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notesSlides/notesSlide1.xml" ContentType="application/vnd.openxmlformats-officedocument.presentationml.notesSlide+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7"/>
  </p:notesMasterIdLst>
  <p:sldIdLst>
    <p:sldId id="256" r:id="rId2"/>
    <p:sldId id="318" r:id="rId3"/>
    <p:sldId id="375" r:id="rId4"/>
    <p:sldId id="376" r:id="rId5"/>
    <p:sldId id="289" r:id="rId6"/>
    <p:sldId id="377" r:id="rId7"/>
    <p:sldId id="290" r:id="rId8"/>
    <p:sldId id="378" r:id="rId9"/>
    <p:sldId id="379" r:id="rId10"/>
    <p:sldId id="380" r:id="rId11"/>
    <p:sldId id="381" r:id="rId12"/>
    <p:sldId id="382" r:id="rId13"/>
    <p:sldId id="383" r:id="rId14"/>
    <p:sldId id="384" r:id="rId15"/>
    <p:sldId id="291" r:id="rId16"/>
    <p:sldId id="385" r:id="rId17"/>
    <p:sldId id="433" r:id="rId18"/>
    <p:sldId id="434" r:id="rId19"/>
    <p:sldId id="404" r:id="rId20"/>
    <p:sldId id="405" r:id="rId21"/>
    <p:sldId id="292" r:id="rId22"/>
    <p:sldId id="293" r:id="rId23"/>
    <p:sldId id="386" r:id="rId24"/>
    <p:sldId id="435" r:id="rId25"/>
    <p:sldId id="406" r:id="rId26"/>
    <p:sldId id="387" r:id="rId27"/>
    <p:sldId id="388" r:id="rId28"/>
    <p:sldId id="389" r:id="rId29"/>
    <p:sldId id="390" r:id="rId30"/>
    <p:sldId id="391" r:id="rId31"/>
    <p:sldId id="374" r:id="rId32"/>
    <p:sldId id="392" r:id="rId33"/>
    <p:sldId id="393" r:id="rId34"/>
    <p:sldId id="394" r:id="rId35"/>
    <p:sldId id="373" r:id="rId36"/>
    <p:sldId id="395" r:id="rId37"/>
    <p:sldId id="298" r:id="rId38"/>
    <p:sldId id="299" r:id="rId39"/>
    <p:sldId id="396" r:id="rId40"/>
    <p:sldId id="301" r:id="rId41"/>
    <p:sldId id="302" r:id="rId42"/>
    <p:sldId id="303" r:id="rId43"/>
    <p:sldId id="304" r:id="rId44"/>
    <p:sldId id="305" r:id="rId45"/>
    <p:sldId id="306" r:id="rId46"/>
    <p:sldId id="308" r:id="rId47"/>
    <p:sldId id="397" r:id="rId48"/>
    <p:sldId id="309" r:id="rId49"/>
    <p:sldId id="398" r:id="rId50"/>
    <p:sldId id="436" r:id="rId51"/>
    <p:sldId id="399" r:id="rId52"/>
    <p:sldId id="400" r:id="rId53"/>
    <p:sldId id="402" r:id="rId54"/>
    <p:sldId id="403" r:id="rId55"/>
    <p:sldId id="407" r:id="rId56"/>
    <p:sldId id="259" r:id="rId57"/>
    <p:sldId id="260" r:id="rId58"/>
    <p:sldId id="261" r:id="rId59"/>
    <p:sldId id="262" r:id="rId60"/>
    <p:sldId id="263" r:id="rId61"/>
    <p:sldId id="421" r:id="rId62"/>
    <p:sldId id="422" r:id="rId63"/>
    <p:sldId id="420" r:id="rId64"/>
    <p:sldId id="419" r:id="rId65"/>
    <p:sldId id="423" r:id="rId66"/>
    <p:sldId id="264" r:id="rId67"/>
    <p:sldId id="265" r:id="rId68"/>
    <p:sldId id="266" r:id="rId69"/>
    <p:sldId id="267" r:id="rId70"/>
    <p:sldId id="268" r:id="rId71"/>
    <p:sldId id="424" r:id="rId72"/>
    <p:sldId id="427" r:id="rId73"/>
    <p:sldId id="428" r:id="rId74"/>
    <p:sldId id="429" r:id="rId75"/>
    <p:sldId id="426" r:id="rId76"/>
    <p:sldId id="425" r:id="rId77"/>
    <p:sldId id="269" r:id="rId78"/>
    <p:sldId id="270" r:id="rId79"/>
    <p:sldId id="271" r:id="rId80"/>
    <p:sldId id="272" r:id="rId81"/>
    <p:sldId id="273" r:id="rId82"/>
    <p:sldId id="274" r:id="rId83"/>
    <p:sldId id="437" r:id="rId84"/>
    <p:sldId id="438" r:id="rId85"/>
    <p:sldId id="439" r:id="rId86"/>
    <p:sldId id="440" r:id="rId87"/>
    <p:sldId id="275" r:id="rId88"/>
    <p:sldId id="320" r:id="rId89"/>
    <p:sldId id="321" r:id="rId90"/>
    <p:sldId id="322" r:id="rId91"/>
    <p:sldId id="323" r:id="rId92"/>
    <p:sldId id="324" r:id="rId93"/>
    <p:sldId id="325" r:id="rId94"/>
    <p:sldId id="326" r:id="rId95"/>
    <p:sldId id="327" r:id="rId96"/>
    <p:sldId id="351" r:id="rId97"/>
    <p:sldId id="352" r:id="rId98"/>
    <p:sldId id="353" r:id="rId99"/>
    <p:sldId id="354" r:id="rId100"/>
    <p:sldId id="355" r:id="rId101"/>
    <p:sldId id="279" r:id="rId102"/>
    <p:sldId id="280" r:id="rId103"/>
    <p:sldId id="294" r:id="rId104"/>
    <p:sldId id="295" r:id="rId105"/>
    <p:sldId id="296" r:id="rId106"/>
    <p:sldId id="297" r:id="rId107"/>
    <p:sldId id="408" r:id="rId108"/>
    <p:sldId id="409" r:id="rId109"/>
    <p:sldId id="300" r:id="rId110"/>
    <p:sldId id="410" r:id="rId111"/>
    <p:sldId id="411" r:id="rId112"/>
    <p:sldId id="412" r:id="rId113"/>
    <p:sldId id="413" r:id="rId114"/>
    <p:sldId id="414" r:id="rId115"/>
    <p:sldId id="307" r:id="rId116"/>
    <p:sldId id="415" r:id="rId117"/>
    <p:sldId id="416" r:id="rId118"/>
    <p:sldId id="310" r:id="rId119"/>
    <p:sldId id="311" r:id="rId120"/>
    <p:sldId id="312" r:id="rId121"/>
    <p:sldId id="313" r:id="rId122"/>
    <p:sldId id="314" r:id="rId123"/>
    <p:sldId id="343" r:id="rId124"/>
    <p:sldId id="344" r:id="rId125"/>
    <p:sldId id="356" r:id="rId126"/>
    <p:sldId id="357" r:id="rId127"/>
    <p:sldId id="358" r:id="rId128"/>
    <p:sldId id="345" r:id="rId129"/>
    <p:sldId id="346" r:id="rId130"/>
    <p:sldId id="347" r:id="rId131"/>
    <p:sldId id="348" r:id="rId132"/>
    <p:sldId id="349" r:id="rId133"/>
    <p:sldId id="350" r:id="rId134"/>
    <p:sldId id="417" r:id="rId135"/>
    <p:sldId id="337" r:id="rId136"/>
    <p:sldId id="338" r:id="rId137"/>
    <p:sldId id="339" r:id="rId138"/>
    <p:sldId id="340" r:id="rId139"/>
    <p:sldId id="341" r:id="rId140"/>
    <p:sldId id="342" r:id="rId141"/>
    <p:sldId id="315" r:id="rId142"/>
    <p:sldId id="316" r:id="rId143"/>
    <p:sldId id="317" r:id="rId144"/>
    <p:sldId id="418" r:id="rId145"/>
    <p:sldId id="319" r:id="rId146"/>
  </p:sldIdLst>
  <p:sldSz cx="12192000" cy="6858000"/>
  <p:notesSz cx="6858000" cy="9144000"/>
  <p:defaultTextStyle>
    <a:defPPr>
      <a:defRPr lang="fa-I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5" d="100"/>
          <a:sy n="65" d="100"/>
        </p:scale>
        <p:origin x="66" y="2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viewProps" Target="view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theme" Target="theme/theme1.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slide" Target="slides/slide14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presProps" Target="presProps.xml"/><Relationship Id="rId15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115.wmf"/><Relationship Id="rId2" Type="http://schemas.openxmlformats.org/officeDocument/2006/relationships/image" Target="../media/image114.wmf"/><Relationship Id="rId1" Type="http://schemas.openxmlformats.org/officeDocument/2006/relationships/image" Target="../media/image113.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117.wmf"/><Relationship Id="rId1" Type="http://schemas.openxmlformats.org/officeDocument/2006/relationships/image" Target="../media/image116.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119.wmf"/><Relationship Id="rId1" Type="http://schemas.openxmlformats.org/officeDocument/2006/relationships/image" Target="../media/image118.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20.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29.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9.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1.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17.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19.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22.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wmf"/><Relationship Id="rId1" Type="http://schemas.openxmlformats.org/officeDocument/2006/relationships/image" Target="../media/image27.wmf"/><Relationship Id="rId4" Type="http://schemas.openxmlformats.org/officeDocument/2006/relationships/image" Target="../media/image30.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image" Target="../media/image27.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11.wmf"/></Relationships>
</file>

<file path=ppt/ink/ink1.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3:22:11.774"/>
    </inkml:context>
    <inkml:brush xml:id="br0">
      <inkml:brushProperty name="width" value="0.1" units="cm"/>
      <inkml:brushProperty name="height" value="0.1" units="cm"/>
      <inkml:brushProperty name="color" value="#ED1C24"/>
      <inkml:brushProperty name="fitToCurve" value="1"/>
    </inkml:brush>
  </inkml:definitions>
  <inkml:trace contextRef="#ctx0" brushRef="#br0">0 44 68 0,'46'-26'-23'16,"-6"8"15"-16</inkml:trace>
</inkml:ink>
</file>

<file path=ppt/ink/ink10.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3:33:17.880"/>
    </inkml:context>
    <inkml:brush xml:id="br0">
      <inkml:brushProperty name="width" value="0.1" units="cm"/>
      <inkml:brushProperty name="height" value="0.1" units="cm"/>
      <inkml:brushProperty name="color" value="#ED1C24"/>
      <inkml:brushProperty name="fitToCurve" value="1"/>
    </inkml:brush>
  </inkml:definitions>
  <inkml:trace contextRef="#ctx0" brushRef="#br0">0 71 372 0,'0'0'101'0,"0"0"23"0,0 0-9 15,0 0-8-15,39-22-3 16,-39 22-30-16,40-19 22 0,-40 19-16 16,0 0 10-16,46-18-16 15,-46 18 45-15,39-8-31 16,1 5-39-16,-40 3 9 0,46 0-12 16,0 0-10-16,0 0-17 15,0 0 79-15,6 3-52 16,14-3-8-16,6-3-22 15,14 6 40-15,6 1-7 0,13 0-22 16,7 3-11-16,-1 0-5 16,1 1 2-16,0 3-1 15,-1 4-12-15,1-4-8 0,0 4 3 16,-7-1 5-16,0-3 6 16,0-3 5-16,-6-1-20 0,-7 4 12 15,0-3-19-15,0-5 11 16,-13 5 16-16,0-5-26 15,-7 1 11-15,-6 0 16 0,6 0-18 16,-6 3 6-16,-1 0 0 16,-6 1-3-16,0-1 0 15,1 1 8-15,-1-5 9 16,0 1-17-16,0-4-2 0,0 0 12 16,0 0-19-16,0 4 12 15,-13-8 16-15,7 4-27 0,0 0 7 16,-7-4 16-16,0 4-33 15,-7 0 31-15,7 0-4 0,0 4-13 16,-7-4 0-16,-6 4 17 16,7-4-22-16,-7 3 12 15,-33-3 26-15,39 0-37 0,-6 0 0 16,-33 0 25-16,39 0-14 16,-39 0 0-16,33 0 2 15,0 0 1-15,-33 0-11 16,39 4 8-16,-39-4 15 0,40 0-29 15,-40 0 17-15,0 0 6 16,39 4-19-16,-39-4 18 0,0 0 45 16,33 0 38-16,-33 0-42 15,0 0-9-15,0 0-14 0,0 0-26 16,0 0 0-16,0 0 23 16,0 0-28-16,33 0 5 15,-33 0 6-15,0 0-2 0,0 0-14 16,0 0 10-16,0 0 7 15,0 0-4-15,0 0 12 0,0 0-33 16,0 0 27-16,0 0-16 16,0 0 7-16,0 0 0 15,0 0 6-15,0 0-9 16,0 0 3-16,0 0 8 0,0 0-8 16,0 0-14-16,0 0 20 15,0 0-3-15,0 0-14 0,0 0 20 16,0 0-14-16,0 0-104 15,0 0-171-15,0 0-183 16,0 0-137-16</inkml:trace>
</inkml:ink>
</file>

<file path=ppt/ink/ink100.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10-27T23:21:35.931"/>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3EFBE723-B190-4A7C-A93C-C1313C1A2B68}" emma:medium="tactile" emma:mode="ink">
          <msink:context xmlns:msink="http://schemas.microsoft.com/ink/2010/main" type="writingRegion" rotatedBoundingBox="25977,5803 26051,9001 24053,9047 23979,5849">
            <msink:destinationLink direction="with" ref="{810FDC2F-CB98-44FC-9A1E-226EAE1396B8}"/>
            <msink:destinationLink direction="with" ref="{E92FFF3C-062E-4884-82A7-921AA354B434}"/>
          </msink:context>
        </emma:interpretation>
      </emma:emma>
    </inkml:annotationXML>
    <inkml:traceGroup>
      <inkml:annotationXML>
        <emma:emma xmlns:emma="http://www.w3.org/2003/04/emma" version="1.0">
          <emma:interpretation id="{D1E536FB-D492-4538-B7C0-084F8D93DA49}" emma:medium="tactile" emma:mode="ink">
            <msink:context xmlns:msink="http://schemas.microsoft.com/ink/2010/main" type="paragraph" rotatedBoundingBox="25977,5803 26051,9001 24053,9047 23979,5849" alignmentLevel="1"/>
          </emma:interpretation>
        </emma:emma>
      </inkml:annotationXML>
      <inkml:traceGroup>
        <inkml:annotationXML>
          <emma:emma xmlns:emma="http://www.w3.org/2003/04/emma" version="1.0">
            <emma:interpretation id="{39EFFECA-48FE-448F-8093-077D3E858CD1}" emma:medium="tactile" emma:mode="ink">
              <msink:context xmlns:msink="http://schemas.microsoft.com/ink/2010/main" type="line" rotatedBoundingBox="25977,5803 26051,9001 24053,9047 23979,5849"/>
            </emma:interpretation>
          </emma:emma>
        </inkml:annotationXML>
        <inkml:traceGroup>
          <inkml:annotationXML>
            <emma:emma xmlns:emma="http://www.w3.org/2003/04/emma" version="1.0">
              <emma:interpretation id="{957275A4-F7F6-4D5F-A5BA-B9A29ABBD5BF}" emma:medium="tactile" emma:mode="ink">
                <msink:context xmlns:msink="http://schemas.microsoft.com/ink/2010/main" type="inkWord" rotatedBoundingBox="25977,5803 26051,9001 24053,9047 23979,5849"/>
              </emma:interpretation>
            </emma:emma>
          </inkml:annotationXML>
          <inkml:trace contextRef="#ctx0" brushRef="#br0">-514-1527 937 0,'-16'67'20'0,"1"3"59"15,-6 5 6-15,0 0-31 0,-6 7-32 16,1-3-32-16,-5 4-111 16,-1-1-223-1</inkml:trace>
          <inkml:trace contextRef="#ctx0" brushRef="#br0" timeOffset="-179.6318">-928-300 494 0,'0'43'197'16,"0"-43"33"-16,0 0 100 0,0 0-43 15,0 0-63-15,0 0-119 16,0 0-38-16,0 0-44 16,0 0-23-16,0 0 6 0,0 0-6 15,10-47 12-15,6-4 13 16,10-4-25-16,6 0 13 0,-1 7-29 16,6 5 2-16,0 12 2 15,-6 11-9-15,-5 12 25 0,-26 8 5 16,37 8 1-16,-37-8 3 15,0 0-2-15,16 39 12 0,-16-39-36 16,-21 55-11-16,21-55 12 16,-42 52 18-16,0-13-6 0,5-16 0 15,6-11 5-15,-6-8 2 16,37-4 0 0,-37-23-7-16,37 23-3 0,-36-55-6 15,15-1 9-15,5-6-29 0,5 3 32 16,6 7 1-16,5 5-9 15,5 8-10 1,-5 39 26-16,6-36-20 0,-6 36 21 16,0 0-4-16,0 0-36 0,0 0 14 15,0 0 25 1,21 48 10-16,-6 11-9 0,-4 0-4 16,-6 11 8-16,-5-7-9 15,-10 8-2-15,-1-4-2 0,-10 0-8 16,-5-4 10-1,-6-8-24-15,-4-8-182 0,9-8-163 16,27-39-15-16,-31 36-55 16</inkml:trace>
          <inkml:trace contextRef="#ctx0" brushRef="#br0" timeOffset="203.9197">-1295-764 865 0,'0'0'102'16,"36"35"65"-16,-36-35-35 31,37 79-87-31,-11-5 3 0,-10 13-24 0,0 0-61 0,-11-1-231 31,-10 4-129-31</inkml:trace>
          <inkml:trace contextRef="#ctx0" brushRef="#br0" timeOffset="663.0536">-1405-355 693 0,'0'0'28'0,"0"0"22"16,0 0 36-16,0 0 4 15,21 63-18-15,-21-4-24 0,-6-8-36 16,-15-4-17-16,0 0 9 15,-10-4 14-15,-1-3-36 0,32-40-56 16,-36 35 2-16,4-19 6 16,32-16 5-16,0 0 16 0,0 0 25 15,-31-39 11-15,31 39 13 16,-16-40-16-16,16 40 5 16,0 0 31-16,0 0 26 0,0 0 17 15,0 0-30-15,11 67 26 16,-1 4 25-16,-5-4-43 15,-5 0 6-15,-5-1-15 0,-5-7 4 0,-11 0-27 16,-6-15 2-16,27-44-26 0,-47 43 0 16,0-19 47-16,10-17-32 15,1-18-9-15,4-13 16 0,11-19 15 32,5-12-9-32,11-8-29 0,5-8 21 15,5 8-1-15,11 8-14 16,16 4-155-16,10 12-162 0</inkml:trace>
          <inkml:trace contextRef="#ctx0" brushRef="#br0" timeOffset="4685.8094">105 77 1012 0,'0'0'20'15,"-21"40"98"-15,10 3 18 16,6 8 60-16,5 4-82 0,0 4-46 16,0 4-29-16,0 0-15 0,0-4-29 15,0-4 23-15,-10-4-18 0,-11-4 13 16,-11-3-1-16,-10-1-20 16,-10-12-19-16,-1 1 30 0,1-13 15 15,-6-7 13-15,6-12-55 16,5-12 14-16,15-15 7 0,32 27 18 15,-31-59-26 1,15 4 6-16,21 4-22 0,6 4 41 16,-11 47-23-16,36-40 4 15,-4 21-4-15,-32 19 9 0,31 23 24 16,-31-23-6-16,21 71-18 0,-10-4-6 16,-16 0 14-16,-11 0 13 15,-10-1-12 1,-6-7 3-16,-5-8-32 0,-5-7 33 0,1-9-18 15,-1-11 13-15,10-9-22 0,32-15 0 16,-37-3 29-16,37 3-10 16,-26-36-25-16,10-11 7 15,16 0 17-15,0 0 19 0,0 7-13 16,0 40-24 0,0 0 14-1,0 0 15-15,0 0 38 0,-31 24-51 16,0 19 1-16,-6 20 2 0,5 4 8 15,-4 4-49-15,4-4-260 0,6 3-188 16</inkml:trace>
          <inkml:trace contextRef="#ctx0" brushRef="#br0" timeOffset="5142.0695">-902 1037 919 0,'-26'55'48'0,"5"4"60"0,0-4 84 15,5 4-63-15,-5 4-1 16,0 4-28-16,-5-8-47 0,0 0-18 15,-6-4-54-15,1-8 24 0,-11-8-11 0,-5-11 30 32,-1-20 39-32,-4-8 9 0,5-16-7 15,5-11 4-15,10-25-34 16,6-18-25-16,10-25 3 0,11-23-26 16,16-31-34-16,4-28-201 15,12-24-232-15,-1-15-79 0</inkml:trace>
          <inkml:trace contextRef="#ctx0" brushRef="#br0" timeOffset="4844.1237">-456 1438 1027 0,'0'0'37'0,"0"0"54"16,0 0-44-16,0 0-58 15,0 0-187-15,0 0-161 16</inkml:trace>
        </inkml:traceGroup>
      </inkml:traceGroup>
    </inkml:traceGroup>
  </inkml:traceGroup>
</inkml:ink>
</file>

<file path=ppt/ink/ink101.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10-27T23:21:31.156"/>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1FC9AE64-D7DC-4E65-BE3F-971402CFD3F6}" emma:medium="tactile" emma:mode="ink">
          <msink:context xmlns:msink="http://schemas.microsoft.com/ink/2010/main" type="inkDrawing" rotatedBoundingBox="19276,2721 23773,6408 23117,7208 18620,3521" semanticType="callout" shapeName="Other">
            <msink:sourceLink direction="from" ref="{B1FCE1FB-764B-4A16-B629-17B2A59AD038}"/>
            <msink:sourceLink direction="to" ref="{E92FFF3C-062E-4884-82A7-921AA354B434}"/>
          </msink:context>
        </emma:interpretation>
      </emma:emma>
    </inkml:annotationXML>
    <inkml:trace contextRef="#ctx0" brushRef="#br0">-6990-4170 213 0,'-21'8'48'0,"21"-8"83"16,0 0 76-16,0 0 8 16,-16 19-12-16,16-19-41 15,0 0-36-15,0 0 26 16,32 20-24-16,20-4-45 0,27 11-31 16,26 20 8-16,26 28-56 15,26 23 15-15,27 24-2 0,31 20 2 16,26 23 5-16,16 24-36 15,5 19 30-15,-10 9 1 16,-1 15 18-16,-15 12 89 0,0-1-36 0,-5-3-52 16,-6-15 14-16,-10-17-31 0,-5-19 8 15,-21-12-15 1,-16-28-18-16,-26-23 18 16,-21-24-10-16,-27-27 36 0,-15-20-29 15,-26-16 84-15,-16-11 2 0,-42-28-36 0,0 0-31 16,0 0-17-16,0 0 1 15,5-51-22-15,-15 4 21 0,10 47-30 16,-37-63-8-16,5 12-51 0,6 3-41 31,0-3-8-31,0 0-12 16,0-8 41-16,5-8-29 0,0-4 35 16,10-11 50-16,1-5 18 15,-6 5 30-15,11 3-30 0,-6 12 34 0,6 16-48 0,5 51 60 16,0 0-42-16,0 0 94 0,0 0 33 15,-26 63-17-15,10 8-6 16,11 7-21-16,10 1 30 16,6 0-42-16,15-4 44 0,0-1-34 15,11-11-9-15,-1 0-22 16,6-8-21 0,-5-12 12-16,0 1-16 0,-37-44 13 15,42 51 2-15,-42-51 33 0,31 51-23 16,-31-51-6-16,11 63-11 15,-22-4-21-15,-10-8 26 0,21-51-31 16,-52 67 25 0,-1-16-19-16,6-12-89 0,5 1-158 15,-5-5-188-15,10-4-132 16,37-31-34-16</inkml:trace>
  </inkml:traceGroup>
</inkml:ink>
</file>

<file path=ppt/ink/ink102.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10-27T23:21:42.303"/>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E579AE3C-A8F2-49E3-96B4-E902D3397F22}" emma:medium="tactile" emma:mode="ink">
          <msink:context xmlns:msink="http://schemas.microsoft.com/ink/2010/main" type="inkDrawing" rotatedBoundingBox="19255,1727 26583,2829 26412,3964 19085,2862" semanticType="callout" shapeName="Other">
            <msink:sourceLink direction="from" ref="{B1FCE1FB-764B-4A16-B629-17B2A59AD038}"/>
            <msink:sourceLink direction="to" ref="{44E8C749-7ABC-40F8-B392-134C5BA6560B}"/>
          </msink:context>
        </emma:interpretation>
      </emma:emma>
    </inkml:annotationXML>
    <inkml:trace contextRef="#ctx0" brushRef="#br0">0 0 154 0,'16'28'-11'0,"0"-4"-3"16,-1 3 17-16,-15-27 3 16,11 28 3-16,-11-28 13 0,0 0 39 15,5 39 6-15,6-4-26 16,-6 1 27-16,-5-36 1 15,16 47-5-15,-16-47 50 0,26 59-33 16,11-12 41-16,15-8-29 0,27-3 11 16,31-13-69-16,47-11 22 15,53-4-45-15,57 0-15 0,43 4-17 16,31 7 22-16,26 9 16 16,21 15-18-16,10 8 0 15,-5 12 0-15,1 8 28 0,4 8-20 16,-10 3-8-16,-21 1 21 0,-26-4-41 0,-26-13 20 15,-27-3 14-15,-31-12-2 16,-21-15-10 0,-21-9-11-16,-26-7 2 0,-32-8 0 15,-20-8 27 1,-38 4-42-16,-20-4 52 0,-27 0 23 16,-15-8-22-16,-11 0-16 15,-26 4-7-15,0 0 20 0,0 0-43 16,0 0 15-16,0 0-6 0,0 0-4 0,0 0 16 0,0 0-6 15,0 0 24-15,0 0-56 16,0 0 42-16,0 0-10 16,11-36-7-16,-11 36 9 0,-16-35-15 15,-5-1 28-15,-10 5-35 16,-1-4-8-16,-10 3-14 0,0-3-4 16,0-9 18-1,0 1-13-15,0 0 41 0,0 0-25 0,6-5 11 16,-1 13 8-16,11 4-2 15,0 7 0-15,26 24 8 16,0 0 0 0,-27-16-8-16,27 16 14 15,0 0 8-15,0 0-14 0,11 44 26 16,10-5 26-16,16-4 11 16,10 5-49-16,16-5 19 0,5 0 3 15,0-7-27-15,-5 3-5 0,0 5 7 0,-11-9 2 16,-10 1-17-16,-10 3 28 15,-17 5 70-15,-15 15-7 0,-26 4-25 16,-21 20-25-16,-16 3-25 16,-10 5-4-1,-6-1 4-15,6-3 10 0,10-12-26 0,0-8-94 16,21-8-216-16,10-12-167 16</inkml:trace>
  </inkml:traceGroup>
</inkml:ink>
</file>

<file path=ppt/ink/ink103.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10-27T23:20:56.882"/>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B1FCE1FB-764B-4A16-B629-17B2A59AD038}" emma:medium="tactile" emma:mode="ink">
          <msink:context xmlns:msink="http://schemas.microsoft.com/ink/2010/main" type="inkDrawing" rotatedBoundingBox="15103,1747 18762,881 19406,3604 15748,4470" hotPoints="18920,2487 17299,4108 15678,2487 17299,866" semanticType="enclosure" shapeName="Circle">
            <msink:sourceLink direction="with" ref="{8DF7943E-2A6F-4366-A494-95275AADF4C2}"/>
            <msink:destinationLink direction="with" ref="{6F4A072A-DB7A-4668-9DA2-BCCD90EC2D81}"/>
            <msink:destinationLink direction="from" ref="{1FC9AE64-D7DC-4E65-BE3F-971402CFD3F6}"/>
            <msink:destinationLink direction="with" ref="{245B39B6-DE32-423E-92F1-758714783AAA}"/>
            <msink:destinationLink direction="from" ref="{E579AE3C-A8F2-49E3-96B4-E902D3397F22}"/>
          </msink:context>
        </emma:interpretation>
      </emma:emma>
    </inkml:annotationXML>
    <inkml:trace contextRef="#ctx0" brushRef="#br0">-6932-5492 317 0,'0'0'81'0,"0"0"-10"15,0 0 18-15,0 0-5 16,0 0 6-16,0 0 10 16,0 0 10-16,0 0 22 15,0 0 9-15,0 0 17 0,0 0 11 16,0 0-8-16,0 0-56 15,0 0-67-15,0 0-6 0,-11-39 12 16,11 39-34-16,-31-35 10 16,-1 3 2-16,1 1 6 0,-6 3 0 15,-5-3-7-15,-5-1 7 0,-11 1 6 16,-5-1-19-16,0 5 32 16,-5-5 6-16,-5 1-13 0,-6-1-7 15,6 9-5-15,-11-5-10 16,5 9-3-16,-5-1-1 0,-5 4 16 15,-5 0-23-15,-6 1 27 0,-5 7-4 16,-10 4-9-16,5 4-2 16,-6 4 1-16,1 4 3 0,0 4-15 15,-1 3 9-15,6 5 3 16,0-4 5-16,5 7-13 16,5 1 3-1,6 3-7-15,10 5 15 0,0-1-9 0,11 5-14 16,10 7-3-1,0-4 13-15,11 5 3 0,-1-1-11 16,6 4-2-16,5 8 0 0,0 0 11 16,0 4 11-16,-5 4 9 15,0 8 3-15,5 4 3 0,-6 3-3 16,1 9-8 0,5-1-8-16,6 5 34 0,-1 3 18 15,11 4-22-15,10 5 11 16,11-5 29-16,15 12-29 0,11 4 1 15,16 4-10-15,21 4-12 0,5 0-18 0,20 0 1 16,7-8 4-16,14-12 0 16,22-11-13-16,11-17-15 0,25-11 19 15,6-23-16-15,16-17 10 16,10-15 0 0,0-8-8-16,5-8-11 15,-16-11 9-15,-10-9 32 16,-15-7-48-16,-11-5 0 0,-11-11 22 15,-10-4-9-15,-11-8 3 16,-10-19 5-16,-11-9-5 0,-15-11-7 16,0-16 1-16,-6-12 6 0,-10-7-29 0,-5-9-14 0,-1-11 19 15,-9 11 17-15,-6 20 0 32,-6 16-5-32,-10 16 3 0,-10 15 11 15,-5 12-2-15,-6 16-11 16,-5 8 17-16,-5 11-9 0,5 32-3 15,-16-35 0-15,16 35 16 16,-37-27-4-16,6 11-14 0,5 4 0 16,-6 0 12-16,1 4 0 0,-1 4-10 15,1-7 3 1,-1-1 9-16,6 4-3 0,26 8-12 16,-31-16-4-16,31 16 21 15,-32-16-3-15,32 16-13 0,-21-19-4 16,21 19 18-16,0 0-30 15,0 0-41-15,0 0-38 0,0 0-77 16,-37-32-172-16,37 32-331 16,-31-19-227-16</inkml:trace>
  </inkml:traceGroup>
</inkml:ink>
</file>

<file path=ppt/ink/ink104.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10-27T23:21:43.851"/>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44E8C749-7ABC-40F8-B392-134C5BA6560B}" emma:medium="tactile" emma:mode="ink">
          <msink:context xmlns:msink="http://schemas.microsoft.com/ink/2010/main" type="inkDrawing" rotatedBoundingBox="26912,2990 31093,1183 32156,3643 27976,5450" hotPoints="31432,2675 29880,4665 27422,4094 28974,2104" semanticType="underline" shapeName="Ellipse">
            <msink:sourceLink direction="with" ref="{2B4C0A7C-DE97-4559-AF35-7FFD7FDF0A98}"/>
            <msink:destinationLink direction="to" ref="{E579AE3C-A8F2-49E3-96B4-E902D3397F22}"/>
          </msink:context>
        </emma:interpretation>
      </emma:emma>
    </inkml:annotationXML>
    <inkml:trace contextRef="#ctx0" brushRef="#br0">2601 75 265 0,'-47'-23'63'0,"-11"-1"15"16,-10 8 11-16,0 1-10 15,0 3 3-15,-21 16-7 0,-6 19-13 16,-15 17-20-16,-21 19-15 0,-5 15-4 16,-21 25-14-16,10 11-5 31,-26 20-4-31,5 11 92 0,-5 13-6 15,5 11 17-15,11 8-39 0,10 4 1 16,16 0-32-16,21-8-2 16,21-8-13-16,26-8 3 0,26-11-1 0,26-12 7 0,27 0 7 0,26-12 17 15,37-12-29-15,31-12-1 16,31-15-3-16,32-16-18 0,22-24-18 16,14-19-8-16,12-12 21 15,20-16-30-15,16-16 21 0,5-15-8 16,-5-12-18-16,-5-12 25 31,-16-12 11-31,-6-15-9 0,-20-13 21 16,-11-15-8-16,-15-15-13 0,-6-17 8 15,-21-15 11-15,-15-8-22 16,-21-12-8-16,-27-8 9 0,-36 12 12 16,-27 20 20-16,-31 16-17 0,-42 19-22 15,-31 31 26-15,-27 25-14 0,-15 22 20 16,-11 17-25-16,-10 15-54 0,-1 8-85 0,1 16-93 15,10 12-56-15</inkml:trace>
  </inkml:traceGroup>
</inkml:ink>
</file>

<file path=ppt/ink/ink105.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10-27T23:21:45.928"/>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2B4C0A7C-DE97-4559-AF35-7FFD7FDF0A98}" emma:medium="tactile" emma:mode="ink">
          <msink:context xmlns:msink="http://schemas.microsoft.com/ink/2010/main" type="writingRegion" rotatedBoundingBox="30978,3507 28864,4764 27966,3253 30080,1996">
            <msink:destinationLink direction="with" ref="{44E8C749-7ABC-40F8-B392-134C5BA6560B}"/>
          </msink:context>
        </emma:interpretation>
      </emma:emma>
    </inkml:annotationXML>
    <inkml:traceGroup>
      <inkml:annotationXML>
        <emma:emma xmlns:emma="http://www.w3.org/2003/04/emma" version="1.0">
          <emma:interpretation id="{5FF88171-E7A1-4114-A49B-58628F99DA6D}" emma:medium="tactile" emma:mode="ink">
            <msink:context xmlns:msink="http://schemas.microsoft.com/ink/2010/main" type="paragraph" rotatedBoundingBox="30978,3507 28864,4764 27966,3253 30080,1996" alignmentLevel="1"/>
          </emma:interpretation>
        </emma:emma>
      </inkml:annotationXML>
      <inkml:traceGroup>
        <inkml:annotationXML>
          <emma:emma xmlns:emma="http://www.w3.org/2003/04/emma" version="1.0">
            <emma:interpretation id="{A6D7CF25-9DC9-4840-8262-AEC8FA3FDA1E}" emma:medium="tactile" emma:mode="ink">
              <msink:context xmlns:msink="http://schemas.microsoft.com/ink/2010/main" type="line" rotatedBoundingBox="30978,3507 28864,4764 27966,3253 30080,1996"/>
            </emma:interpretation>
          </emma:emma>
        </inkml:annotationXML>
        <inkml:traceGroup>
          <inkml:annotationXML>
            <emma:emma xmlns:emma="http://www.w3.org/2003/04/emma" version="1.0">
              <emma:interpretation id="{67FB0330-9C9C-4D52-BE2D-6D21AFE90F17}" emma:medium="tactile" emma:mode="ink">
                <msink:context xmlns:msink="http://schemas.microsoft.com/ink/2010/main" type="inkWord" rotatedBoundingBox="30978,3507 28864,4764 27966,3253 30080,1996"/>
              </emma:interpretation>
            </emma:emma>
          </inkml:annotationXML>
          <inkml:trace contextRef="#ctx0" brushRef="#br0">671-358 459 0,'21'52'62'16,"-21"11"16"-16,-16 7 12 0,-15 1-57 0,-17 8-12 15,1-4 10-15,-5 7-13 16,-6-3-39 0,0 3-132-16,1-3-69 0</inkml:trace>
          <inkml:trace contextRef="#ctx0" brushRef="#br0" timeOffset="-647.1553">781 319 337 0,'0'-47'120'0,"0"7"-1"16,10-3-6-1,-10 43-41-15,32-43-21 0,-6 23-39 16,0 12-9-16,-26 8 0 16,21 36 9-16,-10 7 7 0,-22 12-106 15,1 8-91-15,-16 4-69 0</inkml:trace>
          <inkml:trace contextRef="#ctx0" brushRef="#br0" timeOffset="-1223.3617">1468 0 232 0,'0'0'0'0,"0"0"52"16,0 0 69 0,0 0 36-16,10 32-60 0,1 11-48 15,-11 4-26-15,0 4-10 0,10 4-7 16,-10 1 6-16,0-5-12 0,-10 4 0 16,5-8-4-16,-11 0 4 0,-10-8 19 15,5-7-13 1,0-1-6-16,-5-7 0 0,26-24 16 0,-32 12-28 15,11-8 18 1,21-4 3-16,0 0-28 0,-26-36 19 0,10 9 5 16,6-13-17-16,10 40 9 15,-6-55 23-15,6 55-31 0,0 0 7 16,0 0 6-16,0 0-2 0,0 0-16 16,0 0 20-16,0 0-4 15,-26 20 0-15,5 8 17 0,21-28-14 16,-47 43-6-16,5-4 30 0,-5 1 43 15,-11-5 4-15,-5-4-15 16,-15 5 8-16,-12-5 3 0,1 1 12 16,-10-9 63-1,4 1-11-15,1-8-48 0,10-5-65 0,11-3 12 0,4-8-1 16,1 0-22 0,26 0-10-16,6-8 14 0,4-3-14 0,32 11-147 15,0 0-134-15,-10-36-66 16,10 36-28-16</inkml:trace>
          <inkml:trace contextRef="#ctx0" brushRef="#br0" timeOffset="-1004.4773">1253 1011 485 0,'0'0'138'15,"0"0"47"-15,0 0 4 16,0 0-75-16,0 0-76 0,26 8-2 0,-26-8-22 0,0 0-14 31,26 24 10-31,1-1 2 0,-27-23-119 16,15 32-112-16,-9-1-95 0</inkml:trace>
          <inkml:trace contextRef="#ctx0" brushRef="#br0" timeOffset="-182.0452">152 480 120 0,'5'-86'92'0,"0"11"83"0,6 8 14 16,-6 12-40-16,-5 55-76 15,0-39-22-15,0 39 21 0,0 0 23 16,0 0-25-16,26 59 0 0,-10 11 45 0,-11 13-71 0,0 4-1 15,-5-1-13-15,0 5 3 16,-10-1-33-16,-6-7 17 0,0-5 25 0,-15-11-37 16,-6-4-5-16,1-16-5 15,-6-3 5-15,10-13-4 16,32-31 1-16,-52 28 8 0,20-21-15 31,32-7 4-31,-37-19-5 0,37 19 5 16,-20-51-1-16,20 7-7 15,0 5 0-15,0 39 16 0,0 0-2 16,31-47-7-16,-31 47 9 0,26-12-7 16,-26 12-9-16,0 0 39 0,37 39-19 0,-37-39-6 0,16 59 12 31,-16 0-12-31,-6-4 81 0,-9-3 13 16,-12 7-40-16,-9-4-26 15,-11 0 0-15,5-4-15 0,-11-8-3 0,1 0 0 0,5-7-39 16,5-9-160-16,42-27-49 0,-42 28-42 31,42-28-27-31,0 0-20 0</inkml:trace>
          <inkml:trace contextRef="#ctx0" brushRef="#br0" timeOffset="-870.6353">676 1684 204 0,'26'-40'-5'16,"21"1"5"-16,6-4 0 0,5-1-37 15</inkml:trace>
          <inkml:trace contextRef="#ctx0" brushRef="#br0" timeOffset="303.0777">-221 724 169 0,'0'0'33'0,"-5"55"74"15,10-8-7-15,-5-3 7 0,21-1 2 0,-10 4 5 0,-1 0-25 16,6-4 7-16,-5 1-40 15,-11-44-18-15,0 55 40 0,0-16-54 16,0-39 42-16,0 0-34 16,-42 51-14-16,5-19 12 0,37-32 31 15,-53 12 43-15,53-12-32 0,-36-16-54 32,36 16-9-32,0 0-5 0,-32-71 4 15,27 8-26-15,10 4 11 0,11 0-95 16,5 12-69-16,5 4-83 15,-26 43-51-15,37-36-4 0</inkml:trace>
        </inkml:traceGroup>
      </inkml:traceGroup>
    </inkml:traceGroup>
  </inkml:traceGroup>
</inkml:ink>
</file>

<file path=ppt/ink/ink106.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10-27T23:21:48.570"/>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F8132771-E573-4AFE-A492-B6A9C9848FB1}" emma:medium="tactile" emma:mode="ink">
          <msink:context xmlns:msink="http://schemas.microsoft.com/ink/2010/main" type="inkDrawing" rotatedBoundingBox="7309,1878 15655,1991 15648,2498 7302,2385" semanticType="underline" shapeName="Other">
            <msink:sourceLink direction="with" ref="{F4562EFA-33BD-4CA3-B55A-99EE13F2F07E}"/>
          </msink:context>
        </emma:interpretation>
      </emma:emma>
    </inkml:annotationXML>
    <inkml:trace contextRef="#ctx0" brushRef="#br0">8347 287 374 0,'-32'-8'119'0,"-4"-4"-2"15,4 0 23-15,1 1-20 0,-1 3 10 16,1 0-26-16,-1 4 3 0,1 0-75 16,0 0-7-1,-11 4-7-15,-11 4 18 0,-15 0-21 16,-21 12-25-16,-21-4 27 0,-21 7-12 16,-27 5-9-16,-20 3 41 0,-37 5 55 15,-26 3-56 1,-21-3-14-16,-11 3 5 0,-10-4 72 15,-11 1-62-15,-10-8-6 16,-5-9-8-16,10-7-26 0,5-12 14 16,16-4-23-16,21-15-6 15,5-1 25-15,6-3-21 0,20-1-6 0,6 4 42 16,16-3-32-16,15-1-15 16,11 5 36-16,15-5-14 15,11 9 3-15,5-1 7 16,6 4-3-16,9 4-24 15,-4 1 2-15,0 3 33 0,5 0-27 16,0 8 8-16,10-4-8 16,0 4 30-16,11 4-22 0,5 4-23 15,6 0 36-15,-1 0 2 0,11 3-21 16,16-3 10 0,4 0 3-16,12 0 6 0,10 0-19 15,10-4 22-15,5 0 9 16,6 0-44-16,26-4 16 0,0 0 32 15,-26-4-25-15,26 4-16 16,0 0 23-16,0 0-11 0,0 0-18 16,0 0 33-16,0 0 1 15,-26-8-8-15,26 8-22 16,0 0 2-16,0 0 23 0,0 0 11 16,0 0-33-16,0 0 11 0,0 0 4 15,0 0 3-15,0 0-68 0,0 0-136 16,0 0-5-1,26-32 52-15,11 13-16 0,5-1 6 16,5 0 30-16,5 5 9 0,-5-1 30 16,6 0 32-16,-6-4 46 15,-5 5-1-15,-11-1 2 16,-4 0 16-16,-6 4 0 0,-21 12-12 16,0 0 9-16,0 0 3 15,0 0-5-15,5-23 12 0,-5 23-7 16,0 0 12-16,0 0 29 15,0 0 0-15,0 0 2 0,0 0 9 16,0 0 7-16,-21-16-17 16,21 16-13-16,0 0-11 0,-26-12-13 0,26 12 8 0,0 0 1 15,-27-15-14 1,27 15 2-16,0 0 17 0,0 0-12 16,-26-12-25-16,26 12-43 15,0 0-61-15</inkml:trace>
  </inkml:traceGroup>
</inkml:ink>
</file>

<file path=ppt/ink/ink107.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10-27T23:21:49.382"/>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EBE99785-3CDB-4085-906A-5A01BB03BD71}" emma:medium="tactile" emma:mode="ink">
          <msink:context xmlns:msink="http://schemas.microsoft.com/ink/2010/main" type="inkDrawing" rotatedBoundingBox="4086,1654 7458,1143 7825,3566 4453,4077" semanticType="enclosure" shapeName="Other">
            <msink:sourceLink direction="with" ref="{4A551839-6B65-4921-8D36-A16431B129D2}"/>
          </msink:context>
        </emma:interpretation>
      </emma:emma>
    </inkml:annotationXML>
    <inkml:trace contextRef="#ctx0" brushRef="#br0">3412 880 283 0,'0'0'69'0,"0"0"-11"16,-15-31-30-16,15 31 13 0,-16-43-9 16,5 15 2-16,-4-7 9 15,-1 3-20-15,-10-3 14 0,-6-1-12 16,-4 1-13-16,-6-4-8 15,-6-5-8-15,-4 1 4 0,-6-4-5 16,1-4 8-16,-12-4 42 0,-4 0-28 16,-6 0-6-16,1 4 10 15,-6-1 4 1,-5 9-19-16,5 8 19 16,0 7-5-16,-5 13-20 0,5 11 0 15,-11 15-10-15,1 9 10 16,0 4 10-16,-6 11-25 15,-5 0 23-15,0 13-1 0,0-5-7 16,-5 0 0-16,5 0 0 0,-10-3 10 16,0-1-7-16,-1-4-13 0,1-3 13 15,5-1 15-15,5-3 8 0,5 3-10 16,6 5-8-16,15-1-13 0,11 8 10 16,10 5-23-16,6 11 34 15,10-4 1 1,5 8-9-16,11 11-2 0,10 13-1 0,16 7-5 15,6 5 18-15,4 11-24 16,16 12 35-16,11 7-29 0,10 9-3 16,21 12 9-16,16-13 0 15,26-7 13-15,16-12-11 0,21-20-4 16,16-19 5 0,25-28 10-16,17-16 9 0,20-23-6 0,22-20 3 0,5-15-23 15,-11-24 1-15,-16-16 14 16,-20-16-2-16,-22-11-23 0,-25-5-5 15,-22-3 15-15,-26-12 5 0,-26-4-7 16,-26-4-8-16,-22-8-23 31,-15-8 31-31,-21 0 12 0,-10 5-12 16,-22 7 2-16,-10 12-36 16,-5 15 47-16,-5 13 6 0,-1 15 1 0,6 16-13 15,5 7 10-15,0 13-13 16,16 7 0-16,0 9-11 15,26 15 4-15,0 0 20 0,-21-16-39 16,21 16-180-16,0 0-78 16,-16 31-60-16</inkml:trace>
  </inkml:traceGroup>
</inkml:ink>
</file>

<file path=ppt/ink/ink108.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10-27T23:21:59.684"/>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4A551839-6B65-4921-8D36-A16431B129D2}" emma:medium="tactile" emma:mode="ink">
          <msink:context xmlns:msink="http://schemas.microsoft.com/ink/2010/main" type="writingRegion" rotatedBoundingBox="5448,1817 6717,1817 6717,2918 5448,2918">
            <msink:destinationLink direction="with" ref="{EBE99785-3CDB-4085-906A-5A01BB03BD71}"/>
          </msink:context>
        </emma:interpretation>
      </emma:emma>
    </inkml:annotationXML>
    <inkml:traceGroup>
      <inkml:annotationXML>
        <emma:emma xmlns:emma="http://www.w3.org/2003/04/emma" version="1.0">
          <emma:interpretation id="{FF390321-58A9-42EB-9F2E-2E6C32995C72}" emma:medium="tactile" emma:mode="ink">
            <msink:context xmlns:msink="http://schemas.microsoft.com/ink/2010/main" type="paragraph" rotatedBoundingBox="5448,1817 6717,1817 6717,2918 5448,2918" alignmentLevel="1"/>
          </emma:interpretation>
        </emma:emma>
      </inkml:annotationXML>
      <inkml:traceGroup>
        <inkml:annotationXML>
          <emma:emma xmlns:emma="http://www.w3.org/2003/04/emma" version="1.0">
            <emma:interpretation id="{AA9D3964-C5E7-48FF-965E-CE256106A6ED}" emma:medium="tactile" emma:mode="ink">
              <msink:context xmlns:msink="http://schemas.microsoft.com/ink/2010/main" type="line" rotatedBoundingBox="5448,1817 6717,1817 6717,2918 5448,2918"/>
            </emma:interpretation>
          </emma:emma>
        </inkml:annotationXML>
        <inkml:traceGroup>
          <inkml:annotationXML>
            <emma:emma xmlns:emma="http://www.w3.org/2003/04/emma" version="1.0">
              <emma:interpretation id="{0D29D5CA-4BD1-43B1-9A44-264A3557C79C}" emma:medium="tactile" emma:mode="ink">
                <msink:context xmlns:msink="http://schemas.microsoft.com/ink/2010/main" type="inkWord" rotatedBoundingBox="5448,1817 6397,1817 6397,2918 5448,2918"/>
              </emma:interpretation>
            </emma:emma>
          </inkml:annotationXML>
          <inkml:trace contextRef="#ctx0" brushRef="#br0">-267-307 229 0,'0'0'-7'0,"0"0"11"0,0 0 61 0,0 0 38 16,0 0-23-16,0 0-30 0,0 0-6 16,0 0 18-16,0 0-24 15,10 39-11-15,-5-3-8 0,-10-5-10 16,-5 1 23-1,-1-5-32-15,-4 5 0 0,15-32 10 16,-27 47-10-16,27-47 0 16,-42 43 10-16,11-15 10 0,-1-9-26 15,1-7-3-15,31-12 19 16,-42 8 2-16,11-8-33 0,31 0 15 16,-42-16 15-16,10 0-23 0,-5-7 19 15,6 3-3-15,31 20-14 16,-37-16 12-16,6 5 10 0,31 11-5 15,-37-8-17-15,37 8 15 16,-42 0 18-16,42 0-28 16,-42 19 4-16,16 1 20 0,26-20-28 0,-42 51 15 0,16 0 59 15,5 4-19-15,-5 0-26 16,15 1 38-16,-5-1-65 0,11-8 28 16,0-8-14-16,5-39-13 31,0 51 28-31,0-51 11 0,5 40-13 15,-5-40 21-15,0 0-39 0,0 0 17 16,0 0-14-16,32 19 24 0,-32-19 19 0,0 0-33 16,0 0-23-16,0 0 45 0,10-47-41 15,-10 47-11-15,-10-59 34 16,-6 8-47-16,0-8 30 0,-5 8 5 31,0 8-23-31,0-1 26 0,0 1 1 16,0 0-14-16,6 7 20 0,4-3-18 15,11 39 3-15,-16-51 0 0,1 12 13 16,15 39-24-16,-6-48 30 16,6 9-39-16,0 39 24 0,11-43-1 15,5 7-23-15,-1 9 27 16,-15 27-72-16,27-43-87 16,-1 7-59-16,-5 9-46 0</inkml:trace>
          <inkml:trace contextRef="#ctx0" brushRef="#br0" timeOffset="347.7555">-896-425 506 0,'0'0'5'0,"0"0"18"16,0 0-29-16,0 0 6 15,0 0 9-15,0 0-62 0</inkml:trace>
          <inkml:trace contextRef="#ctx0" brushRef="#br0" timeOffset="192.1329">-676 672 465 0,'42'4'128'0,"0"-16"-53"15,5-11-39-15,0-9-19 0,-5-3-13 16,0-8-26-16,-16-12-150 16</inkml:trace>
        </inkml:traceGroup>
        <inkml:traceGroup>
          <inkml:annotationXML>
            <emma:emma xmlns:emma="http://www.w3.org/2003/04/emma" version="1.0">
              <emma:interpretation id="{E1C14806-22B1-45C7-840C-9C0DC4643AC7}" emma:medium="tactile" emma:mode="ink">
                <msink:context xmlns:msink="http://schemas.microsoft.com/ink/2010/main" type="inkWord" rotatedBoundingBox="6649,2206 6717,2206 6717,2257 6649,2257"/>
              </emma:interpretation>
            </emma:emma>
          </inkml:annotationXML>
          <inkml:trace contextRef="#ctx0" brushRef="#br0" timeOffset="-3551.5292">0 0 159 0,'0'0'94'0,"0"0"-30"0,0 0-11 16,0 0-18-16,0 0-15 15,0 0-20-15,0 0 2 0,0 0 0 16,0 0 6-16,0 0-28 0,0 0-70 0,0 0-65 0</inkml:trace>
          <inkml:trace contextRef="#ctx0" brushRef="#br0" timeOffset="-3892.694">53-36 168 0,'0'0'10'16,"0"0"-19"-16,0 0 9 0,0 0-49 16</inkml:trace>
        </inkml:traceGroup>
      </inkml:traceGroup>
    </inkml:traceGroup>
  </inkml:traceGroup>
</inkml:ink>
</file>

<file path=ppt/ink/ink109.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10-27T23:21:14.680"/>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0C1DDD0C-5FD1-406C-8787-D10BC9C533DE}" emma:medium="tactile" emma:mode="ink">
          <msink:context xmlns:msink="http://schemas.microsoft.com/ink/2010/main" type="inkDrawing" rotatedBoundingBox="7622,5953 11360,3844 12965,6688 9226,8797" semanticType="enclosure" shapeName="Other">
            <msink:sourceLink direction="with" ref="{4B4BE13B-3BEE-401D-BC3F-62D43A38AB42}"/>
          </msink:context>
        </emma:interpretation>
      </emma:emma>
    </inkml:annotationXML>
    <inkml:trace contextRef="#ctx0" brushRef="#br0">-13886-1681 700 0,'16'-35'148'0,"-16"35"-13"15,5-32 33-15,-5 32 5 0,-10-35 12 0,-1-4-39 0,-5 3-44 16,-10 1 59-16,-5-4-52 31,-6-5-31-31,-15-3-40 0,-11-8-18 16,-16 0-5-16,-10-4-21 15,-16 0 9-15,-16-4-21 0,-10 4 37 16,-10-4-24-16,-6 8 5 16,-5 4 9-16,-11 8 12 0,-10 15 4 0,0 16-10 0,0 12 16 15,0 16-6-15,11 20-9 32,-1 19 13-32,6 15 30 0,10 25-31 15,5 19 11-15,11 16-33 16,5 15 37-16,6 16 49 0,10 9-26 15,5 14-31-15,16 13-10 16,10 8-11-16,32 15 2 0,20 8 6 0,33 8-18 16,25 4 1-16,37-12-5 0,32-28 0 15,26-23 0-15,31-35 42 16,37-44 9-16,37-39-17 0,36-35-18 16,11-32-12-16,11-35-4 15,4-24 0-15,-4-31-4 0,-17-24 4 31,-15-28 7-31,-21-31-3 16,-21-19 5-16,-31-20-4 0,-32-24-5 16,-31-20-4-16,-32-11 0 0,-37 11-7 15,-36 21 4-15,-27 34-7 0,-41 40-42 0,-37 35-158 0,-21 44-192 16,-16 31-217-16,-5 39-126 16</inkml:trace>
  </inkml:traceGroup>
</inkml:ink>
</file>

<file path=ppt/ink/ink11.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3:33:20.936"/>
    </inkml:context>
    <inkml:brush xml:id="br0">
      <inkml:brushProperty name="width" value="0.1" units="cm"/>
      <inkml:brushProperty name="height" value="0.1" units="cm"/>
      <inkml:brushProperty name="color" value="#ED1C24"/>
      <inkml:brushProperty name="fitToCurve" value="1"/>
    </inkml:brush>
  </inkml:definitions>
  <inkml:trace contextRef="#ctx0" brushRef="#br0">6052 0 591 0,'0'0'101'16,"0"0"22"-16,0 0-56 15,0 0-24-15,0 0 6 0,0 0-20 16,0 0-38-16,0 0 21 16,0 0-5-16,0 0 11 0,0 0 74 15,0 0-38-15,-59 33-12 16,59-33 18-16,-72 26 29 15,6-7-13-15,7-5-15 0,-7-3-12 16,7 1-8-16,-7-5-18 16,1 0 7-16,-8 1 2 15,8-5 19-15,-8 5-39 0,8-1-12 16,-8-3 16-16,1 3 13 16,0-3-55-16,-7 0 43 15,-6-1-9-15,-14 1-12 0,0 0-8 16,1-4 23-16,-7 3-3 15,6-6-16-15,-6 3 33 0,0-8-34 16,0 5-4-16,-7 3 43 16,0-4-36-16,1 0 2 0,-1 1 9 15,0-1 10-15,-6-4-15 16,0 1-19-16,-1 3 24 16,1 4-5-16,0-3-21 15,-7-1 37-15,7 4-14 0,-7-4-15 16,7 4 13-16,-1 0-19 15,8 0 24-15,5 4 12 0,14 0-34 16,7-1 10-16,6 1 24 16,13 0-8-16,7 3-23 15,0-3 20-15,13 3-23 0,-6 1 26 16,52-8-9-16,-53 11 12 16,53-11-21-16,-59 7 25 0,59-7-42 15,-59 11 43-15,59-11-11 16,-53 15-13-16,1-4-1 0,52-11 22 15,-60 11-14-15,8-3-22 16,52-8 34-16,-72 7-31 16,-1-3 22-16,8-1 21 15,5-3-42-15,-5-3 6 0,-1-1 27 16,0 0-18-16,-6-3 3 16,0-1 6-16,-7 1-6 0,0 0-15 15,7-1 12-15,-1 5 20 16,14-5-43-16,7 4 29 15,6 1 14-15,46 3 8 16,-53-4-39-16,53 4 11 0,0 0-22 16,0 0 25-16,-46-4-9 0,46 4-127 15,0 0-126 1,0 0-24-16,0 0-27 0,0 0-52 16</inkml:trace>
</inkml:ink>
</file>

<file path=ppt/ink/ink110.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10-27T23:20:58.797"/>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D6F30D86-C588-4718-9447-F0F64CE37F39}" emma:medium="tactile" emma:mode="ink">
          <msink:context xmlns:msink="http://schemas.microsoft.com/ink/2010/main" type="inkDrawing" rotatedBoundingBox="11679,5317 15496,3322 15573,3470 11756,5465" semanticType="strikethrough" shapeName="Other"/>
        </emma:interpretation>
      </emma:emma>
    </inkml:annotationXML>
    <inkml:trace contextRef="#ctx0" brushRef="#br0">-10414-4021 411 0,'0'0'31'0,"0"0"33"15,0 0 3-15,0 0-17 16,0 0 38-16,0 0 13 0,0 0 4 16,0 0-30-1,0 0-8-15,0 0 59 0,-48 40 28 0,-4 7 12 0,-16 8-5 32,-6 8-29-32,-15 8-30 15,-16 7-2-15,-26 13-35 0,-16 3 14 16,-26 8 31-16,-10 4-10 15,-22 1-19-15,-4-1-21 0,-1-4-13 16,-5 0-15-16,10-3-11 0,11-5-14 0,6-3 2 16,20-5-6-16,10-7-3 0,12-8-3 15,14-9 8 1,12-6-16-16,10-9 5 0,15-8 12 16,11-4-4-16,11 1-8 15,10-13 9-15,16-3-3 16,5-4-3-16,11-4-2 0,31-12 1 15,-27 11 4-15,27-11 0 16,0 0-3-16,0 0-5 0,0 0 2 16,0 0-17-1,0 0-53-15,0 0-80 0,0 0-130 16,0 0-176-16,0 0-119 0</inkml:trace>
  </inkml:traceGroup>
</inkml:ink>
</file>

<file path=ppt/ink/ink111.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10-27T23:21:32.159"/>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810FDC2F-CB98-44FC-9A1E-226EAE1396B8}" emma:medium="tactile" emma:mode="ink">
          <msink:context xmlns:msink="http://schemas.microsoft.com/ink/2010/main" type="inkDrawing" rotatedBoundingBox="22737,7943 26583,5549 28059,7920 24213,10314" hotPoints="27047,7284 25714,9470 23195,9011 24528,6825" semanticType="underline" shapeName="Ellipse">
            <msink:sourceLink direction="with" ref="{3EFBE723-B190-4A7C-A93C-C1313C1A2B68}"/>
          </msink:context>
        </emma:interpretation>
      </emma:emma>
    </inkml:annotationXML>
    <inkml:trace contextRef="#ctx0" brushRef="#br0">-94-540 505 0,'0'0'134'15,"0"0"16"-15,-16-39-10 16,16 39-32-1,0 0-19-15,-37-44-27 16,6 17-31-16,31 27-25 16,-58-12-6-16,-5 12-27 0,-10 8 51 0,-17 0-11 15,-14 11 7-15,-12-3-15 16,-20 8 48-16,-16 3-20 16,-11 13-12-16,1 3 14 0,-1 12 7 15,11 12 32-15,5 7 13 16,0 17 0-16,16 15-66 15,5 24 36-15,22 19 2 0,20 28 13 16,16 12-37-16,15 16-33 16,27-5 28-16,21 9-38 15,15-9 23-15,22 1-8 0,20-16 16 16,21-12 13-16,17-16 5 16,14-31 5-16,22-24-41 0,26-23 6 15,16-32-9-15,10-23 6 16,11-32 0-16,5-20-15 15,16-27 4-15,0-20 11 16,10-27-22-16,6-20 23 0,9-23-32 16,12-24-35-16,-6-20-40 15,-5-31 23-15,-5-16 44 0,-21-16-11 16,-22 8 16-16,-36 20 29 16,-41 19 19-16,-43 36-28 15,-42 32 6-15,-47 34 19 0,-47 29-15 16,-48 26-1-16,-36 17 11 15,-42 19-31-15,-26 8 8 16,-11 12 15-16,6 12-17 0,10 3-117 16,21 9-97-16,21-5-58 15,26 1-43-15,21-5-39 16</inkml:trace>
  </inkml:traceGroup>
</inkml:ink>
</file>

<file path=ppt/ink/ink112.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10-27T23:21:29.434"/>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2A0C5E57-9F48-44F7-AE9F-FF567B537C73}" emma:medium="tactile" emma:mode="ink">
          <msink:context xmlns:msink="http://schemas.microsoft.com/ink/2010/main" type="inkDrawing" rotatedBoundingBox="18610,9883 19786,8731 20037,8987 18861,10139" semanticType="callout" shapeName="Other">
            <msink:sourceLink direction="with" ref="{BAA4E038-E515-4E11-A394-BD1B7DD6C4A7}"/>
            <msink:sourceLink direction="with" ref="{FCF44EE4-FD01-47B0-A21A-DDCF273453B5}"/>
          </msink:context>
        </emma:interpretation>
      </emma:emma>
    </inkml:annotationXML>
    <inkml:trace contextRef="#ctx0" brushRef="#br0">724 920 885 0,'0'0'118'15,"-11"-47"45"-15,1 11 13 0,10 36-79 16,-11-51-4-16,11 8-68 16,0 0 10-16,6-1-43 15,9 1 2-15,1 4-8 16,5 3 37-16,5 9-15 0,6 7 0 16,4 5-11-16,1 7 10 15,10 8-20-15,-5 4 13 16,0 7-25-16,-5 1 43 0,0 0-13 31,-1 0-20-31,-36-12 15 0,32 12 0 16,-32-12 0-16,0 0 6 15,0 0-42-15,0 0 52 16,0 0-3-16,0 0-2 0,0 0-4 16,0 0 7-16,-42 31 11 15,-5 8-17-15,-11 9 23 0,0 7-37 16,-10 4 11-16,0 4-12 0,-16 0-3 15,-5-1-7-15,0-3 24 16,0-7-15 0,5-13 18-16,10-12-43 0,11-11 11 0,16-16-61 15,10-8 10-15,37 8 21 16,-15-47 18-16,15 4 12 16,15 4-3-16,-15 39 9 15,37-36 22-15,0 20-1 0,-11 16 6 16,0 12-8-16,-26-12-3 15,21 47-5-15,-10 5 60 0,-11 3 29 16,-16 7 30 0,-10 5-26-16,-11 8-21 15,0-4-24-15,-5 0-19 0,1-12-24 16,-7 0-11-16,12-16-54 16,4-8-239-16,6-19-190 15</inkml:trace>
  </inkml:traceGroup>
</inkml:ink>
</file>

<file path=ppt/ink/ink113.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10-27T23:21:26.837"/>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BAA4E038-E515-4E11-A394-BD1B7DD6C4A7}" emma:medium="tactile" emma:mode="ink">
          <msink:context xmlns:msink="http://schemas.microsoft.com/ink/2010/main" type="inkDrawing" rotatedBoundingBox="18469,10249 18484,10249 18484,10264 18469,10264" shapeName="Other">
            <msink:destinationLink direction="with" ref="{2A0C5E57-9F48-44F7-AE9F-FF567B537C73}"/>
          </msink:context>
        </emma:interpretation>
      </emma:emma>
    </inkml:annotationXML>
    <inkml:trace contextRef="#ctx0" brushRef="#br0">-414 1793 1503 0,'0'0'349'0,"0"0"-21"16,0 0-147-16,0 0-97 0,0 0-28 16,0 0-21-16,0 0-43 15,0 0-128-15,0 0-178 0,0 0-131 16,0 0-15-16,0 0-28 15</inkml:trace>
  </inkml:traceGroup>
</inkml:ink>
</file>

<file path=ppt/ink/ink114.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10-27T23:21:29.607"/>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FCF44EE4-FD01-47B0-A21A-DDCF273453B5}" emma:medium="tactile" emma:mode="ink">
          <msink:context xmlns:msink="http://schemas.microsoft.com/ink/2010/main" type="inkDrawing" rotatedBoundingBox="19533,8762 19539,8726 19553,8729 19547,8764" shapeName="Other">
            <msink:destinationLink direction="with" ref="{2A0C5E57-9F48-44F7-AE9F-FF567B537C73}"/>
          </msink:context>
        </emma:interpretation>
      </emma:emma>
    </inkml:annotationXML>
    <inkml:trace contextRef="#ctx0" brushRef="#br0">650 306 868 0,'0'0'35'0,"0"0"-22"15,0 0-22-15,6-35-68 0,-6 35-192 16</inkml:trace>
  </inkml:traceGroup>
</inkml:ink>
</file>

<file path=ppt/ink/ink115.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10-27T23:21:30.242"/>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21C8863F-4E3C-47CC-9438-C2C0B90C77A4}" emma:medium="tactile" emma:mode="ink">
          <msink:context xmlns:msink="http://schemas.microsoft.com/ink/2010/main" type="inkDrawing" rotatedBoundingBox="18317,10001 18348,9993 18351,10007 18320,10015" shapeName="Other">
            <msink:destinationLink direction="with" ref="{B181FE92-B030-42F9-977A-574E7F96F7D6}"/>
          </msink:context>
        </emma:interpretation>
      </emma:emma>
    </inkml:annotationXML>
    <inkml:trace contextRef="#ctx0" brushRef="#br0">-566 1545 1487 0,'0'0'79'16,"0"0"-27"-16,0 0-9 15,0 0-31-15,0 0-191 0,31-8-314 16</inkml:trace>
  </inkml:traceGroup>
</inkml:ink>
</file>

<file path=ppt/ink/ink116.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10-27T23:21:29.805"/>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83A96705-D660-4DF6-92E4-7B20D59E396E}" emma:medium="tactile" emma:mode="ink">
          <msink:context xmlns:msink="http://schemas.microsoft.com/ink/2010/main" type="inkDrawing" rotatedBoundingBox="19111,8437 19313,8828 19297,8837 19094,8445" semanticType="callout" shapeName="Other">
            <msink:sourceLink direction="with" ref="{36709F96-2C87-417D-A50D-6C9653F2F608}"/>
          </msink:context>
        </emma:interpretation>
      </emma:emma>
    </inkml:annotationXML>
    <inkml:trace contextRef="#ctx0" brushRef="#br0">215-12 996 0,'0'0'111'0,"0"0"-3"0,26 43-27 15,11 8-49-15,0 16-6 0,-1 4-2 16,1 4-257-16,-11 11-166 16</inkml:trace>
  </inkml:traceGroup>
</inkml:ink>
</file>

<file path=ppt/ink/ink117.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10-27T23:21:26.331"/>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36709F96-2C87-417D-A50D-6C9653F2F608}" emma:medium="tactile" emma:mode="ink">
          <msink:context xmlns:msink="http://schemas.microsoft.com/ink/2010/main" type="inkDrawing" rotatedBoundingBox="19145,8633 19156,8675 19141,8679 19130,8636" shapeName="Other">
            <msink:destinationLink direction="with" ref="{83A96705-D660-4DF6-92E4-7B20D59E396E}"/>
          </msink:context>
        </emma:interpretation>
      </emma:emma>
    </inkml:annotationXML>
    <inkml:trace contextRef="#ctx0" brushRef="#br0">262 177 869 0,'0'0'3'16,"0"0"11"-16,0 0 1 15,0 0 1-15,0 0-95 0,11 43-190 16</inkml:trace>
  </inkml:traceGroup>
</inkml:ink>
</file>

<file path=ppt/ink/ink118.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10-27T23:21:30.060"/>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B181FE92-B030-42F9-977A-574E7F96F7D6}" emma:medium="tactile" emma:mode="ink">
          <msink:context xmlns:msink="http://schemas.microsoft.com/ink/2010/main" type="inkDrawing" rotatedBoundingBox="17959,9843 18793,9262 18806,9281 17972,9862" semanticType="callout" shapeName="Other">
            <msink:sourceLink direction="with" ref="{21C8863F-4E3C-47CC-9438-C2C0B90C77A4}"/>
            <msink:sourceLink direction="with" ref="{7DE9E19F-31D0-40B6-93FD-4A256DE9617C}"/>
          </msink:context>
        </emma:interpretation>
      </emma:emma>
    </inkml:annotationXML>
    <inkml:trace contextRef="#ctx0" brushRef="#br0">-84 814 1263 0,'-31'12'257'0,"31"-12"73"15,-42 27-14-15,10 5-69 0,-10 3-98 16,0 0-61-16,-15 9-43 16,-6 3-32-16,-5 0-20 0,-6 4 11 15,-4 0 15-15,-1 0-26 16,11-7-4-16,10-5-21 16,11-11-257-16,10-9-352 0,16-7-198 15</inkml:trace>
  </inkml:traceGroup>
</inkml:ink>
</file>

<file path=ppt/ink/ink119.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10-27T23:22:29.879"/>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F4562EFA-33BD-4CA3-B55A-99EE13F2F07E}" emma:medium="tactile" emma:mode="ink">
          <msink:context xmlns:msink="http://schemas.microsoft.com/ink/2010/main" type="writingRegion" rotatedBoundingBox="10854,627 13860,3509 12994,4412 9988,1530">
            <msink:destinationLink direction="with" ref="{F8132771-E573-4AFE-A492-B6A9C9848FB1}"/>
          </msink:context>
        </emma:interpretation>
      </emma:emma>
    </inkml:annotationXML>
    <inkml:traceGroup>
      <inkml:annotationXML>
        <emma:emma xmlns:emma="http://www.w3.org/2003/04/emma" version="1.0">
          <emma:interpretation id="{F7C0403F-EAD7-442C-8EF9-A6D83C6EAAFA}" emma:medium="tactile" emma:mode="ink">
            <msink:context xmlns:msink="http://schemas.microsoft.com/ink/2010/main" type="paragraph" rotatedBoundingBox="10854,627 13860,3509 12994,4412 9988,1530" alignmentLevel="1"/>
          </emma:interpretation>
        </emma:emma>
      </inkml:annotationXML>
      <inkml:traceGroup>
        <inkml:annotationXML>
          <emma:emma xmlns:emma="http://www.w3.org/2003/04/emma" version="1.0">
            <emma:interpretation id="{8898EE1D-00EC-4D37-849F-8644CF2D2D66}" emma:medium="tactile" emma:mode="ink">
              <msink:context xmlns:msink="http://schemas.microsoft.com/ink/2010/main" type="line" rotatedBoundingBox="10854,627 13860,3509 12994,4412 9988,1530"/>
            </emma:interpretation>
          </emma:emma>
        </inkml:annotationXML>
        <inkml:traceGroup>
          <inkml:annotationXML>
            <emma:emma xmlns:emma="http://www.w3.org/2003/04/emma" version="1.0">
              <emma:interpretation id="{97BDAB74-FBF7-4E2F-A8AB-E7B050E7137B}" emma:medium="tactile" emma:mode="ink">
                <msink:context xmlns:msink="http://schemas.microsoft.com/ink/2010/main" type="inkWord" rotatedBoundingBox="10854,627 11714,1451 10848,2354 9988,1530"/>
              </emma:interpretation>
            </emma:emma>
          </inkml:annotationXML>
          <inkml:trace contextRef="#ctx0" brushRef="#br0">-2113-2564 179 0,'0'0'68'0,"0"0"14"0,0 0-10 0,0 0-1 0,0 0-33 16,0 0 2-16,0 0 7 16,0 0-6-1,0 0 8-15,0 0-33 0,0 0-2 16,0 0-4-16,-26-12 4 16,26 12-14-16,-37 32-6 0,0 11 21 15,6 12-15-15,-6 0 11 16,6 8-11-16,4-8 15 0,6 0-4 0,6-8-6 15,10-4 0-15,5-11-37 0,0-32 64 16,31 31-6 0,6-15-1-16,5-16-25 0,10-12 11 0,1-7-15 15,-1-1 6-15,0-8-11 16,-10 1 9-16,-5 3 12 0,-11 1 12 16,-26 23 82-16,26-20-52 15,-26 20-30-15,0 0-21 0,0 0 12 16,-41 39 26-16,-7 20-27 15,-4 12 63-15,-6 8-25 0,1 7 1 16,-1-3-30 0,11 3 12-16,5-7-23 15,15-8 7-15,12-12-19 0,15-4 67 16,10-12 57-16,-10-43-39 16,47 43-33-16,1-19 5 0,4-12-28 15,11-16-12-15,0-8-21 0,-5-8 19 16,-1-7-29-16,-10-1 18 15,-5-7 16-15,-5-4-40 0,-5-9-154 0,4-3-171 0,-4-4-19 16,-1 4-53-16</inkml:trace>
          <inkml:trace contextRef="#ctx0" brushRef="#br0" timeOffset="293.7928">-1473-1876 414 0,'15'39'139'16,"-15"-39"10"-16,11 36 59 0,-11-36 30 15,0 0-2-15,21 43-35 16,-21-43-79-16,31 24-50 0,1-13-36 16,-6-11-28-16,0-11 5 15,0-9 8-15,-5 0-6 0,-21 20-2 16,32-47 4-16,-11 8-25 15,-5 0 8-15,-11-1-8 0,0-3 8 16,-5 11 85-16,0 32-26 16,0 0-20-16,-31-15-20 0,-6 27 7 0,-5 15-17 15,5 12-12-15,-5 9-9 16,11-1-47-16,5-8-458 0,10 4-210 16</inkml:trace>
        </inkml:traceGroup>
        <inkml:traceGroup>
          <inkml:annotationXML>
            <emma:emma xmlns:emma="http://www.w3.org/2003/04/emma" version="1.0">
              <emma:interpretation id="{83883A95-22D9-4E8F-90AE-6CDD63854AC2}" emma:medium="tactile" emma:mode="ink">
                <msink:context xmlns:msink="http://schemas.microsoft.com/ink/2010/main" type="inkWord" rotatedBoundingBox="13059,3296 13583,3798 13259,4136 12734,3634"/>
              </emma:interpretation>
            </emma:emma>
          </inkml:annotationXML>
          <inkml:trace contextRef="#ctx0" brushRef="#br0" timeOffset="-12605.355">0 212 118 0,'0'0'0'0,"11"-31"9"0,-11 31 19 16,0 0 13-16,10-31 0 15,-10 31 11-15,0 0-3 0,16-32-8 16,-16 32 19-16,0 0-29 15,0 0 21-15,0 0-28 0,0 0-2 16,0 0 5-16,21-24-11 16,-21 24 18-16,0 0-16 0,31-15 18 15,-4 7 15-15,-1 4-25 16,0 8 27 0,0-4-13-16,6 8-29 0,-6-4 25 15,5 4-31-15,-10-1 0 16,6 1-2-16,-1-4-9 0,-26-4 2 15,31 20 29-15,-10-4-35 16,5 3 24-16,-26-19 9 16,32 24-28-16,-11-4 25 0,-21-20-20 15,26 19 4-15,-26-19 17 0,0 0-35 16,21 24 35-16,-21-24-18 16,0 0-20-16,0 0 31 15,21 35-14-15,-21-35-8 0,26 28 19 16,-10-5-23-16,-16-23 27 15,0 0-19-15,21 28-6 0,-21-28 36 0,0 0-43 16,26 27 35 0,-26-27 1-16,26 24-19 0,-26-24 24 15,0 0-29-15,27 24 1 16,-27-24 25-16,0 0-17 0,0 0-4 16,0 0-5-16,0 0 8 15,0 0 14-15,0 0-25 16,0 35 3-16,0-35 27 0,0 0-36 15,-32 28 14-15,1-13-4 16,10-7 6-16,21-8-2 0,-32-8-3 0,32 8-1 0,-31-31 17 16,10-1-28-16,5 5 25 15,16 27-8-15,-10-40-15 0,10 40 23 32,0 0-10-32,-11-27-23 15,11 27 11-15,0 0 14 16,0 0-2-16,0 0 5 0,5 35 5 15,-5 1-23-15,6-1 17 16,-6-35 21-16,-6 43-33 0,1-7 36 16,5-36-10-16,-21 43-18 15,0-15 8-15,21-28-1 0,-31 31 5 0,5-15 39 0,-1-12 44 16,27-4-34-16,-31-20 9 16,31 20-34-1,-32-47 57-15,11-8-39 0,11-4-21 0,5 0 3 16,-1-4 19-1,6 4 4-15,0 4-47 16,6 8 1-16,-6 3 5 0,5 5-8 16,11 8-14-16,-6-1-61 15,6 1-347-15,5 3-244 16</inkml:trace>
        </inkml:traceGroup>
      </inkml:traceGroup>
    </inkml:traceGroup>
  </inkml:traceGroup>
</inkml:ink>
</file>

<file path=ppt/ink/ink12.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3:33:30.864"/>
    </inkml:context>
    <inkml:brush xml:id="br0">
      <inkml:brushProperty name="width" value="0.1" units="cm"/>
      <inkml:brushProperty name="height" value="0.1" units="cm"/>
      <inkml:brushProperty name="color" value="#ED1C24"/>
      <inkml:brushProperty name="fitToCurve" value="1"/>
    </inkml:brush>
  </inkml:definitions>
  <inkml:trace contextRef="#ctx0" brushRef="#br0">2438 96 275 0,'0'0'60'0,"0"0"13"0,0 0-8 15,0 0-12-15,0 0-22 16,0 0-10-16,0 0-2 0,0 0 2 16,0 0 65-16,0 0-39 0,0 0-15 15,27-3 18-15,12-1 0 16,1 0 5-16,12 1 23 0,14-1-27 16,13-4-39-16,6 1 2 15,0 0 5-15,14-1 2 0,6 5-4 16,-6-5-17-16,-7 5-8 15,-7-1 20-15,-6 0 5 0,-13 0-1 16,-1 1-29-16,-12-5 15 16,-7 1-18-16,-46 7 29 0,39 0 5 15,-39 0-25-15,40-4 16 0,-40 4 1 16,0 0-30-16,0 0 6 16,0 0 20-16,0 0 5 0,0 0-2 15,0 0-28-15,0 0-72 16,0 0-54-16,0 0-40 0,0 0 4 15,0 0-17-15</inkml:trace>
  <inkml:trace contextRef="#ctx0" brushRef="#br0" timeOffset="660">0 96 244 0,'0'0'47'0,"0"0"-9"15,0 0 0-15,0 0 11 0,14-18 0 16,12 7 1-16,0 3 12 15,7 1 7-15,13 0 14 16,7 7-13-16,12-4-16 0,1 0-34 0,13 4 58 16,6 0-19-16,1 4-15 15,-1 0-25-15,1-4-10 16,-1 3-14-16,-13-3 8 0,-6 4-3 16,-7-4 6-16,-6 4-6 0,-14-4 5 15,-13 0-2-15,-26 0-9 16,0 0 15-16,33 3-16 0,-33-3 16 15,0 0-19-15,0 0 10 0,0 0-10 16,0 0-106-16,0 0-40 16,33 8-31-16,-33-8-31 0</inkml:trace>
</inkml:ink>
</file>

<file path=ppt/ink/ink120.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10-27T23:22:21.660"/>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E92FFF3C-062E-4884-82A7-921AA354B434}" emma:medium="tactile" emma:mode="ink">
          <msink:context xmlns:msink="http://schemas.microsoft.com/ink/2010/main" type="inkDrawing" rotatedBoundingBox="21237,10359 25404,4532 29020,7118 24853,12945" semanticType="enclosure" shapeName="Other">
            <msink:sourceLink direction="with" ref="{3EFBE723-B190-4A7C-A93C-C1313C1A2B68}"/>
            <msink:destinationLink direction="to" ref="{1FC9AE64-D7DC-4E65-BE3F-971402CFD3F6}"/>
          </msink:context>
        </emma:interpretation>
      </emma:emma>
    </inkml:annotationXML>
    <inkml:trace contextRef="#ctx0" brushRef="#br0">4470 172 626 0,'-31'-16'7'0,"0"-4"-12"0,-11 5 22 0,-6-5-17 0,-9 4 0 15,-11-3 15-15,-11 3-31 32,-10 0 9-32,-11 4 15 0,-5 1-21 0,-10 3 22 0,-16 4-7 31,-6 8 3-31,-15 4 1 0,0 7 46 16,0 5-9-16,0 8 0 15,-5 7-2-15,-6 8-1 0,-5 4 14 0,6 12 4 0,-1 8 3 16,6 8 2-1,-6 23 38-15,1 8-8 16,10 20-46-16,0 20 12 0,15 19-57 16,12 16 19-16,4 20 23 0,16 11-35 15,5 4 15-15,17 8-9 16,-1-3-23-16,5-5 40 0,6 4-46 31,4 0 23-31,12-7 64 0,4-1 12 16,6-3-19-16,16-5 6 15,4 1-52-15,12-13 6 0,9-15 3 0,12-11-8 0,9-13 30 16,12-8 44-16,15-3-28 16,20-12-35-16,22-8 9 15,16-12-11-15,21-16-11 0,20-23-8 16,38-24-6-16,20-15 13 16,21-21-23-16,16-11 14 0,10-19 2 31,-4-17-16-31,-1-15 9 0,-5-16-2 15,-5-15-6-15,-1-20 4 16,1-24-16-16,0-36 20 0,-6-30-55 16,-10-36-10-16,0-32 15 15,-10-23 3-15,-6-20 25 0,-5-8-16 16,-16-11-10-16,-15-12 50 16,-27 7-17-16,-26 13 17 15,-31 22 2-15,-32 33-15 0,-36 35 0 16,-32 31 1-16,-32 28-9 15,-31 23-6-15,-26 16-22 0,-31 20 0 0,-22 24-23 16,-36 7-13-16,-21 20-5 16,-11 19 5-16,0 13-138 0,-5 15-96 15,16 12-116-15</inkml:trace>
    <inkml:trace contextRef="#ctx0" brushRef="#br0" timeOffset="-993.225">4214 195 348 0,'-21'-47'88'16,"-11"-4"5"-16,-15-8 20 15,-6 0 26-15,-15-4 12 0,-16 8 7 16,-20-4-36 0,-7 8-56-16,-20 4-31 15,-16 11-8-15,-5 9 23 0,-5 7-59 16,0 16 21-16,5 4-9 0,-6 20 2 15,-4 19 6-15,4 28-3 16,1 16-5-16,0 19 2 16,0 16 11-16,4 24 8 0,-4 19 60 15,0 20 5-15,10 15 25 16,11 21-15-16,10 15-34 16,10 16-46-16,12 11-4 15,9 1 6-15,11 7-10 0,11 16 4 16,15 12-22-16,16 16-16 15,21 7 35-15,21-3 4 0,21-20-16 16,16-24 31-16,10-35 51 16,21-31 14-16,16-28-14 0,32-32-37 0,20-30-6 0,32-41-27 15,31-31-8-15,26-31-4 16,11-35-9-16,11-28 28 0,5-32-27 16,15-27 0-16,11-28-21 31,16-31 22-31,5-24 7 15,-6-15-27-15,-10-16-13 0,-10-12 13 16,-11 0 7-16,-26 0 12 16,-21 8 19-16,-21 4-37 0,-26-5 26 15,-16-7-7-15,-26-3-5 0,-16-5 12 16,-31 4 0-16,-22 0-8 16,-25 0 5-16,-37 8-5 15,-32 12-6-15,-36 15 25 0,-32 12-11 16,-26 20 6-16,-22 20 7 15,-20 19-13-15,-21 28 18 0,6 12-28 16,-17 19 1-16,-5 16 22 16,-5 12-70-16,-5 4 36 0,10 11 0 15,6 5-59-15,15 15-201 16,16 8-200-16,16 16-65 16</inkml:trace>
  </inkml:traceGroup>
</inkml:ink>
</file>

<file path=ppt/ink/ink121.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10-27T23:22:26.956"/>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68061574-1D3E-4FC1-BEFE-8EA13EBEB17F}" emma:medium="tactile" emma:mode="ink">
          <msink:context xmlns:msink="http://schemas.microsoft.com/ink/2010/main" type="writingRegion" rotatedBoundingBox="23625,2330 22559,1649 23112,783 24178,1463"/>
        </emma:interpretation>
      </emma:emma>
    </inkml:annotationXML>
    <inkml:traceGroup>
      <inkml:annotationXML>
        <emma:emma xmlns:emma="http://www.w3.org/2003/04/emma" version="1.0">
          <emma:interpretation id="{19C572ED-1CB6-4123-A97A-28E2AA29CADE}" emma:medium="tactile" emma:mode="ink">
            <msink:context xmlns:msink="http://schemas.microsoft.com/ink/2010/main" type="paragraph" rotatedBoundingBox="23625,2330 22559,1649 23112,783 24178,1463" alignmentLevel="1"/>
          </emma:interpretation>
        </emma:emma>
      </inkml:annotationXML>
      <inkml:traceGroup>
        <inkml:annotationXML>
          <emma:emma xmlns:emma="http://www.w3.org/2003/04/emma" version="1.0">
            <emma:interpretation id="{9CFC953A-3C45-4F29-8E9C-B80D8270C8FF}" emma:medium="tactile" emma:mode="ink">
              <msink:context xmlns:msink="http://schemas.microsoft.com/ink/2010/main" type="line" rotatedBoundingBox="23625,2330 22559,1649 23112,783 24178,1463"/>
            </emma:interpretation>
          </emma:emma>
        </inkml:annotationXML>
        <inkml:traceGroup>
          <inkml:annotationXML>
            <emma:emma xmlns:emma="http://www.w3.org/2003/04/emma" version="1.0">
              <emma:interpretation id="{C56E08AB-66B7-4625-B1C1-C1DE740C41DB}" emma:medium="tactile" emma:mode="ink">
                <msink:context xmlns:msink="http://schemas.microsoft.com/ink/2010/main" type="inkWord" rotatedBoundingBox="23739,2150 23395,1930 23660,1514 24005,1734"/>
              </emma:interpretation>
            </emma:emma>
          </inkml:annotationXML>
          <inkml:trace contextRef="#ctx0" brushRef="#br0">2438-1601 661 0,'0'0'160'16,"0"0"12"-16,0 0-94 0,0 0-33 0,-26 27-1 16,-11 13-6-16,1 7-30 0,4 4-3 15,1-4-9-15,10-3 23 16,10 3 5-16,11-4 52 0,0-43-7 16,26 47-12-16,-26-47-57 15,58 32 40-15,-5-24-17 16,-1-12-28-16,-5-16 5 0,-5-4-19 15,-10-11 44-15,-1-8-31 0,-10-8-3 16,-10-4-7-16,-11-4 16 0,-11 11 0 16,-10-3 82-1,-10 8-36-15,-1 11-18 0,-10 17-4 16,-5 15-29-16,0 15 17 0,0 13-5 16,-1 7-77-16,12 5-201 15,4 3-178-15</inkml:trace>
        </inkml:traceGroup>
        <inkml:traceGroup>
          <inkml:annotationXML>
            <emma:emma xmlns:emma="http://www.w3.org/2003/04/emma" version="1.0">
              <emma:interpretation id="{FC8706A3-314A-4232-9D0F-5E0438AC9C88}" emma:medium="tactile" emma:mode="ink">
                <msink:context xmlns:msink="http://schemas.microsoft.com/ink/2010/main" type="inkWord" rotatedBoundingBox="23251,1990 22617,1585 22798,1302 23431,1707"/>
              </emma:interpretation>
            </emma:emma>
          </inkml:annotationXML>
          <inkml:trace contextRef="#ctx0" brushRef="#br0" timeOffset="755.3298">1416-1699 214 0,'-16'-28'119'0,"16"28"-8"0,5-23 6 15,-5 23 32-15,0 0-20 16,11-36 35-16,-11 36 17 0,0 0-32 16,0 0-1-16,0 0-9 15,21-27-24-15,-21 27-2 0,0 0-18 16,0 0-27-16,0 0-30 16,0 0-21-16,0 0-4 15,0 0 3-15,0 0 7 0,15-24 15 16,-15 24-9-16,27-12-9 0,-6 4-2 15,5 4 13-15,0 8 20 0,0-4-5 0,6 8-7 16,-1 0 47-16,-5 0-27 0,6 8 2 16,-11-5-25-16,0 5 17 15,-21-16-9-15,21 24 2 0,-21-24-23 16,16 27-20-16,-1 1 8 16,-4-5 3-16,-11-23-10 0,15 36-4 15,-15-36 17 1,16 43-8-16,-5-8-13 0,4-3 4 0,-4-1 19 15,-11-31-10-15,21 48-17 16,-5-9 19 0,-1-8 2-16,-15-31-18 15,16 40 1-15,-5-9 23 0,-11-31-19 16,0 0 0-16,10 40 0 0,-10-40 13 16,0 0-10-16,0 0-7 15,5 31 13-15,-5-31 2 16,0 0-11-16,0 0-13 0,0 0 16 0,0 0 3 0,0 0 0 31,0 0-6-31,0 0-8 0,0 0 14 16,0 0 1-16,0 0-2 0,0 0-8 15,0 0-4-15,0 0 24 0,0 0-14 0,0 0-10 0,0 0-4 16,0 0 11-16,0 0-14 16,0 0-113-16,0 0-168 0,0 0-163 15,0 0-128-15,0 0 4 16</inkml:trace>
        </inkml:traceGroup>
        <inkml:traceGroup>
          <inkml:annotationXML>
            <emma:emma xmlns:emma="http://www.w3.org/2003/04/emma" version="1.0">
              <emma:interpretation id="{EBFCE378-19D2-41DD-B9E8-688037717A5B}" emma:medium="tactile" emma:mode="ink">
                <msink:context xmlns:msink="http://schemas.microsoft.com/ink/2010/main" type="inkWord" rotatedBoundingBox="23204,2061 22559,1649 23112,783 23757,1194"/>
              </emma:interpretation>
            </emma:emma>
          </inkml:annotationXML>
          <inkml:trace contextRef="#ctx0" brushRef="#br0" timeOffset="-1964.7525">1625-1939 517 0,'0'0'115'0,"0"0"-7"16,0 0-26-16,0 0 1 15,0 0 63-15,0 0 35 0,0 0-45 0,16 47 20 0,-5 8-40 32,-1 4-53-32,1 4-10 0,-1 4-35 15,6 4-18-15,5-5 38 16,5 1-38-16,6-4-4 0,-1-8 29 15,6 0-220-15,-1-7-244 16,1-5-79-16</inkml:trace>
          <inkml:trace contextRef="#ctx0" brushRef="#br0" timeOffset="-433.4172">2024-2148 124 0,'0'0'36'15,"0"0"-8"-15,10-23 6 0,-10 23-12 0,0 0-3 0,0 0 25 16,0 0 13-16,11-20 5 15,-11 20-3-15,5-24 8 0,-5 24-7 16,0 0-18-16,5-31 28 16,-5 31-7-1,0-31 13-15,0 31-11 0,0 0-21 16,6-32 10-16,-6 32-13 16,0 0-21-16,0 0-17 0,0 0 33 15,0 0-41-15,0 0 5 16,0 0 0-16,0 0 20 15,0 0-3-15,0 0-6 0,15 51 20 16,1-4 11-16,-5 1 7 0,-6 7 26 16,-5 0-65-16,0-4 0 15,0 0 10-15,-11-8 24 0,1 0-44 16,-6 1 15-16,0-5 14 16,-5-4-50-16,21-35 21 0,-36 40 23 15,10-17-30-15,-1-11 38 16,27-12-7-16,-26 8-41 0,26-8 17 15,0 0 0-15,-21-39 0 0,11-5-16 16,10-7-13-16,0 0 49 16,0 0-31-16,0 8-23 0,0 7 69 15,0 36-60-15,5-31 25 16,-5 31 5-16,0 0-21 16,0 0 35-16,0 0-42 0,0 0 40 15,-37 47-4-15,6-8-13 0,-1-3 7 16,1-5-3-16,-6-7 5 15,6-4 0-15,-1-1-12 0,-5-3 3 16,11-4-8-16,0-8 19 16,26-4 0-16,-31-8-24 0,31 8 39 15,-27-20-41-15,27 20 12 16,-15-31 13-16,15 31-30 0,-11-32 30 0,11 32-23 16,-5-35 7-16,5 35 6 15,0 0-10-15,0 0 7 16,0 0 3-16,0 0 6 0,0 0 19 15,0 0-41-15,0 0 16 16,0 0-7-16,0 0-8 0,0 0 45 16,0 0-79-16,0 0-119 0,0 0-130 15,-5-24-111-15</inkml:trace>
        </inkml:traceGroup>
      </inkml:traceGroup>
    </inkml:traceGroup>
  </inkml:traceGroup>
</inkml:ink>
</file>

<file path=ppt/ink/ink122.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10-27T23:21:05.025"/>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0298D417-08C0-4EB5-99AB-B66ADB607F4A}" emma:medium="tactile" emma:mode="ink">
          <msink:context xmlns:msink="http://schemas.microsoft.com/ink/2010/main" type="writingRegion" rotatedBoundingBox="18886,2009 9524,6897 8912,5726 18274,838"/>
        </emma:interpretation>
      </emma:emma>
    </inkml:annotationXML>
    <inkml:traceGroup>
      <inkml:annotationXML>
        <emma:emma xmlns:emma="http://www.w3.org/2003/04/emma" version="1.0">
          <emma:interpretation id="{3A2B23F3-9F8C-4222-8F04-3AEFEA2270EF}" emma:medium="tactile" emma:mode="ink">
            <msink:context xmlns:msink="http://schemas.microsoft.com/ink/2010/main" type="paragraph" rotatedBoundingBox="18886,2009 9524,6897 8912,5726 18274,838" alignmentLevel="1"/>
          </emma:interpretation>
        </emma:emma>
      </inkml:annotationXML>
      <inkml:traceGroup>
        <inkml:annotationXML>
          <emma:emma xmlns:emma="http://www.w3.org/2003/04/emma" version="1.0">
            <emma:interpretation id="{CE0F9734-A514-4ECB-A1AB-365EFA3185AE}" emma:medium="tactile" emma:mode="ink">
              <msink:context xmlns:msink="http://schemas.microsoft.com/ink/2010/main" type="line" rotatedBoundingBox="18886,2009 9524,6897 8912,5726 18275,838"/>
            </emma:interpretation>
          </emma:emma>
        </inkml:annotationXML>
        <inkml:traceGroup>
          <inkml:annotationXML>
            <emma:emma xmlns:emma="http://www.w3.org/2003/04/emma" version="1.0">
              <emma:interpretation id="{8DF7943E-2A6F-4366-A494-95275AADF4C2}" emma:medium="tactile" emma:mode="ink">
                <msink:context xmlns:msink="http://schemas.microsoft.com/ink/2010/main" type="inkWord" rotatedBoundingBox="18886,2009 16687,3157 16076,1986 18275,838">
                  <msink:destinationLink direction="with" ref="{B1FCE1FB-764B-4A16-B629-17B2A59AD038}"/>
                </msink:context>
              </emma:interpretation>
            </emma:emma>
          </inkml:annotationXML>
          <inkml:trace contextRef="#ctx0" brushRef="#br0">-8044-5083 730 0,'-21'-4'135'16,"21"4"-17"-16,-32-7-3 16,6-5-5-16,26 12-15 15,-31-12-27-15,31 12-5 16,-21-35-50-16,16-1 6 0,10 1-43 16,5-5 31-16,11-3-13 0,5 0 30 0,6 8-17 15,-1 3-31-15,1 8 21 16,-1 5 9-1,1 11-26-15,-1 4 28 0,-5 4-1 16,1 12-10-16,-27-12-7 16,21 23 52-16,-21-23-59 0,10 36 33 15,-10-36-16-15,-10 43 11 16,10-43-11-16,-42 47 16 0,5-15-33 16,0-13 21-16,6-7 0 15,-1-8-4-15,6-12 0 16,26 8 0-16,-26-31 14 15,10-12-31-15,11-5 17 0,0-15-13 16,5-11 29-16,5 3-40 16,0 8 11-16,0 12 24 15,-5 8-38-15,0 43 33 0,0 0-11 16,0 0-13-16,0 0 35 16,-10 35 0-16,-6 16-24 0,6 12 55 15,-6 12 27-15,11 3 10 0,-6 5 7 16,1-8-36-16,5 7-32 0,-1 1 16 15,-4-1-10 1,-11-3-20-16,-5 0 7 0,-6-12-3 0,-5-4-62 16,1-8-127-1,-1-16-211-15,11-15-104 0</inkml:trace>
          <inkml:trace contextRef="#ctx0" brushRef="#br0" timeOffset="-5078.8339">-8049-5087 553 0,'0'0'107'0,"0"0"30"0,0 0-14 16,0 0 29-16,0 0-70 16,0 0-11-16,0 0-32 15,0 0 7-15,0 0-5 0,0 0 19 16,0 0-49-16,0 0-11 15,0 0-12-15,0 0-8 0,0 0-52 0,0 0-14 16,0 0-8-16,0 0 22 0,0 0 33 16,0 0-13-16,0 0 60 15,0 0-28-15,0 0 5 0,0 0 28 16,0 0-22-16,0 0 17 16,0 0-21-16,0 0 6 15,0 0 42-15,0 0-13 16,0 0 55-16,0 0-19 0,0 0 9 31,0 0 27-31,0 0-31 0,0 0 1 16,0 0 4-16,0 0 17 15,0 0-10-15,0 0-20 16,0 0-17-16,0 0-11 16,0 0-11-16,0 0-13 0,0 0-25 15,0 0-113-15,0 0-182 16,0 0-161-16</inkml:trace>
          <inkml:trace contextRef="#ctx0" brushRef="#br0" timeOffset="242.4358">-7635-6506 756 0,'0'0'327'16,"0"0"-7"-16,0 0-126 31,0 0-90-31,0 0-52 0,0 0-2 15,-32 55-6-15,1 19-41 16,-1 5 23-16,-4 8-9 0,4 3-9 0,-4 1-106 16,-1-5-308-16,-5-3-177 15</inkml:trace>
          <inkml:trace contextRef="#ctx0" brushRef="#br0" timeOffset="495.5059">-8385-5688 688 0,'0'0'187'0,"-26"39"6"0,15 8-56 16,1 8-32-16,5 8-64 15,5 12-24-15,-6 4 12 16,1 7-20-16,0-3 26 0,0 3-91 16,-1-7-234-16,1-4-149 0</inkml:trace>
          <inkml:trace contextRef="#ctx0" brushRef="#br0" timeOffset="1017.7553">-8584-5389 627 0,'0'0'144'15,"0"0"5"-15,-26 23-69 16,26-23-37-16,-42 59-27 0,5-12 20 15,-5 1-4-15,5-9-40 16,0-4-12-16,6-3 7 0,0-13 34 0,31-19-32 0,-37 16 11 16,37-16-7-16,-32 4 13 15,32-4-16-15,0 0 1 0,0 0 9 16,0 0 13-16,0 0-28 31,0 0-6-31,0 0 25 0,0 0 11 16,11 55 1-16,5 0 5 15,-1 8 33-15,1 8 58 0,-5-8 38 16,-6 4-68-16,-5 0 48 16,-5 3-30-16,-11-15-19 0,-10 8-30 0,-6-8-4 0,-5-3-1 15,-10-17 11-15,0-4-23 16,-5-15 80-16,4-8-22 0,6-16-2 31,1-19-42-31,4-17-3 0,11-11-19 16,5-23-32-16,10-9 23 15,16-7-17-15,6-1 10 0,5 9-8 16,10 7-12-16,0 0 10 16,0 17-13-16,11 6 10 0,-6 5 3 15,1 12-163-15,-6 8-208 16,0 7-155-16,-26 24-10 16</inkml:trace>
        </inkml:traceGroup>
        <inkml:traceGroup>
          <inkml:annotationXML>
            <emma:emma xmlns:emma="http://www.w3.org/2003/04/emma" version="1.0">
              <emma:interpretation id="{4B4BE13B-3BEE-401D-BC3F-62D43A38AB42}" emma:medium="tactile" emma:mode="ink">
                <msink:context xmlns:msink="http://schemas.microsoft.com/ink/2010/main" type="inkWord" rotatedBoundingBox="11040,5689 9353,6570 9047,5984 10734,5103">
                  <msink:destinationLink direction="with" ref="{0C1DDD0C-5FD1-406C-8787-D10BC9C533DE}"/>
                </msink:context>
              </emma:interpretation>
            </emma:emma>
          </inkml:annotationXML>
          <inkml:trace contextRef="#ctx0" brushRef="#br0" timeOffset="13344.2655">-15045-1991 671 0,'0'0'165'0,"0"0"59"15,0 0-38-15,0 0-30 16,0 0-64-16,0 0 19 0,0 0-48 16,0 0-16-16,0 0-38 15,0 0-30-15,0 0 36 0,0 0-39 16,0 0 20-16,0 0 29 15,0 0-28-15,0 0 26 0,6 47-35 16,-6-12 12-16,0 1 17 16,-6-5-31-16,6-31 41 0,-15 39-30 15,15-39 14-15,-21 40-26 16,21-40 9-16,-27 23-1 16,27-23 10-16,-31 8 16 0,31-8-31 0,0 0 19 0,-26-23-7 15,26 23-14-15,0 0 29 16,0 0-28-16,-16-32 9 0,16 32-15 15,0 0 19-15,0 0-3 32,0 0-7-32,0 0 26 0,0 0-16 15,-21 32-13-15,21-32 26 16,-16 35-24-16,16-35 30 0,-21 39-28 16,21-39 15-16,0 0 5 15,-31 32-33-15,31-32 30 0,-26 16 0 16,26-16-24-16,-27-4 20 15,27 4-17-15,0 0 25 0,-26-44-28 16,16 13 23-16,10 31 6 16,-11-36-26-16,11 36 10 0,0 0-19 0,0 0 43 0,0 0-35 15,0 0 28-15,-16 40-11 16,6-1-17-16,5 0 44 0,-6 1-48 16,1 3 45-16,-1-8-31 15,1-3 18 1,10-32-23-16,-21 39 23 0,21-39-10 15,-32 32-2-15,32-32 2 16,-26 15-25-16,26-15 33 16,-26-11-22-16,26 11 34 0,-26-36-45 15,10-3 30-15,5-4-30 0,6 3 35 16,5 9-37-16,0 31 29 16,0-36-19-16,0 36 13 0,0 0 4 15,0 0-4-15,0 0 27 16,0 56-37-1,-5-5 23-15,0 0-19 0,-6-4 16 16,-10 4-8-16,-5-4-2 0,-5 0 16 16,-6-7-24-16,0-1 21 0,-10-3-18 15,5-9 14-15,5-3-18 0,1-16 12 16,4-5 6 0,6-6-15-16,26 3 9 0,-26-40-17 0,15 1 14 15,16 0-3-15,6-5 3 16,10 9-19-16,-21 35 39 0,31-36-47 31,-4 21 35-31,-27 15-23 0,21 4 19 16,-21-4 2-16,5 35-17 15,-10 8 36-15,-22-3-29 0,-4 7 38 16,-11-4-20-16,-11 0 43 16,-4 1-3-16,-1-9-21 15,-5-3-9-15,-5-1-16 0,10-11 11 16,-5-5-11-16,11-11-11 15,0 0 11-15,4-8-14 0,6-11-13 16,42 15-275-16,-31-48-215 16,15 1-55-16</inkml:trace>
          <inkml:trace contextRef="#ctx0" brushRef="#br0" timeOffset="13530.5286">-16246-1681 623 0,'0'0'144'0,"0"0"15"0,0 0-34 15,0 0-42-15,0 0-48 16,0 0-32 0,27 0-1-16,-6 8-156 0,-21-8-196 15</inkml:trace>
        </inkml:traceGroup>
      </inkml:traceGroup>
    </inkml:traceGroup>
  </inkml:traceGroup>
</inkml:ink>
</file>

<file path=ppt/ink/ink123.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10-27T23:22:22.570"/>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807D92DD-8423-47EF-97AB-7DA4F6A3B46E}" emma:medium="tactile" emma:mode="ink">
          <msink:context xmlns:msink="http://schemas.microsoft.com/ink/2010/main" type="writingRegion" rotatedBoundingBox="21285,3241 23003,3568 22799,4640 21080,4313"/>
        </emma:interpretation>
      </emma:emma>
    </inkml:annotationXML>
    <inkml:traceGroup>
      <inkml:annotationXML>
        <emma:emma xmlns:emma="http://www.w3.org/2003/04/emma" version="1.0">
          <emma:interpretation id="{AB5FA978-D511-42A3-8576-FDA5FCF8C415}" emma:medium="tactile" emma:mode="ink">
            <msink:context xmlns:msink="http://schemas.microsoft.com/ink/2010/main" type="paragraph" rotatedBoundingBox="21285,3241 23003,3568 22799,4640 21080,4313" alignmentLevel="1"/>
          </emma:interpretation>
        </emma:emma>
      </inkml:annotationXML>
      <inkml:traceGroup>
        <inkml:annotationXML>
          <emma:emma xmlns:emma="http://www.w3.org/2003/04/emma" version="1.0">
            <emma:interpretation id="{5A97FAB6-2694-4826-B644-617D0EB3978D}" emma:medium="tactile" emma:mode="ink">
              <msink:context xmlns:msink="http://schemas.microsoft.com/ink/2010/main" type="line" rotatedBoundingBox="21285,3241 23003,3568 22799,4640 21080,4313"/>
            </emma:interpretation>
          </emma:emma>
        </inkml:annotationXML>
        <inkml:traceGroup>
          <inkml:annotationXML>
            <emma:emma xmlns:emma="http://www.w3.org/2003/04/emma" version="1.0">
              <emma:interpretation id="{8BDA7764-BD48-41C5-800E-85CC8AD4DB1A}" emma:medium="tactile" emma:mode="ink">
                <msink:context xmlns:msink="http://schemas.microsoft.com/ink/2010/main" type="inkWord" rotatedBoundingBox="21285,3241 23003,3568 22799,4640 21080,4313"/>
              </emma:interpretation>
            </emma:emma>
          </inkml:annotationXML>
          <inkml:trace contextRef="#ctx0" brushRef="#br0">0 0 380 0,'0'0'44'0,"0"0"96"16,0 0 81-16,10 39-51 0,-10 16 20 16,6 20-3-16,-1 15-27 15,5 12-64-15,11 5-30 0,0-1-25 16,5 0 0-16,6-8-31 16,5-7-22-16,-1-5 9 0,1-11-97 0,-5 0-283 15,-6-12-85-15</inkml:trace>
          <inkml:trace contextRef="#ctx0" brushRef="#br0" timeOffset="371.2962">687 904 788 0,'0'0'153'15,"0"0"41"-15,0 0-14 16,-42 40-84-16,42-40-32 0,-32 51-44 16,32-51 42-16,-10 55 30 0,10-55-32 15,0 0-5-15,26 43-5 16,-26-43-5-16,42 20-13 16,-5-16-21-16,-37-4 2 0,36-36-27 15,-4-3 7-15,-11-8 14 16,-11 3 14-16,-10-3 76 0,0 4 18 15,-10 11-29-15,10 32-30 16,-32-19-27-16,-4 19-15 16,-6 16-14-16,5 11 4 0,0 8-11 15,37-35 1-15,-36 56 15 16,20-9-7-16,11-4-60 0,5-43-192 0,31 35-261 16,11-15-55-16</inkml:trace>
          <inkml:trace contextRef="#ctx0" brushRef="#br0" timeOffset="679.4996">1227 833 977 0,'0'0'155'0,"0"0"53"15,0 0-21-15,21 12 17 16,-21-12-10-16,31 32-57 0,6-1-54 15,-5 1-38-15,4-5-14 16,6-7-19-16,-5-1-12 16,0-11 6-16,-6-4-11 0,-5-8-1 15,-26 4 9-15,26-31 3 16,-10-8 12-16,-5-9-16 0,-11-7-6 0,-11-8 12 0,1 4 140 16,-11 4-20-16,0 12-30 15,-11 16-49-15,-4 23-19 0,-12 19-12 16,1 21-18-1,0 11 0-15,5 8 11 16,11 12-205-16,10-4-486 0,10 4-210 16</inkml:trace>
        </inkml:traceGroup>
      </inkml:traceGroup>
    </inkml:traceGroup>
  </inkml:traceGroup>
</inkml:ink>
</file>

<file path=ppt/ink/ink124.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10-27T23:22:12.503"/>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1BE05681-E238-44A5-B822-5C4E85B410F3}" emma:medium="tactile" emma:mode="ink">
          <msink:context xmlns:msink="http://schemas.microsoft.com/ink/2010/main" type="writingRegion" rotatedBoundingBox="18411,5093 19240,5093 19240,6320 18411,6320"/>
        </emma:interpretation>
      </emma:emma>
    </inkml:annotationXML>
    <inkml:traceGroup>
      <inkml:annotationXML>
        <emma:emma xmlns:emma="http://www.w3.org/2003/04/emma" version="1.0">
          <emma:interpretation id="{2A1FCC0A-ABD1-41D1-87D0-8AF3F52BDA58}" emma:medium="tactile" emma:mode="ink">
            <msink:context xmlns:msink="http://schemas.microsoft.com/ink/2010/main" type="paragraph" rotatedBoundingBox="18411,5093 19240,5093 19240,6320 18411,6320" alignmentLevel="1"/>
          </emma:interpretation>
        </emma:emma>
      </inkml:annotationXML>
      <inkml:traceGroup>
        <inkml:annotationXML>
          <emma:emma xmlns:emma="http://www.w3.org/2003/04/emma" version="1.0">
            <emma:interpretation id="{13CFF367-7F54-4F00-980C-BEF1C91CD1DC}" emma:medium="tactile" emma:mode="ink">
              <msink:context xmlns:msink="http://schemas.microsoft.com/ink/2010/main" type="line" rotatedBoundingBox="18411,5093 19240,5093 19240,6320 18411,6320"/>
            </emma:interpretation>
          </emma:emma>
        </inkml:annotationXML>
        <inkml:traceGroup>
          <inkml:annotationXML>
            <emma:emma xmlns:emma="http://www.w3.org/2003/04/emma" version="1.0">
              <emma:interpretation id="{F0DCE44B-178A-4BF3-8187-793F031BDB94}" emma:medium="tactile" emma:mode="ink">
                <msink:context xmlns:msink="http://schemas.microsoft.com/ink/2010/main" type="inkWord" rotatedBoundingBox="18967,5746 19240,5746 19240,6108 18967,6108"/>
              </emma:interpretation>
            </emma:emma>
          </inkml:annotationXML>
          <inkml:trace contextRef="#ctx0" brushRef="#br0">-7499-2251 202 0,'0'0'43'16,"0"0"15"-16,0 0 33 16,0 0-9-16,0 0 16 0,0 0 6 15,0 0 11-15,0 0 13 16,0 0 43-16,0 0-21 0,0 0-41 16,0 0 2-16,0 0-14 15,0 0 10-15,0 0 0 0,0 0-33 16,0 0-39-16,0 0-16 0,0 0 1 31,0 0-20-31,0 0 6 0,0 0-6 16,0 0 0-16,0 0 10 15,0 0-15-15,0 0 9 0,0 0 14 16,0 0-4-16,0 0 22 16,0 0 57-16,0 0 12 0,21 32-17 0,0 7 3 15,0 16 10-15,-5 4-5 16,0 16-21-16,-1-1-29 15,1 13-7-15,0 7 10 0,0 1-7 16,-1-1-3-16,-4-4-8 16,-1-7 0-16,6-12-6 0,-6-8-3 15,1-8-10 1,-1-4-7-16,-4-12 8 0,-1-3 0 0,-5-36-16 16,0 0 0-16,10 35 5 15,-10-35 6-15,0 0-2 0,0 0-6 16,0 0 3-1,0 0-3-15,0 0-52 0,0 0-177 16,0 0-244-16,0 0-242 16,0 0-33-16</inkml:trace>
        </inkml:traceGroup>
        <inkml:traceGroup>
          <inkml:annotationXML>
            <emma:emma xmlns:emma="http://www.w3.org/2003/04/emma" version="1.0">
              <emma:interpretation id="{7DE9E19F-31D0-40B6-93FD-4A256DE9617C}" emma:medium="tactile" emma:mode="ink">
                <msink:context xmlns:msink="http://schemas.microsoft.com/ink/2010/main" type="inkWord" rotatedBoundingBox="18411,5093 18673,5093 18673,6320 18411,6320">
                  <msink:destinationLink direction="with" ref="{B181FE92-B030-42F9-977A-574E7F96F7D6}"/>
                </msink:context>
              </emma:interpretation>
            </emma:emma>
          </inkml:annotationXML>
          <inkml:trace contextRef="#ctx0" brushRef="#br0" timeOffset="523.6118">-6927-1484 482 0,'0'0'80'0,"0"0"45"0,0 0 45 0,0 0-8 0,0 0-25 16,0 0-34-16,5 39 9 31,-5-39 47-31,11 47-21 0,-1-11-41 15,-10-36-26-15,26 31-23 16,0-11 12-16,-5-4-20 0,0-8-27 16,6-8 0-16,-6 0 2 15,-21 0 11-15,26-20-32 0,-26 20-2 0,26-47 4 0,-10-4 13 32,-1-1 0-32,-9 1 75 0,-6 4 88 15,0 12-14-15,0 35-47 16,0 0-61-16,-26-8-24 0,-16 24-3 15,0 19-16-15,0 8-10 16,0 8 17-16,5 1-5 16,11-5-15-16,10 0-107 0,16-8-333 15,5-7-351-15</inkml:trace>
        </inkml:traceGroup>
      </inkml:traceGroup>
    </inkml:traceGroup>
  </inkml:traceGroup>
</inkml:ink>
</file>

<file path=ppt/ink/ink125.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3:44:53.359"/>
    </inkml:context>
    <inkml:brush xml:id="br0">
      <inkml:brushProperty name="width" value="0.1" units="cm"/>
      <inkml:brushProperty name="height" value="0.1" units="cm"/>
      <inkml:brushProperty name="color" value="#774931"/>
      <inkml:brushProperty name="fitToCurve" value="1"/>
    </inkml:brush>
  </inkml:definitions>
  <inkml:trace contextRef="#ctx0" brushRef="#br0">1762 1704 925 0,'19'-37'174'0,"-19"37"64"15,0 0-94-15,7-33-35 16,-7 33-56-16,-7-38 4 16,7 38 24-16,0-33-30 0,0 3-29 15,0 30-22 1,0-37-10-16,7 8-4 0,0-1 19 16,6 1-1-16,13-8-12 0,0 7 2 15,7 4-12-15,-33 26-3 16,33-25 40-16,6 10-19 15,-12 11-10-15,5 8 10 0,-5 3 4 16,-27-7 19-16,39 15-27 16,-13 3 13-16,-26-18-1 15,33 15-16-15,-33-15-2 0,0 0-5 16,0 0 4-16,0 0 26 16,0 0-15-16,7 33 24 0,-7-33-20 15,-33 52 11-15,-13-11-12 16,-7-1 8-16,-6 1-18 0,0-8 29 15,-7-7-33 1,-6 5 11-16,7-2 5 0,-1-7 0 16,13-7-5-16,7-4 8 15,46-11-15-15,-52 8 17 0,52-8-7 16,0 0-11-16,0 0 18 16,-27-37-18-16,27 37 1 0,14-52-4 15,-1 14-5-15,-13 38 16 16,39-37 15-16,-39 37-20 15,40-11-3-15,-40 11 8 0,0 0-17 16,0 0 12-16,32 52 7 16,-25-7 55-16,-7-1 54 0,-13 8 43 15,-13-7-44-15,-1 3-46 16,-6-11-24-16,33-37-21 16,-52 44-22-16,12-11-14 15,40-33 9-15,-46 30-170 0,46-30-197 16,-39 12-127-16,39-12-69 15</inkml:trace>
  <inkml:trace contextRef="#ctx0" brushRef="#br0" timeOffset="201">1867 960 809 0,'0'0'212'16,"0"0"7"-16,0 0-61 16,0 0-78-16,0 0-58 15,0 0-2-15,0 0-28 0,0 0 27 16,33-8-287-16,-33 8-170 16</inkml:trace>
  <inkml:trace contextRef="#ctx0" brushRef="#br0" timeOffset="533">1131 963 669 0,'0'0'182'0,"0"0"-7"15,0 0-60-15,0 0-55 16,0 0-15-16,0 0 19 0,0 0 85 16,0 0-39-16,20 56-56 15,-1-4-7-15,1 3-18 0,0 4-29 16,-1 4 4-16,8 1 8 15,-8 2-12-15,8-3-11 0,-1-8-79 16,-6-3-243-16,-14-4-125 16</inkml:trace>
  <inkml:trace contextRef="#ctx0" brushRef="#br0" timeOffset="1064">1012 1489 826 0,'0'0'178'15,"0"0"54"-15,0 0-46 16,0 0-18-16,0 0 12 0,6 48-9 16,-6-48-59-16,7 56-14 15,-1-7-21-15,-6-49-1 16,-13 55-25-16,13-55-47 15,-33 55 16-15,33-55-1 0,-65 52-22 16,5-15-2-16,8-15 19 16,6-3-22-16,46-19-2 0,-53 7 26 15,53-7-16-15,0 0-22 16,-46-22 33-16,46 22-14 0,0 0-19 16,-13-56 26-16,13 56-4 15,20-44 0-15,-20 44 0 0,0 0-8 16,59-29 3-16,-59 29 8 15,46 3-14-15,-46-3 25 0,0 0-22 16,0 0-3 0,0 0 33-16,13 48-20 0,-13-48 11 15,0 0-8-15,-39 45-13 16,39-45 22-16,0 0 1 0,-46 18 101 16,46-18-9-16,-46-4-9 15,46 4-47-15,0 0 19 0,-53-44-29 16,20-4-30-16,14 0 0 15,5-4 0-15,-5-4-11 0,6 0-14 16,6-3 17-16,0 15-3 16,1 3-17-16,6 41-181 0,0 0-201 15,0 0-202-15,0 0-39 16</inkml:trace>
  <inkml:trace contextRef="#ctx0" brushRef="#br0" timeOffset="1245">906 2127 992 0,'46'36'316'16,"-46"-36"89"-16,0 0-120 0,0 0-136 16,0 0-61-16,0 0-67 15,0 0-2-15,0 0-230 0,0 0-311 16,33-36-94-16</inkml:trace>
  <inkml:trace contextRef="#ctx0" brushRef="#br0" timeOffset="1592">1328 0 540 0,'0'52'139'0,"-7"14"17"0,-6 9-23 16,-6 6 58-16,-8 4-44 16,1 0-67-16,-7 0-20 0,-6-6-64 15,6-13 11-15,7-14 17 16,-2-11-8-16,28-41-8 16,0 0-3-16,0 0 14 0,-39 25-14 15,39-25-34-15,0 0 55 16,-33-62-20-16,7-9-32 0,13 1 126 15,-7 6 15-15,7 16 5 16,6 8-72-16,7 40-25 16,0 0-7-16,0 0 2 0,0 0-25 15,-39 70 20-15,12 1-17 16,1-1 29-16,6 4-28 0,1-4-282 16,-1 1-82-16,0 7-31 15</inkml:trace>
  <inkml:trace contextRef="#ctx0" brushRef="#br0" timeOffset="1968">0 1581 848 0,'0'0'85'0,"0"0"148"15,0 0 32-15,0 0-116 16,13 46 47-16,13 2-36 0,7 0 57 16,0-4-82-16,0-3-65 15,-7 3 8-15,-6-3-8 0,-7-4 2 16,-13 0-17-16,0-3-23 16,0-34-7-16,-13 44-1 0,13-44-24 15,-27 37 7-15,27-37 36 16,0 0 24-16,0 0-21 0,-33 8-37 15,33-8 10-15,0 0-14 16,-39-48-15-16,13 0 19 0,13-2-24 16,6 6 10-1,0 4 12-15,1 6-22 0,6 34 11 16,6-44-4-16,-6 44-205 16,0 0-186-16,0 0-216 0,33-41-68 15</inkml:trace>
</inkml:ink>
</file>

<file path=ppt/ink/ink126.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3:44:35.199"/>
    </inkml:context>
    <inkml:brush xml:id="br0">
      <inkml:brushProperty name="width" value="0.1" units="cm"/>
      <inkml:brushProperty name="height" value="0.1" units="cm"/>
      <inkml:brushProperty name="color" value="#774931"/>
      <inkml:brushProperty name="fitToCurve" value="1"/>
    </inkml:brush>
  </inkml:definitions>
  <inkml:trace contextRef="#ctx0" brushRef="#br0">11968 1094 693 0,'0'0'181'15,"0"0"-14"-15,0 0-15 0,0 0-33 16,0 0 15-16,0 0 19 16,0 0-45-16,0 0-20 0,0 0-28 15,0 0-27-15,-14-37 14 16,14 37-9-16,0 0-7 15,-39-33-3-15,0 7-2 16,6 8 1-16,-7 3 3 0,7-4 4 16,-6 5 5-16,6-1-8 15,-6 4-14-15,-1-4 32 16,7 4-16-16,-6-4-7 0,6 8-6 16,-6-4 43-16,-1 3-19 15,7 1-7-15,-6-1-7 0,0 8-18 16,-7 0 16-16,6 4-23 15,-6 0 15-15,0 3 25 0,0 1-5 16,7 3-26-16,-14 0 17 16,7 0-7-16,-6 4-13 0,-1-1 13 15,7 5 29 1,-13-4-9-16,13 3-16 0,-7 1-11 16,7-1 16-16,0 1-1 15,-6-1 2-15,12 1-8 0,1 3-6 16,-1-4 7-16,1 1 5 15,6-1-13-15,0 1-6 0,-6 3 8 16,6 0 20-16,-6-4 0 16,39-18-4-16,-46 34-12 0,6-9 13 15,40-25 1-15,-46 31-15 16,46-31-4-16,-52 41 2 0,12-12 1 16,40-29-10-1,-46 34-4-15,46-34-2 0,-52 44 12 16,12-11-3-16,40-33-10 15,-46 41-6-15,46-41 12 0,-39 51-3 16,39-51-9-16,-40 45-3 16,40-45-5-16,-33 48 16 0,33-48 1 15,-26 52 27-15,26-52-12 16,-26 55-4-16,13-11 1 0,0-3-18 16,13-41-3-16,-14 48 5 15,8-4 8-15,-1-3 15 0,1-4-10 16,6-37 4-1,0 55-1-15,6-10-11 0,1-5-7 16,-7-3 10-16,6 4-7 16,1-4-12-16,6 0 17 0,0 3 9 15,0 1-12-15,7-4-2 16,-20-37 11-16,33 52-3 0,0-8-10 16,6-3-4-16,-39-41 9 15,46 51 0-15,0-10-2 0,-6-4-11 16,-1-4-3-16,-6 0 16 15,-33-33-5-15,53 45-10 0,-7-5 6 16,0-6 10-16,-7-5-3 16,7-3-1-16,0 0-11 15,7-4 5-15,-1-3 7 16,1-1 4-16,6-3-15 0,7 0 1 16,-1-1 7-16,1-2 1 15,6-1-5-15,1-4 0 0,-1 0 0 16,-6-3 3-16,6 0-3 15,-6-1-4-15,-7 1 4 0,0 0 7 16,-13 0-4-16,6-4-8 16,-6 3-1-16,0-3 13 0,0 0-2 15,0-3-5-15,-6 3-6 16,-1-4 8-16,7-4 5 16,-6 5-7-16,-1-5-3 15,7 1-5-15,-46 7 10 0,53-18 5 16,-7 3-14-16,0 0 2 15,-46 15 12-15,59-26-2 0,-7 4-5 16,-6 0-8-16,-6 3 8 16,-40 19 3-16,59-33-3 0,-13 7 4 15,0 4-10-15,-7-4 3 16,-6 0 12-16,7 0-9 0,-40 26-4 16,52-44 4-16,-19 7 9 15,-33 37-6-15,53-48-13 16,-20 7 10-16,-1 8 3 15,-32 33 7-15,33-48-15 0,0 11-5 16,-33 37 10-16,26-44 13 16,1 7-19-16,-27 37-1 0,26-41 11 15,-26 41 3-15,26-40-13 16,-26 40 0-16,20-45 6 0,-20 45 9 16,13-44-9-16,-13 44-8 15,7-44 8-15,-7 44 6 16,6-48-6-16,-6 48-7 0,0-52 1 15,0 52 12-15,-6-48-6 16,6 48 0-16,-7-48-6 16,7 48 10-16,-6-48 1 0,6 48-15 15,-7-52 5-15,7 52 11 16,-13-52-6-16,13 52-5 0,-13-48 5 16,13 48 0-16,-13-55 2 15,13 55-8-15,-14-48 0 0,14 48 16 16,-19-48-3-16,19 48-16 15,-27-41 4-15,27 41 8 16,-19-40 6-16,19 40-17 0,-27-37 1 16,27 37 14-16,0 0-5 15,-39-41-9-15,39 41 0 16,0 0 13-16,-39-44 5 0,39 44-18 16,-33-34 2-16,33 34 5 15,-40-25 3-15,40 25-3 0,-39-30 0 16,39 30-5-16,0 0 5 15,-46-30 11-15,46 30-11 0,-40-25-8 16,40 25 8-16,0 0 7 16,0 0-12-16,-46-35 1 15,46 35 9-15,0 0-2 0,-39-40-8 16,39 40-1-16,-39-34 6 16,39 34 8-16,-46-29-8 0,46 29-7 15,-40-30 2-15,40 30 16 16,-46-33-8-16,46 33-9 15,-46-29 0-15,46 29 10 0,-46-26-1 16,20 4-7-16,26 22 4 16,-33-19-11-16,33 19 14 15,-39-18-3-15,39 18-9 0,-33-19-40 16,33 19-120-16,-33-15-109 16,33 15-211-16,-40-14-468 0</inkml:trace>
  <inkml:trace contextRef="#ctx0" brushRef="#br0" timeOffset="1528">11757 1649 834 0,'0'0'183'0,"0"0"-72"16,0 0-32-16,0 0-48 0,0 0-8 15,0 0 82-15,0 0 17 16,0 0-54-16,0 0-29 16,0 0 89-16,0 0-47 0,0 0 3 15,53 34 11-15,-53-34-21 16,52 29-23-16,-52-29-24 15,53 26 61-15,-53-26 3 0,59 18-53 16,-59-18 49-16,46 4-3 16,-46-4-18-16,0 0-20 0,40-11-20 15,-40 11-26 1,0 0 14-16,0 0 1 0,0 0-12 16,0-37-9-16,0 37 6 15,0 0-19-15,0 0 6 0,-40-11 19 16,40 11 0-16,-52 15 5 15,12 7-11-15,40-22 10 16,-39 44 25-16,6-7 16 0,33-37-18 16,-26 48-3-16,26-48 1 15,-27 41-7-15,27-41-6 16,-19 37 20-16,19-37 33 0,0 0 9 16,0 0-15-16,0 0-23 15,0 0-21-15,0 0-13 0,0 0-2 16,-40 33 1-16,40-33-1 15,0 0 3-15,0 0-9 16,-39-4 0-16,39 4-5 16,0 0 0-16,0 0 5 0,0 0 0 15,-27-44 7-15,27 44-7 16,-13-37-5-16,13 37-1 16,0 0-11-16,0-40-87 0,0 40-103 15,0 0-173-15,7-48-215 16,-7 48-144-16</inkml:trace>
  <inkml:trace contextRef="#ctx0" brushRef="#br0" timeOffset="1829">11639 1249 917 0,'0'0'285'0,"0"0"-21"16,0 0-54-16,0 0 30 0,-13 30-86 16,13-30-22-16,-13 49-56 15,6-8-26-15,-6-8-10 16,13-33-31-16,0 48-9 15,7-4 9-15,-1-7-6 0,1 4-66 16,-7-41-210-16,19 44-176 16,-19-44-40-16,14 52-15 0</inkml:trace>
  <inkml:trace contextRef="#ctx0" brushRef="#br0" timeOffset="2820">11416 1601 784 0,'0'0'200'0,"0"0"-18"16,0 0-16-16,0 0-46 15,0 0-22-15,0 0-32 0,0 0-45 16,0 0-3-16,0 0-5 16,0 0 47-16,0 0 37 15,0 0-23-15,0 0 4 16,0 0-18-16,13 45-18 0,-13-45 2 16,13 51-4-16,-13-51 64 15,6 37-35-15,-6-37-17 16,0 0 17-16,-6 41-20 0,6-41-26 15,0 0-23-15,0 0 6 16,-40 26-10-16,40-26 14 0,-46 18 0 16,46-18-13-16,-39 4-11 15,39-4 14-15,0 0-4 16,0 0 4-16,-33-33-10 16,33 33 10-16,0 0-18 0,-20-37 7 15,20 37 5-15,0 0 8 16,0 0 1-16,0 0 2 15,0 0-5-15,0 0 0 0,0 0-4 16,0 0 14-16,0 0-18 16,0 0 8-16,-39 37 4 0,39-37 4 15,0 0 4-15,-39 37-3 16,39-37-15-16,-40 22-7 16,40-22-1-16,0 0-23 0,-46 0-38 15,46 0-8-15,0 0 7 16,-39-26 13-16,39 26 1 15,0 0 19-15,-20-37 33 16,20 37 18-16,0 0-17 0,0 0-6 16,0 0-7-16,0 0 19 15,0 0-2-15,0 0 0 0,0 0 5 16,0 0 12-16,0 0 5 16,0 0 1-16,0 0 71 15,0 0-28-15,0 0-23 0,-46 37-4 16,0-19-9-16,7-6 4 15,-7-9-7-15,13-3-4 0,33 0-18 16,-46-11-13 0,46 11 7-16,0 0 20 0,-40-37-14 15,40 37 0-15,-6-37-18 16,6 37 10-16,0 0 5 0,0 0 0 16,46-33 7-16,-46 33-4 15,39-15-20-15,-39 15 20 16,0 0 10-16,0 0-3 0,0 0 5 15,0 0-15-15,0 0-2 16,0 0-2-16,0 0 23 0,-59 37-6 16,13-18 59-16,7-8 31 15,-1-8 10-15,40-3-11 16,-39-7 4-16,39 7-27 16,0 0-9-16,0 0-13 0,-40-33-28 15,21 3-10-15,5-7-16 16,14 0-4-16,0-3 4 15,7 3 5-15,6-4-14 0,-6 4-49 16,12 0-188-16,-5 4-302 16,12-8-283-16</inkml:trace>
  <inkml:trace contextRef="#ctx0" brushRef="#br0" timeOffset="3044">11573 1238 2342 0,'27'-3'312'16,"-27"3"-119"-16,0 0-86 0,32-8-51 15,-32 8-31-15,40 0-12 16,-40 0-103-16,0 0-330 0,0 0-307 15,26 22-51-15</inkml:trace>
  <inkml:trace contextRef="#ctx0" brushRef="#br0" timeOffset="3281">11271 1461 1511 0,'0'0'346'0,"0"0"-40"0,-39-26-129 16,39 26-81-16,0 0-37 16,0 0 17-16,0 0-8 0,32-11-35 15,-32 11-6-15,33 7 9 16,-33-7 0-16,0 0 1 0,0 0-10 16,0 0-13-1,-19 45-87-15,19-45-142 0,-66 40-179 16,0-14-197-16,7-4 9 15</inkml:trace>
  <inkml:trace contextRef="#ctx0" brushRef="#br0" timeOffset="3668">11278 1002 1012 0,'0'0'242'15,"0"0"-1"-15,0 0 14 0,0 0-114 16,0 0 28-16,0 0 6 16,0 0 5-16,0 0-25 0,0 0-49 15,0 0-8-15,-27 33-18 16,27-33-41-16,-26 41-26 16,0-8-7-16,26-33 9 0,-33 33-9 15,33-33-11-15,-26 22-91 16,26-22-54-16,-33 19-5 0,33-19 5 15,0 0 15-15,-33-4 44 16,33 4 38-16,0 0 30 0,-26-33 17 16,12 0-17-16,14 3 11 15,-6 1 19-15,6 29 1 16,0-30-8-16,0 30-9 16,0 0 4-16,0 0 16 0,0 0 0 15,0 0-5-15,-40 22-12 16,14 4-8-16,26-26-96 0,-52 48-314 15,-1-11-201-15</inkml:trace>
  <inkml:trace contextRef="#ctx0" brushRef="#br0" timeOffset="4092">10029 1575 922 0,'0'0'254'0,"0"0"46"0,0 0-91 15,39 0-64-15,-39 0 22 16,60 15 0-16,-14 7-3 15,-46-22-8-15,46 41-45 16,-46-41-30-16,39 55-16 0,-39-55-3 16,26 48-11-16,-26-48 1 15,0 45-25-15,0-45-24 0,0 0-3 16,-72 44 4-16,13-18 13 16,0-8-12-16,13-10-9 0,46-8-6 15,-59-11 17-15,59 11 2 16,-46-22-9-16,46 22-9 0,-20-41 1 15,20 41 8-15,6-59 0 16,1 18-15-16,-7 41-2 16,0 0-116-16,53-48-214 15,-7 19-345-15,6 10-160 0</inkml:trace>
  <inkml:trace contextRef="#ctx0" brushRef="#br0" timeOffset="5332">9589 2636 459 0,'0'0'91'0,"0"0"9"0,0 0 11 16,0 0 12-16,0 0-23 15,0 0-21-15,0 0 21 0,0 0 29 16,0 0-22-16,0 0 15 16,0 0-67-16,0 0 69 0,0 0 34 15,-59 15-24-15,-2 10-5 16,-4 16 17-16,-8 7 32 15,-19 15-22-15,-13 3-14 0,-26 8-30 16,-27 8-17-16,-19 3-24 16,-20 7-14-16,-33 8-2 15,-20 3-16-15,-20 4-27 0,-19 11-12 16,-13 1 9-16,-7 4 3 16,0 6-9-16,20-7 37 15,20-4-5-15,19-3 5 0,14-5 0 16,25-2 16-16,8-9-3 15,12 1-1-15,7-11-21 0,13-4-18 16,7-4 4-16,13-7-5 16,6-11-8-16,20-8-10 0,14-3 11 15,25-8-2-15,7-7-7 16,14-4-3-16,19-3 13 16,6-8 6-16,40-22-18 15,0 0 0-15,0 0 6 0,-39 22 9 16,39-22-18-16,0 0 5 15,0 0-1-15,0 0 5 0,0 0-107 16,0 0-103-16,0 0-100 16,0 0-116-16,0 0-139 0,0 0-102 15</inkml:trace>
  <inkml:trace contextRef="#ctx0" brushRef="#br0" timeOffset="7749">3779 5681 602 0,'0'0'161'0,"0"0"33"16,0 0 40-16,0 0-33 0,0 0-52 15,0 0 37-15,0 0-24 16,0 0-10-16,0 0-65 0,0 0-12 16,0 0-54-16,0 0 17 15,-46-26-26-15,46 26 8 16,-33-22-20-16,0 7 19 15,33 15 6-15,-33-18 17 0,33 18-5 16,-39-15-28-16,-1 0-6 16,7 4 17-16,1 0-18 0,-1 4-2 15,-7-4 16-15,-6 3 26 16,0 1-8-16,-6 3-11 16,-1-3-7-16,1 3-16 0,-1 0 3 15,0 4 7-15,7-3-23 16,0 3 13-16,0-4 7 15,7 4 2-15,6 4-29 0,-6-4 20 16,6 0 9-16,0 0-3 16,0 0-10-16,0 3-7 15,0 5 8-15,-6-1-9 0,6 4 20 16,-13-3 1-16,7 3 2 16,-7-4-6-16,0 4 49 0,0 0 0 15,0 4-18-15,-7-8-29 16,7 8-12-16,-13-4 23 0,0 4 1 15,0-4 22-15,0 4 11 16,-7 0-22-16,-6 3 7 0,-1-3 24 16,14 3-13-1,0 1-23-15,6 3 3 0,7 0-3 16,0 0 32-16,7 4-13 16,0 4-8-16,39-30-2 0,-53 48-7 15,53-48-11-15,-53 59 16 16,14-7 16-16,39-52-15 0,-46 62-9 15,13-10-20-15,7-4 12 16,26-48 16-16,-33 63 3 16,7-15-10-16,-1-4-13 0,8 1-5 15,19-45-7-15,-27 59 17 16,14-10-13-16,-6-5-9 16,5-7 10-16,8 0 0 0,6-37 7 15,-13 48-1-15,13-11-11 16,0-37-6-16,0 41 38 0,0-41 26 15,6 48-33-15,1-8-22 16,-7-40 2-16,26 45 2 16,-6-8 3-16,-20-37-4 0,33 51-15 15,-14-10 13-15,1-4-1 16,6 4-3-16,-6-4-6 0,6 3 1 16,-26-40 9-16,40 52 6 15,-1-11-7-15,-39-41-6 0,46 48 3 16,0-11 7-1,-6-4-1-15,-1 0-10 0,1 0 4 16,-1-7 0-16,0-4 6 16,1 1-1-16,-1-1-8 0,7-4 3 15,0 1 12-15,7-1-9 16,-7-3-10-16,13 0 10 0,-6-1 6 16,-1-2-9-16,1-1 0 15,-1 0-3-15,1-4 8 0,-1 0 4 16,-6-3-6-16,7 4-8 15,-7-8 5-15,7 0 6 16,-7-4-9-16,6 4-1 16,1-8 10-16,6 1-6 0,-7 0-3 15,8-1-5-15,-1 1 5 16,-7 0 9-16,7-1-6 0,-6-3 0 16,6 4 0-16,-6-8 12 15,-1 4-15-15,1 0-5 0,-1-4 8 16,1 0 5-16,-7 0-1 15,0-3-7-15,0 3-4 16,0-3 11-16,0-1 1 0,-7-3-5 16,7 4-8-16,0-8 8 15,-6 3 8-15,6-2-8 16,-7-1-8-16,1 0 13 0,6 0-12 16,-7-4 14-16,-6 1-11 15,0 3 8-15,6-3-10 16,-12-5 12-16,-1 1-6 0,0 0-4 15,0 0 8-15,1-4-11 16,-1 0 14-16,-6 0-14 0,-7 3 10 16,7 1 3-16,-7 0-12 15,0 3 11-15,0-3-10 0,-6 4 12 16,-1-5-10-16,-6 5 5 16,0-4-5-16,0-1 0 0,0 34 14 15,0-55-20-15,-6 11 12 16,-1 2-8-16,7 1 8 15,-7 4-3-15,7 0 8 16,-6 4-14-16,6 33 6 0,-7-48 0 16,1 11 0-16,6 37 3 15,-7-44-7-15,7 44 12 0,-13-41-14 16,13 41 9-16,-20-37-3 16,20 37-5-16,-26-37 8 0,26 37-6 15,0 0 8-15,-33-40-5 16,33 40-6-16,-39-37 14 0,39 37-14 15,-40-30 6-15,40 30 6 16,0 0-11-16,-46-29 5 16,46 29 0-16,0 0 0 0,-39-30 5 15,39 30-11-15,0 0 10 16,0 0-1-16,0 0-8 16,-40-37 11-16,40 37-12 0,-32-26 8 15,32 26-2-15,0 0 4 16,-33-26-4-16,33 26-8 0,-40-18 18 15,40 18-19-15,-33-19 15 16,33 19-6-16,-46-14-7 16,20 3 14-16,26 11-11 0,0 0 4 15,-46-15-10-15,46 15-121 16,-46-8-70-16,46 8-136 0,0 0-243 16,0 0-260-16</inkml:trace>
  <inkml:trace contextRef="#ctx0" brushRef="#br0" timeOffset="11204">2747 437 535 0,'0'0'132'15,"33"18"0"-15,-33-18-35 16,0 0-37-16,33 37-33 0,-33-37 78 15,19 37 1-15,-12-8 6 16,-7-29-46-16,-7 34-15 0,7-34-10 16,-32 40 65-16,-8-10-62 15,7-12 9-15,7-7-20 16,26-11-30-16,-39 8-16 16,39-8 44-16,-33-11-10 0,33 11 0 15,-20-26-26-15,7-4 13 16,13-3-25-16,0 0 11 0,6 3 10 15,-6 30-10-15,14-33 21 16,-14 33-31-16,0 0 37 0,0 0-21 16,0 0-14-16,0 0 23 15,0 0-18-15,0 0 23 0,0 0 56 16,0 0 26-16,-7 37 40 16,-6 0 23-16,-7 4-32 15,-6-1-66-15,0 1-32 16,-7-1-6-16,-7-6-8 0,7-1-21 15,1-7 17-15,-1-8 0 16,33-18-25-16,-33 15 23 0,33-15-6 16,0 0-3-16,-40 0-3 15,40 0 3-15,0 0-18 0,-19-33 30 16,19 33-5-16,-13-33-24 16,13 33 19-16,0 0-6 0,0 0-15 15,0 0 19-15,0 0 8 16,0 0-11-16,0 0 19 15,0 0-10-15,0 0 1 0,6 37 47 16,-6-8-54-16,0-29-3 16,0 30 20-16,0-30-12 0,-20 29-9 15,20-29 1-15,0 0 12 16,-39 30-20-16,6-15 15 16,33-15-4-16,-33 3-10 0,33-3 10 15,0 0-28-15,-33-18-19 16,33 18 10-16,-19-33 10 0,19 33 8 15,-7-34 5-15,7 34 18 16,-6-29-13-16,6 29-7 0,0 0 16 16,0 0-22-16,0 0 15 15,0 0 22-15,0 0-19 16,0 0 6-16,6 33 10 0,-6-3-19 16,0-1 18-16,0 8 173 15,-13 7 8-15,6 4-76 0,-12 0-28 16,-8 0-26-16,8 0-33 15,-8-3-19-15,-5-4 2 0,-1-4-15 16,0-11-69-16,33-26-171 16,-46 37-293-16,46-37-212 0</inkml:trace>
  <inkml:trace contextRef="#ctx0" brushRef="#br0" timeOffset="11553">2576 74 1024 0,'-13'37'246'15,"13"-37"3"-15,-7 30-68 0,7-30-65 16,0 0-17-1,0 0-22-15,0 0-15 0,0 0-35 16,0 0-12-16,0 0 17 16,0 0 81-16,0 0-58 0,0 0-7 15,0 0-21-15,0-33 13 16,0-1 31-16,0 5 14 0,0 29-26 16,-6-33-13-16,6 33-9 15,0 0-12-15,0 0-28 0,0 0 3 16,-33-15 12-16,33 15-20 15,0 0-201-15,0 0-211 0,-39 29-245 16</inkml:trace>
  <inkml:trace contextRef="#ctx0" brushRef="#br0" timeOffset="11892">1958 455 1034 0,'14'30'221'16,"-14"-30"-55"-16,32 18-79 16,-32-18-30-16,33 4-15 0,-33-4 102 15,33-8-44-15,-33 8-18 16,33-14-3-16,-33 14 47 15,0 0-4-15,26-41 9 0,-13 8-35 16,-13 33-40-16,0-30 16 16,-6 8-14-16,6 22-30 0,0 0-31 15,-26-7 16-15,-1 18-5 16,1 7-8-16,26-18-8 0,-33 37-72 16,7-4-168-16,26-33-194 15,-26 45-179-15,19-8-8 0</inkml:trace>
  <inkml:trace contextRef="#ctx0" brushRef="#br0" timeOffset="12336">1676 86 912 0,'0'0'225'0,"-40"-30"-73"0,40 30-50 16,-26 4 0-16,26-4 47 16,-26 59 8-16,6 7 23 0,14 12-11 15,-1 11-42-15,14 7 22 16,-1 3-10-16,7 5-24 16,7 3-44-16,-7-4 49 0,-6 1-52 15,-7-8-15-15,-7-4-15 16,-13-7-9-16,-12-2 28 0,-1-10-12 15,-13-10 3-15,-7-7-23 16,-6-12-7-16,6-3-11 0,-6-16-3 16,7-6 39-16,-1-12 16 15,7-7-3-15,46 0-20 0,-59-18-1 16,26-8-20-16,33 26 1 16,-33-55-7-16,14-1 2 15,12 1-16-15,20-1 10 16,7-3-14-16,6-5 13 0,14 2-7 15,6 6-1-15,6 4-3 16,-6 8-81-16,0 15-113 0,-6 6-148 16,-40 23-185-16,52-11-149 15,-19 15-8-15</inkml:trace>
  <inkml:trace contextRef="#ctx0" brushRef="#br0" timeOffset="12672">624 2170 1612 0,'0'0'315'0,"0"0"-32"0,0 0-69 15,0 0-21-15,53-7-18 16,19-12-23-16,33-10-40 0,14-8-44 15,25-4-2-15,27-10-16 16,20-9-19-16,19-6-12 0,13-15-17 16,7-12 2-16,14-3-4 15,-8-4 3-15,-12 8-9 16,-21 11 12-16,-32 10-12 0,-26 8 9 16,-34 15-19-16,-19 7 20 15,-26 15-18-15,-20 4 14 0,-13 11-131 16,-33 11-90-16,0 0-174 15,0 0-229-15,0 0-128 0</inkml:trace>
  <inkml:trace contextRef="#ctx0" brushRef="#br0" timeOffset="14261">0 1649 1471 0,'0'0'286'0,"0"0"-51"0,0 0-99 16,0 0-71-16,33-37-29 16,13 8-22-16,13 7-14 15,13 0 0-15,1 3 19 0,-1 1-19 16,-13 6 0-16,-6 1-16 16,-7 4-243-16,-46 7-243 15,0 0-165-15</inkml:trace>
  <inkml:trace contextRef="#ctx0" brushRef="#br0" timeOffset="50632">3266 6158 404 0,'0'0'86'16,"0"0"4"-16,0 0 13 15,0 0 2-15,0 0-38 16,0 0 21-16,0 0 20 15,0 0-34-15,0 0-15 0,0 0 166 16,0 0-27-16,0 0-27 16,0 0-77-16,0 0 3 0,0 0-16 15,0 0-14-15,0 0-20 16,26 48 7-16,-26-48-10 16,7 40-6-16,-7-40 28 0,0 0-41 15,0 0 2-15,-13 37-10 16,13-37-5-16,0 0-19 15,0 0 4-15,-46 30 10 16,46-30-13-16,0 0 18 0,-53 7-5 16,53-7 3-16,-46-7-7 15,46 7 5-15,0 0-8 16,0 0 0-16,-46-30-17 0,46 30 26 16,0 0-9-16,-33-51-5 15,20 10 14-15,13 41-16 0,-13-63 17 16,7 8-2-16,6 10-2 15,0 5-6-15,0-1 0 16,0 41-5-16,0-41-11 0,0 41 21 16,-7-36-5-16,7 36 3 15,0 0 2-15,0 0 2 16,0 0-2-16,-7-34-10 16,7 34 1-16,0 0-4 0,0 0-5 15,0 0 13-15,0 0 3 16,0 0-3-16,0 0 11 15,0 0-7-15,0 0-4 0,-19 45-11 16,6-8 11-16,13-37 62 16,0 55-12-16,0-11-9 0,0-44-17 15,13 63-24-15,6-19 16 16,-19-44 8-16,14 48-14 16,-1-7-8-16,-13-41-2 15,19 41-9-15,-19-41 20 0,7 37-2 16,-7-37 51-16,0 0-35 15,0 0-1-15,7 37 2 16,-7-37-6-16,0 0-11 0,0 0-3 16,-33 22-3-16,33-22 2 15,-46 15-5-15,46-15-7 16,-46 7 7-16,46-7-6 0,-40-4 6 16,40 4 3-16,-39-11 0 15,39 11-3-15,0 0 6 0,0 0-12 16,-33-37-10-1,33 37 11-15,-7-37 10 0,7 37-14 16,0 0-5-16,0 0 14 16,0 0 8-16,40-29 0 15,-40 29-8-15,0 0 5 0,39 7 1 16,-39-7-6-16,0 0-7 16,27 41 19-16,-14-1 7 0,-13-40 2 15,-13 41 0-15,13-41 5 16,-14 44 2-16,14-44-4 15,-32 45-4-15,5-15-5 0,27-30-15 16,-39 34 6-16,6-16-12 16,0-7 12-16,0-4-15 0,33-7-26 15,-39 0-74 1,39 0-46-16,-40-18-102 0,40 18-62 16,-26-41-162-16,20 3-44 15,12-6 2-15</inkml:trace>
  <inkml:trace contextRef="#ctx0" brushRef="#br0" timeOffset="50877">3187 5988 932 0,'0'0'235'16,"46"-4"-34"-16,-46 4-15 16,46 4-74-16,-46-4-56 0,46 3-33 15,-46-3-10-15,0 0-16 16,46 8 8-16,-46-8-252 16,0 0-130-16,0 0-75 0</inkml:trace>
  <inkml:trace contextRef="#ctx0" brushRef="#br0" timeOffset="51156">2740 6272 907 0,'0'0'299'0,"0"0"-5"16,0 0-48-16,0 0 4 0,0 0-40 16,0 0-6-16,7 41-90 15,-7-41-38-15,-20 44-35 16,20-44-15-16,-46 45-7 16,0-12-24-16,7-7 9 0,-1-3-21 15,40-23-141-15,-46 18-206 16,46-18-193-16,-46 11-45 0</inkml:trace>
  <inkml:trace contextRef="#ctx0" brushRef="#br0" timeOffset="51374">2642 6006 1029 0,'0'0'263'16,"0"0"-19"-16,0 0-138 15,0 0-28-15,0 0-63 0,0 0-15 16,0 0-96-16,0 0-277 16,0 0-142-16</inkml:trace>
  <inkml:trace contextRef="#ctx0" brushRef="#br0" timeOffset="51812">2491 6058 622 0,'0'0'193'16,"0"0"56"-16,0 48-36 0,0-48-16 15,0 52-32-15,0-52-77 16,0 51-17-16,0-51-38 16,-20 52-9-16,20-52-40 15,-33 41 26-15,33-41 4 0,-52 33-14 16,6-15 0-16,46-18 0 16,-40 8-4-16,40-8 11 15,0 0-14-15,0 0 19 0,0 0-23 16,-20-44 7-16,20 44 16 15,7-45-27-15,-7 45 15 0,0 0-7 16,0 0 3-16,0 0 14 16,46-18 72-16,-46 18-22 15,0 0 12-15,0 0-2 0,0 0-39 16,20 44-2 0,-20-44-12-16,0 44-4 0,0-44-26 15,-27 48 36-15,27-48-23 16,-52 41-9-16,-1-11-133 0,14-12-109 15,-7-2-101-15,46-16 1 16,-46 4-7-16,6-4-15 16</inkml:trace>
  <inkml:trace contextRef="#ctx0" brushRef="#br0" timeOffset="52001">2175 6609 920 0,'0'0'269'0,"53"8"4"16,-7-8-65-16,6-4-49 15,1 4-76-15,-7-7-29 0,7 3-43 16,-7-3-11-16,-46 7-222 16,52-19-207-16,-52 19-109 15</inkml:trace>
  <inkml:trace contextRef="#ctx0" brushRef="#br0" timeOffset="52367">1893 5844 747 0,'0'0'244'0,"0"0"65"15,0 0-67-15,-33 48-80 16,26 3 52-16,7 1 17 0,7 0-70 16,-1 7-27-16,1-4 5 15,0 1-65-15,-7-1-6 16,-7-7-40-16,-6-11 12 0,-13 0-19 16,26-37-9-16,-53 37-5 15,0-11-10-15,1-11 12 16,-1-12-12-16,7-3 13 15,7-7-25-15,39 7 24 0,-40-30-15 16,40 30 6-16,-26-55-11 16,20-4 5-16,19 7 3 15,6 0-138-15,14 1-94 0,7 10-170 16,6 8-84-16,0 3 12 16,-7 8 40-16</inkml:trace>
  <inkml:trace contextRef="#ctx0" brushRef="#br0" timeOffset="52512">1755 6080 893 0,'0'0'249'15,"0"0"31"-15,0 0-41 16,39 33-107-16,-39-33-72 0,59 15-27 16,-13-11-23-16,0-4-391 15,0-4-278-15</inkml:trace>
  <inkml:trace contextRef="#ctx0" brushRef="#br0" timeOffset="53432">10555 3002 591 0,'0'0'214'0,"0"0"41"0,0 0-83 15,0 0-56-15,0 0-40 16,0 0-49-16,-33 7 123 0,33-7-49 16,-53 70 61-16,1 11 29 15,-14 23 43-15,-13 21-35 16,-13 20-45-16,-13 13-36 16,-20 16 2-16,0 8-47 0,-6-1-9 15,-14 4-14-15,0-8-29 0,7-11 56 16,0-14-29-16,13-19-11 15,0-15-12-15,20-14-10 16,6-12 10-16,20-14-5 16,1-16 15-16,18-3-12 0,8-10-17 15,6-9 8-15,6 1-18 16,40-41 8-16,-39 33 2 0,39-33-10 16,0 0 14-16,0 0-13 15,0 0-1-15,-33 33 4 0,33-33-66 16,0 0-117-16,0 0-194 15,0 0-226-15,0 0-107 0,0 0 16 16</inkml:trace>
  <inkml:trace contextRef="#ctx0" brushRef="#br0" timeOffset="54300">8674 5903 1048 0,'0'0'254'0,"13"-41"10"0,-13 41-13 16,0 0-70-16,-46-37-50 15,-6 11-4-15,-1 12-40 0,-6-1-15 16,-7 7-12-16,1 1-32 15,-8 0 25-15,1 7 39 16,-7 0-20-16,-13 3-28 0,0 8-16 16,-6 0-3-16,-14 4-3 15,-6 7 62-15,6 1 14 16,0 6-39-16,14 1-22 0,6 3-21 16,6 11 18-16,1 4 21 0,-1 8-15 15,8 10 2-15,-1 4-17 16,6 1-8-16,8 6 65 15,-1-3-21-15,13 5-35 16,1-2 4-16,12-3-17 0,8 4 27 16,5-4-1-16,8-4-7 15,5 4-13-15,8-4-11 0,6 0 7 16,0-3-2-16,13-1-2 16,0 1 13-16,13-5 4 0,7-6-18 15,13 3-7-15,13-7 7 16,7-4 3-16,13-4-10 0,6-7-3 15,7-4 0 1,14 0 6-16,5-10-1 0,1-5-5 16,6-10-3-16,1-1 8 15,-1-11 5-15,-6-3-8 0,6-8-8 16,-6-3 6-16,6-8 10 16,-6-8-10-16,6-6-3 0,7-8 3 15,0 0 7-15,-7-8 1 16,0-3-14-16,-6 0 6 0,-7-7 4 15,-6-5 6-15,-14-2-10 16,-6-9-5-16,-13 1 8 0,-1-4 4 16,-12 0 2-16,-14 0-12 15,1 0-1-15,-14 4 10 16,0 0-10-16,-6 2 4 16,-6 9 12-16,-14 0-12 0,0 7-10 15,-6 7 13-15,-9 5-3 16,-4 6 0-16,19 45-10 0,-46-51 10 15,6 14 12-15,1 7-12 16,-1 8-5-16,-6 0-5 0,7 7 16 16,-7 0-6-16,7-3 0 15,-1 7-6-15,1-1 13 0,-1 1-7 16,1 0-3-16,39 11-2 16,-53-11 8-16,14 0 2 15,39 11-17-15,-46-11-89 16,46 11-81-16,-40-7-82 0,40 7-173 15,0 0-318-15,-46 7-215 16</inkml:trace>
  <inkml:trace contextRef="#ctx0" brushRef="#br0" timeOffset="55559">8635 6195 727 0,'0'0'177'16,"0"0"-21"-16,0 0 42 15,0 0-40-15,0 0-9 16,0 0 31-16,0 48-44 16,6-11 11-16,8 3-48 0,-8-7 10 15,1 4-20-15,-7-3-27 16,0-1 1-16,-13 1-26 16,13-34-6-16,-33 37-24 0,0-7 6 15,0-8-8-15,0-4 1 16,-6-7-40-16,6-3-103 0,33-8-148 15,-46 0-169-15,13-4-28 16,33 4 5-16</inkml:trace>
  <inkml:trace contextRef="#ctx0" brushRef="#br0" timeOffset="55818">8379 6446 920 0,'0'0'259'0,"0"0"5"15,0 0 17-15,0 0-23 0,0 0-26 16,0 0-45-16,0 0-14 16,-20 42-61-16,0-2-22 15,-6 4 51-15,0-3-45 0,-7-4-50 16,0 0-22-16,0 0-19 15,7-11-11-15,26-26-141 16,-46 29-231-16,46-29-293 0,-46 19-87 16</inkml:trace>
  <inkml:trace contextRef="#ctx0" brushRef="#br0" timeOffset="56384">8195 6213 1002 0,'0'0'332'0,"0"0"-48"0,0 0-61 15,0 0-66-15,-33 48 7 16,6-11-60-16,27-37-43 15,-46 41-14-15,7-8-24 0,-7-11-23 16,0-3 15-16,7-5-8 16,-1-3-15-16,40-11 22 15,-46 4-27-15,46-4 19 0,-39 0 1 16,39 0-22-16,0 0 35 16,0 0-12-16,0 0-8 0,0 0 2 15,0 0-11-15,0 0 17 16,0 0-3-16,-40-22 18 15,40 22 50-15,0 0-19 0,0 0 33 16,0 0-9-16,-26 55 9 16,6-9 13-16,7-2 0 0,0-3-13 15,0-1 13-15,13-40-16 16,-33 52-22-16,7-15-13 0,-7-7-20 16,0-8-21-1,-6-4 9-15,-1-3-10 0,1-11-15 0,-1-1 15 16,1-6-7-1,-1-8 4-15,8 0 27 0,32 11 1 16,-33-34 1-16,6-3-21 16,14-3 10-16,7-5-27 0,12 1 14 15,7-4-14-15,7 4 12 16,6 2-13-16,1 5-21 0,12 4-117 16,-39 33-165-16,66-48-256 15,-7 7-284-15</inkml:trace>
  <inkml:trace contextRef="#ctx0" brushRef="#br0" timeOffset="57764">11659 3090 452 0,'0'0'91'0,"0"0"21"16,0 0-7-16,0 0-55 0,0 0 117 15,0 0-57-15,0 0 43 16,0 52 14-16,6 7 98 0,1 8-7 16,6 6-60-16,0 16-32 15,7 11-35-15,0 11 15 0,6 3-56 16,7 8-41-16,6 8-33 15,1-4 0-15,6 3 4 16,-7-3 56-16,7-4-29 0,0 0-7 16,-7-4-14-16,-6-7-15 15,0-8-11-15,0-10-7 16,-7-16 16-16,1-7 3 0,-8-14-8 16,1-8-11-16,0-7 14 15,-20-41 44-15,26 40-11 0,-26-40-11 16,0 0-18-16,0 0-16 15,0 0 20-15,0 0 17 16,0 0-21-16,33 41-2 0,-33-41-6 16,0 0 8-16,0 0-5 15,0 0-6-15,0 0-12 0,0 0 8 16,33 22 11-16,-33-22-7 16,0 0-45-16,0 0-193 0,0 0-285 15,52 11-323 1</inkml:trace>
  <inkml:trace contextRef="#ctx0" brushRef="#br0" timeOffset="59208">13157 5640 378 0,'0'0'68'0,"-46"-14"39"0,46 14-26 16,-46-11 18-16,6 3 24 16,1 1-11-16,0 3 7 15,39 4-53-15,-59-7 20 0,-1-1-28 16,8 5 45-16,-7-5-18 16,0 1 2-16,6 3-11 0,-6 0-1 15,0 4-25 1,0 0 38-16,6 0 5 0,-6 4-52 15,6 4 5-15,-6-1 8 16,7 4 27-16,-8-4-18 0,8 5-20 16,-1 2 18-16,-6 5-8 15,7-1 3-15,6-3-7 16,0 7-16-16,0 0 20 0,6-3 31 16,-6 3-8-16,0 0-3 15,7 4-19-15,-7 0 1 0,-7 0-12 16,7 0 8-16,0 3-8 15,7-3-15-15,-1 4-7 16,1-1 6-16,39-29 47 16,-46 48-29-16,13-7-23 0,7-4-9 15,6 3 12-15,7 1 41 16,0 0-21-16,13 3-14 16,-7-3 0-16,7 3-12 0,7-7 0 15,-7 4 25-15,6 0 4 16,7 0-19-16,1 3-21 0,-1-3 1 15,0 3 2-15,7 4-1 16,6 0 8-16,0 0-6 16,0 0 3-16,1-3-5 0,6-1 9 15,6 0-2-15,0-3-9 16,7 0-5-16,0-5-3 16,7 1 0-16,-7 0 3 0,7-7-3 15,-1 3 0-15,-6-3 0 16,7-4 11-16,-1-4-8 15,1 0-3-15,6 0-4 0,7-3 4 16,-1-5 0-16,-5 1 7 16,-1-4 1-16,6-3 0 0,-5-5-8 15,5 1 3-15,8-4-3 16,-1 0-3-16,0-4-4 0,0 4 2 16,1-7 5-1,6 3 0-15,-1-7 0 0,1 4 0 16,7-4 0-16,-8-4 7 15,1-4 1-15,0 1-5 0,-7-4-3 16,1-4 0-16,-1 0 0 16,-6 0 0-16,-7-7-7 0,0 0 7 15,-6-4 0-15,-1 0 6 16,1-4 0-16,-7-3 0 16,-7-1-6-16,7 1-5 0,-6-4 2 15,-1 0 3-15,-6 4-7 16,-7-1 3-16,0-3 0 15,-6 4 4-15,-13 0-6 0,-1 3 6 16,1-3 0-16,-7-2 0 16,-7 2 0-16,1 3-3 0,6 41 0 15,-27-59 3-15,27 59 0 16,-32-70 0-16,-1 18 6 16,6 12-4-16,27 40 15 0,-52-52-25 15,6 8 8-15,46 44-7 16,-59-48 1-16,13 11-6 0,0 3 9 15,6 5-2-15,40 29 5 16,-52-37-8-16,6 7 5 0,13 5-4 16,33 25 10-1,-53-34-3-15,7 5 9 0,46 29-9 16,-52-33-6-16,6 7-5 16,0 7-1-16,0 8 6 0,6 4-2 15,-6 3 0-15,7 4 3 16,-1 0-2-16,1 4 7 0,39-4-6 15,-53 7-55-15,14 0-21 16,39-7-38-16,-46 4-63 16,46-4-109-16,0 0-229 0,-46 0-277 15</inkml:trace>
  <inkml:trace contextRef="#ctx0" brushRef="#br0" timeOffset="59584">13545 6169 1231 0,'13'-52'316'16,"-13"52"-35"-16,0 0-99 0,0 0-69 15,0 0-57-15,0 0 52 16,0 0 25-16,0 0-7 0,0 0-15 16,-7 55-2-16,1 1-33 15,-1-1-20-15,0-3-18 16,7 0-17-16,-6-1-11 0,-1-1-4 15,7-6-6-15,-6-4-13 16,6-40-183-16,-7 49-195 0,7-49-203 16,-20 33-18-16,20-33 30 15</inkml:trace>
  <inkml:trace contextRef="#ctx0" brushRef="#br0" timeOffset="60023">13393 6464 859 0,'0'0'242'16,"0"0"45"-16,0 0-13 0,0 0-64 16,-52 4-35-16,52-4-10 15,-59 27-28-15,13-5-49 16,-7 0-31-16,7 0-9 0,0-3-35 15,-6-4 0-15,6-1-4 16,0-2 10-16,6-5-19 16,1-3-17-16,39-4 9 0,-46-4 19 15,46 4-11-15,0 0-6 16,-46-26 15-16,46 26-9 0,0 0 5 16,0 0-1-16,-40-44-4 15,40 44 4-15,0 0-8 0,0 0 1 16,0 0 3-16,-46-4-11 15,46 4 91-15,-46 30 34 16,7-1 8-16,39-29-28 16,-53 52-16-16,7-15-35 0,7 3-13 15,39-40-10-15,-39 45-10 16,39-45-6-16,-46 40-8 0,46-40 4 16,-40 30-139-16,40-30-173 15,0 0-223-15,0 0-147 16,0 0 23-16</inkml:trace>
  <inkml:trace contextRef="#ctx0" brushRef="#br0" timeOffset="60217">12631 6320 994 0,'53'-48'228'0,"-53"48"58"0,59-29-23 15,-6 14-109-15,-7 7-38 16,6 8-80-16,1 0-25 0,-1 8-8 16,-52-8-74-16,66 7-346 15,-66-7-194-15</inkml:trace>
  <inkml:trace contextRef="#ctx0" brushRef="#br0" timeOffset="60457">12441 6014 1544 0,'0'0'351'0,"-53"-11"18"15,53 11-64-15,0 0-102 0,-39 59-96 16,26-4-51-1,6-3-20-15,7-1-28 0,0 1-1 16,7-4-93-16,-7-48-208 16,0 63-237-16,0-15-139 0,0-48 22 15</inkml:trace>
  <inkml:trace contextRef="#ctx0" brushRef="#br0" timeOffset="60820">12237 6539 834 0,'-53'-15'200'0,"53"15"101"16,0 0-9-16,0 0-82 15,0 0-95-15,-52-56-42 16,52 56-15-16,-7-52-45 16,7 52-17-16,0 0-4 0,0 0 14 15,53-44-9-15,-53 44 31 16,46-15 27-16,-46 15 0 0,0 0 27 15,46 22 28-15,-46-22 9 16,0 0-6-16,6 45 8 0,-6-45-11 16,0 0-33-16,-39 48-19 15,-7-21 4-15,-13-13-24 0,0-3-13 16,0-3-7-16,-1-8-18 16,1 0 5-16,7-8-9 15,-1-3 4-15,7-3 6 0,13-1-4 16,33 15-2-16,-46-31-3 15,46 31-80-15,0 0-105 16,-46-51-166-16,27 10-241 0,19 41-158 16</inkml:trace>
  <inkml:trace contextRef="#ctx0" brushRef="#br0" timeOffset="61025">11698 6128 1624 0,'0'0'356'0,"0"0"-37"16,0 0-97-16,0 0-92 0,0 0-68 16,53 4-24-16,6-8-26 15,0 0-121-15,0 1-361 0,0-8-414 16</inkml:trace>
  <inkml:trace contextRef="#ctx0" brushRef="#br0" timeOffset="61772">12513 2780 841 0,'0'0'7'0,"0"0"144"16,0 0 65-16,0 0-37 15,0 0-8-15,39 26-10 16,1 3 28-16,12 12 1 0,21 14-32 15,19 12-53-15,26 10-48 16,26 12-9-16,14 15-22 0,20 10-10 16,12 12 0-16,14 10-16 15,13 1 0-15,13 4-6 16,6-4 24-16,1-4-13 16,-1-7-13-16,-6-8 0 0,-26-11 14 15,-26-11 9-15,-21-7-21 16,-25-12-9-16,-21-10 26 0,-25-12 2 15,-7-7-26-15,-20-7 5 16,-7-8 22-16,-6 1-5 0,-46-34-5 16,60 37-11-16,-14-12 3 15,-46-25 4-15,52 34 9 0,-6-12-18 16,0-7-1-16,-46-15 10 16,53 22 16-16,-7-7-150 15,-46-15-155-15,46 14-191 16,-46-14-137-16</inkml:trace>
  <inkml:trace contextRef="#ctx0" brushRef="#br0" timeOffset="62871">17796 5389 380 0,'0'0'0'0,"40"-15"24"15,-40 15-14-15,0 0 3 0,0 0-3 16,0 0-2-16,0 0 10 15,0 0 25-15,0 0 51 0,0 0 35 16,0 0 31-16,-59-29 12 16,13 10 0-16,46 19-38 15,-66-14 59-15,7 6-35 16,0 1-36-16,-7 3 5 0,0 0 1 16,-6 4-48-16,-7 0-40 15,0 8 10-15,-13 3 12 0,7 0-14 16,-1 7-16-16,1 1-32 15,-7 7 11-15,0 3 53 16,6 1 1-16,8 7-23 0,-1 0-32 16,6 7-4-16,8-3 19 15,6-1-16-15,6 1-16 0,7 3 10 16,0 1 16-16,13-1 2 16,0 4 50-16,14 4-25 15,12 3-12-15,7 8 10 0,7 0-12 16,12 3-22-16,14-7 13 15,7 4-4-15,6-4-7 16,6-3-8-16,1-1-4 0,12-6 7 16,8-1 16-16,6-3-23 15,6-1 0-15,14-7 6 0,-1 4-1 16,7-8-1-16,7 0-16 16,6-7 4-16,7-4 14 0,0 0 6 15,6-11-12-15,1-3 0 16,-1-8 5-16,-12-8 3 15,-1-3-17-15,-13-7 9 0,0-4 3 16,-13-8 0-16,-6 1 6 16,-8-8-14-16,-5 0 5 15,-14 0 17-15,0-8-17 0,-6 1 8 16,-53 44 6-16,65-55-6 16,-12 6-18-16,-53 49 10 0,66-63 4 15,-20 11 14-15,-46 52-26 16,52-66 4-16,-6 14 8 15,-46 52 3-15,40-70 12 0,-14 18-4 16,-13 11-1-16,-13 41-8 16,7-63 12-16,-7 12-7 0,-14 3-9 15,1 3-9-15,-13 5-1 16,26 40 10-16,-59-59 8 16,6 7-10-16,1 11-9 15,-1 4 9-15,-6 0 3 0,6 4-3 16,-6 0-4-16,7 3-1 15,-1 1 5-15,7-1 8 0,-6 4-8 16,6 0-15-16,-7 4 15 16,7 4 11-16,-7-4-11 0,1 7-11 15,-1 0 3-15,-6-3 18 16,0 3-3-16,0 0-12 0,6 0 1 16,-6 0-2-16,0 1 15 15,6 6-9-15,1-3-4 16,6 4-6-16,0-1 18 15,0 1 1-15,6 3-13 0,8 1-1 16,32 3 5-16,-60 0 4 16,14 3-2-16,7 1-6 0,39-4-13 15,-53 11-81-15,7-3-68 16,46-8-112-16,-46 18-111 16,46-18-157-16,-39 18-49 0</inkml:trace>
  <inkml:trace contextRef="#ctx0" brushRef="#br0" timeOffset="63608">17875 6051 1119 0,'0'0'172'0,"0"0"71"16,0 0-87-16,0 0-69 16,0 0-33-16,0 0-15 0,0 0-24 15,0 0-9-15,0 0-6 16,0 0 13-16,0 0-22 0,0 0 3 15,59-60 10-15,-13 9-7 16,-46 51-15-16,59-56 15 0,-13 16-11 16,-46 40 25-16,53-37-31 15,-53 37 48-15,46-19-50 16,-46 19 32-16,0 0-10 0,59 4-24 16,-59-4 36-16,59 29 3 15,-59-29-23-15,53 41-2 16,-53-41 16-16,0 0 10 0,52 48-10 15,-52-48-18-15,0 0 21 16,0 0-3-16,0 0-20 16,0 0 11-16,0 0 3 0,0 0 24 15,0 0-17-15,0 56-1 16,0-56 8-16,0 0 35 0,-72 44 6 16,6-18-33-16,1-11 5 15,-8-4-14-15,1-8-21 0,0 1-5 16,6-4 37-16,14-4-6 15,52 4-18-15,-60-7 9 16,60 7 3-16,0 0-12 16,0 0-4-16,0 0 9 0,0 0-10 15,0 0 0-15,0 0 5 16,0 0 7-16,0 0-17 0,0 0-11 16,0 0 50-16,0 0 13 15,53 4-20-15,-53-4 41 0,0 0 18 16,0 0-15-16,0 62-14 15,-13-17 13-15,13-45-19 16,-40 44-10-16,40-44-23 0,-46 41-16 16,46-41-4-16,-46 33 19 15,46-33-51-15,0 0-220 16,-59 18-317-16,59-18-119 0</inkml:trace>
  <inkml:trace contextRef="#ctx0" brushRef="#br0" timeOffset="63833">17908 5629 1050 0,'0'0'186'0,"0"0"36"16,0 0 35-16,0 0-100 15,0 0-48-15,0 0-59 16,0 0-42-16,0 0-8 0,0 0-35 16,0 0-363-16,46 19-196 15</inkml:trace>
  <inkml:trace contextRef="#ctx0" brushRef="#br0" timeOffset="64091">17501 5685 1516 0,'0'0'278'15,"-46"-19"-90"-15,46 19 70 0,0 0-78 16,0 0-71-16,-46 56-43 15,19-5-35-15,8-3-23 0,12 4-16 16,7 4 14-16,0-56-6 16,0 70-170-16,7-15-231 0,-7-55-239 15,13 59-17 1</inkml:trace>
  <inkml:trace contextRef="#ctx0" brushRef="#br0" timeOffset="64397">17257 5899 986 0,'0'0'263'0,"0"0"58"0,0 0-18 15,-52-11-90-15,52 11-23 16,-53 15 9-16,7 3-4 15,46-18-42-15,-65 30-61 16,65-30-30-16,-66 33-14 0,0-14 1 16,7-5-11-16,0 1-20 15,-7-4-5-15,0-7-5 0,7-4-1 16,13 0-20-16,46 0 0 16,-65-4 13-16,65 4-98 0,-60-7-189 15,60 7-206-15,0 0-254 16</inkml:trace>
  <inkml:trace contextRef="#ctx0" brushRef="#br0" timeOffset="64612">16666 6209 1731 0,'0'0'443'16,"0"0"-46"-16,0 0-110 15,0 0-62-15,0 0-42 0,0 0-56 16,0 0-66-16,0 0-29 16,0 0-15-16,0 0-8 0,0 0-42 15,0 0-139-15,0 0-197 16,0 0-274-16,0 0-296 16</inkml:trace>
</inkml:ink>
</file>

<file path=ppt/ink/ink127.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3:45:42.948"/>
    </inkml:context>
    <inkml:brush xml:id="br0">
      <inkml:brushProperty name="width" value="0.1" units="cm"/>
      <inkml:brushProperty name="height" value="0.1" units="cm"/>
      <inkml:brushProperty name="color" value="#774931"/>
      <inkml:brushProperty name="fitToCurve" value="1"/>
    </inkml:brush>
  </inkml:definitions>
  <inkml:trace contextRef="#ctx0" brushRef="#br0">0 0 350 0,'0'0'89'0,"0"0"-39"0,0 0 0 15,0 0-31-15,0 0 10 16,0 0-21-16,0 0 104 16,46 26-63-16,-46-26 8 0,39 33-3 15,7-3 9-15,7-1-11 16,6 4 1-16,19 1 11 15,21 3-6-15,13 7-9 16,26 8-10-16,19 7-3 0,21 7-47 16,19 12 37-16,20 7-4 15,13 7 20-15,20 4 45 0,12 4-40 16,1 0-9-16,7 3-5 16,-1-7 136-16,7 4-86 15,13 3-57-15,14-6 10 0,5-1-12 16,1 3-14-16,0 1-6 15,-7 0 6-15,-6 0 7 16,-13 3-27-16,-1 0-6 16,-6-3 35-16,7-4-15 0,-14-3-12 15,-13-5 15-15,-12-6 4 16,-14-1-33-16,-14-7 22 16,-12-11 16-16,-13-1-14 0,-14-6-2 15,-13-8 14-15,-26-8-20 16,-6-3-4-16,-7 0-10 0,-7-7 40 15,-6-4-29-15,-7 0 2 16,0-4-3-16,-13-4 18 16,-7 1-12-16,-6-1 8 15,0-7 8-15,-7 4-21 0,-6-4 2 16,0 4-2-16,-14-4 27 16,1 0-32-16,0 0 4 15,-7 0 18-15,-7 0 2 0,7 4-29 16,-7-4 19-16,1-3 11 15,-1 3-14-15,-39-11-12 16,46 7 33-16,-46-7-12 0,46 11-14 16,-46-11 15-16,0 0-12 15,0 0 5-15,0 0 0 0,0 0-257 16,46 8-49-16,-46-8-35 16,0 0-12-16</inkml:trace>
  <inkml:trace contextRef="#ctx0" brushRef="#br0" timeOffset="1135">11913 3491 377 0,'0'0'102'0,"0"0"5"16,0 0-10-16,0 0-26 0,0 0-16 15,0 0 26-15,-39-26 27 16,-1 12-12-16,-6 6-5 0,-13 8 55 16,-6 0 8-1,-8 0-5-15,-12 0-27 0,-1 0-14 16,-6 0-55-16,-13-7-19 16,0-1-1-16,-7 1-1 0,1 0 17 15,-8 3 20-15,14 4-39 16,0 0-16-16,0 7 8 0,0-3-6 15,6 7-24-15,1 4 98 16,-1 3-23-16,1 5-47 0,-1-1 8 16,0 0-8-16,1 0 8 15,-1 0-35-15,1 0 18 0,12 1-1 16,1 2-16-16,13-6 28 16,6-1 48-16,0 1-34 0,14-1-27 15,6 1 19-15,46-19-17 16,-53 26-9-16,53-26 19 15,-46 33 19-15,46-33-22 16,0 0 16-16,-46 52 2 0,46-52-6 16,-13 55 6-16,13-55 1 15,0 63 2-15,20-11-20 0,-20-52 31 16,52 59-17-16,14-11-19 16,6-4 1-16,7-7-11 0,20 0-1 15,-1 0 7-15,1-4-4 16,6 4-15-16,-7-7 20 0,-12-1-7 15,-1 1-9-15,-6-1 9 16,0-6 6-16,-7 2-6 16,-6-6 21-16,6-1-19 0,1 1 5 15,-1-8 1-15,7 4-12 16,6-4-3-16,1-8 6 0,-1 1-12 16,0 0 2-16,1-4 17 15,-1 4-6-15,1-1-14 16,-14-3 5-16,7 0 14 0,-7 0-12 15,-6 0 0-15,0-3 9 16,-7-5-11-16,0 1-5 0,0-1 22 16,13-6-15-16,-6 2-1 15,0-2 10-15,-1 3-11 16,-5-4 0-16,12 0 5 0,-20 0 0 16,8 1-12-16,-14-5 23 15,-7 1-15-15,0-1 4 0,1-3 7 16,-40 22-7-16,46-41-12 15,-7 1 17-15,-12 6-5 0,-1-6 0 16,-13-1 0-16,20 0 3 16,-13 1-3-16,-7 3-3 0,-7 0 9 15,-6 4-6-15,0 3 0 16,0-3-7-16,-6 0 7 16,-14 3 0-16,-6 1 0 0,-7 3-3 15,0 0 6-15,-13 0 3 16,7 0-17-16,-7 4 14 15,6 3-3-15,1-3 3 0,-1 7 7 16,1-3-15-16,6 3 10 16,0 0-20-16,0 4 24 0,33 11-17 15,-46-14 13-15,13 6-8 16,1-3-33-16,32 11-72 0,-40-7-98 16,40 7-190-16,-39-8-212 15,39 8-52-15</inkml:trace>
  <inkml:trace contextRef="#ctx0" brushRef="#br0" timeOffset="2135">11618 3972 468 0,'0'0'144'0,"0"0"-2"0,0 0 4 15,0 0-45-15,0 0-15 16,0 0 102-16,0 0-46 15,0 0-27-15,-33 44-62 0,33-44-16 16,-46 22-37-16,46-22 0 16,-53 7 6-16,53-7 14 0,-52 4-20 15,52-4-11-15,0 0 24 16,0 0-21-16,0 0 25 0,0 0-22 16,0 0 11-16,0 0-27 15,0-44 36-15,0 44-32 16,0 0 17-16,65-33 0 0,-19 18 0 15,-46 15-11-15,46 3 32 16,-46-3-46-16,0 0 31 0,0 0-14 16,0 0 41-16,33 52 12 15,-33-52 56-15,0 52-41 0,0-52 28 16,-33 52-17-16,33-52-18 16,-39 44-39-16,39-44 1 0,-59 33-15 15,0-18 26-15,19-4-26 16,-6-7 0-16,0-8 0 15,46 4 7-15,-66-18-2 16,20 3-17-16,46 15-28 0,-46-26-11 16,46 26-10-16,-39-44-17 15,39 44 25-15,0-52-1 0,0 52 59 16,0-52-26-16,0 52 21 16,0 0-26-16,20-44 39 0,-20 44-24 15,0 0 15-15,0 0-12 16,0 0 8-16,0 0-5 0,0 0 26 15,0 0-38-15,0 0 78 16,0 0 11-16,6 52-6 0,-6-52-33 16,0 0-3-16,-33 44-37 15,33-44 36-15,0 0-29 16,-59 33 19-16,59-33-25 0,-52 8 23 16,52-8-17-16,-46 0-9 15,46 0 16-15,0 0-21 0,0 0 25 16,0 0-26-16,0 0 20 15,-27-52-5-15,27 52 5 16,-6-44-19-16,6 44 3 0,0 0 2 16,0 0 24-16,0 0-19 15,0 0 4-15,0 0 0 0,0 0 0 16,0 0 76-16,-53 7 13 16,53-7 13-16,-59 18-21 0,59-18-17 15,-52 19-22-15,52-19 52 16,0 0 8-16,0 0 10 15,-46 15-26-15,46-15-28 0,0 0-33 16,0 0-4-16,0 0-9 16,0 0 3-16,0 0-27 0,-40-45 25 15,40 45-18-15,-20-55 8 16,20 3-15-16,7 8-68 0,0-1-118 16,6 1-137-16,6 0-210 15,8 3-131-15</inkml:trace>
  <inkml:trace contextRef="#ctx0" brushRef="#br0" timeOffset="2351">11210 3576 1324 0,'0'0'252'0,"0"0"42"15,33 41-84-15,-33-41-15 0,0 0-91 16,0 0-42-16,33 33-43 16,-33-33 1-16,0 0-15 0,0 0-212 15,0 0-272-15,33 44-124 16</inkml:trace>
  <inkml:trace contextRef="#ctx0" brushRef="#br0" timeOffset="2555">11013 3816 820 0,'0'0'218'0,"0"0"70"15,0 0-27-15,0 0-147 16,0 0-37-16,0 0-44 0,0 0-4 15,0 0-120-15,0 0-301 16,0 0-142-16</inkml:trace>
  <inkml:trace contextRef="#ctx0" brushRef="#br0" timeOffset="2991">10441 3938 828 0,'0'0'261'0,"0"0"23"16,0 0-57-16,0 0-99 0,0 0-70 15,0 0 71-15,0 0-36 16,0 0-52-16,-59 52 63 0,59-52 19 15,-52 67-51-15,25-12-29 16,1-7-18-16,6-4-9 0,20-44 13 16,-19 59 13-16,19-59 28 15,-20 52-31-15,20-52 0 16,0 0-24-16,-26 48 23 16,26-48-28-16,0 0 17 0,0 0-21 15,0 0 18-15,0 0-24 16,0 0 16-16,0 0-28 0,-53-22 23 15,53 22-16-15,0 0 14 16,-20-70-6-16,14 11-15 0,6 11 16 16,13 0-14-16,-13 48 10 15,20-56-108-15,-1 16-180 0,-19 40-161 16,0 0-154-16,46-48-33 16</inkml:trace>
  <inkml:trace contextRef="#ctx0" brushRef="#br0" timeOffset="3600">10231 3868 826 0,'-53'-33'209'16,"53"33"6"-16,0 0-4 15,-52 7-76-15,52-7-6 0,0 0-26 16,0 0-16-16,0 0-66 16,-59 48 6-16,59-48-21 0,0 0-6 15,0 0-15-15,0 0 32 16,0 0-31-16,0 0 7 0,0 0-70 16,0 0-18-16,0 0 34 15,0 0 4-15,0 0 42 0,59 8 11 16,-59-8 24-16,0 0-58 15,0 0 52-15,0 0-17 0,0 0 3 16,0 0 6-16,0 0-6 16,0 0-12-16,0 0 29 0,0 0-32 15,0 0 27-15,0 0-8 16,0 0 20-16,0 0-39 16,0 0 35-16,0 0-49 15,-33 51 54-15,33-51-51 0,0 0 55 16,-13 52-12-16,13-52 60 15,0 0 5-15,0 0-23 0,-33 56-33 16,33-56 11-16,0 0-20 16,-59 40-4-16,59-40 5 0,-53 15 53 15,53-15 16-15,0 0 14 16,0 0 4-16,-46-19-32 0,46 19-22 16,0 0-45-16,-19-48 20 15,19 4-32-15,6-4 9 0,7 0 2 16,14-7-9-16,-1 3 12 15,0 0-11-15,0 4 5 16,-26 48-20-16,20-48-104 0,-20 48-161 16,0 0-36-16,0 0-80 15,0 0-39-15,0 0 14 16</inkml:trace>
  <inkml:trace contextRef="#ctx0" brushRef="#br0" timeOffset="3771">10021 4112 660 0,'6'52'243'0,"-6"-52"127"15,0 0-13-15,0 0-100 0,0 0-54 16,0 0-92-16,0 0-24 16,0 0-73-16,0 0-83 0,0 0-248 15,0 0-229-15,0 0-80 16</inkml:trace>
  <inkml:trace contextRef="#ctx0" brushRef="#br0" timeOffset="4011">9791 3946 1193 0,'-53'-11'384'0,"53"11"35"16,-52 14-86-16,52-14-83 0,-53 34-114 16,53-34-39-16,-53 33-64 15,53-33 1-15,-46 37-19 0,46-37-8 16,0 0-10-16,-59 44-138 16,59-44-216-16,0 0-230 0,0 0-100 15</inkml:trace>
  <inkml:trace contextRef="#ctx0" brushRef="#br0" timeOffset="4183">9653 3949 1113 0,'0'0'213'0,"0"0"-100"16,46-22-45-16,-46 22-51 0,0 0-4 15,0 0-229-15,46-15-139 16,-46 15-93-16</inkml:trace>
  <inkml:trace contextRef="#ctx0" brushRef="#br0" timeOffset="4507">9403 3931 803 0,'0'0'298'0,"-59"33"33"0,59-33-52 15,-59 33 8-15,59-33-25 16,-59 34-31-16,59-34-49 0,-60 33-36 16,60-33-19-16,-65 26-23 15,65-26 2-15,-59 18-20 0,59-18-45 16,-60 4-9-16,60-4-8 15,0 0 54-15,-59-19-33 0,59 19 2 16,0 0-24-16,-33-44 7 16,33 44-25-16,0-59 2 0,7 7-7 15,19 1-19-15,7 6-37 16,0 1-124-16,-33 44-110 16,59-52-170-16,-13 8-225 15,-46 44-129-15</inkml:trace>
</inkml:ink>
</file>

<file path=ppt/ink/ink128.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3:46:01.647"/>
    </inkml:context>
    <inkml:brush xml:id="br0">
      <inkml:brushProperty name="width" value="0.1" units="cm"/>
      <inkml:brushProperty name="height" value="0.1" units="cm"/>
      <inkml:brushProperty name="color" value="#FF8000"/>
      <inkml:brushProperty name="fitToCurve" value="1"/>
    </inkml:brush>
  </inkml:definitions>
  <inkml:trace contextRef="#ctx0" brushRef="#br0">66 1 467 0,'0'0'110'15,"0"0"20"-15,0 0 24 0,0 0 23 16,0 0-49-16,0 0 5 16,0 0 13-16,0 0 19 15,0 0-34-15,0 0-40 0,0 0-27 16,0 0-48-16,0 0-6 16,0 0 24-16,39-4 146 0,-39 4-59 15,46 4-63-15,-8 7-12 16,-5 4-7-16,7 3 10 15,-1-3-12-15,7 7-24 0,-6 0 13 16,6 4-15-16,0-3-3 0,0-1-5 16,-8 1 1-1,1-5 13-15,-6 0 43 0,-33-18-4 16,26 30-15-16,-26-30-22 16,0 0 16-16,33 48-22 0,-33-48 1 15,7 44-2-15,-7-44-5 16,0 45 3-16,0-45-6 0,-26 38 6 15,26-38-24-15,-46 33 24 16,6-11-5-16,7-7-18 0,33-15 17 16,-51 11-35-16,11-7 15 15,40-4-13-15,0 0-9 16,-46-15 14-16,46 15-21 16,0 0 1-16,-32-41 0 0,12 8 5 15,7-5 6-15,13 38 3 16,6-44 20-16,-6 44-2 0,7-45 12 15,-7 45 5-15,0 0-18 16,0 0 16-16,0 0-22 0,0 0 22 16,0 0 1-16,0 0-4 15,0 0 23-15,0 0-26 0,0 0 35 16,-20 48 1-16,0-3-15 16,20-45 24-16,-19 45 2 15,19-45 10-15,-27 44-20 0,27-44-4 16,-46 34-16-16,7-12-9 15,39-22 5-15,-52 15-15 16,13-8 13-16,39-7-5 0,-39 0 0 16,39 0 23-16,0 0-11 15,-40-26 8-15,40 26-15 0,-20-41-8 16,14-3 8-16,12 6-12 16,1 1 9-16,6-3-19 15,0 3 23-15,7 3-16 0,6 1 14 16,1 0-14-16,5 3 4 15,7 1 6-15,-6 6-15 0,0 0-54 16,-33 23-236-16,52-22-166 16,1 8-186-16</inkml:trace>
</inkml:ink>
</file>

<file path=ppt/ink/ink129.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3:46:08.915"/>
    </inkml:context>
    <inkml:brush xml:id="br0">
      <inkml:brushProperty name="width" value="0.1" units="cm"/>
      <inkml:brushProperty name="height" value="0.1" units="cm"/>
      <inkml:brushProperty name="color" value="#FF8000"/>
      <inkml:brushProperty name="fitToCurve" value="1"/>
    </inkml:brush>
  </inkml:definitions>
  <inkml:trace contextRef="#ctx0" brushRef="#br0">119 0 711 0,'0'0'122'0,"0"0"46"16,0 0-25-16,0 0-8 15,0 0 143-15,0 0-12 16,0 0-9-16,0 0 6 16,-14 52-30-16,8 4-36 0,-1-1-29 15,0 8-63-15,7 0-22 16,-6-1-23-16,-7 1-22 15,0 0-14-15,6-11-12 0,-6-4-9 16,0-4-7-16,13-44-6 16,-7 44-82-16,7-44-221 0,0 0-308 15,-13 45-197-15</inkml:trace>
  <inkml:trace contextRef="#ctx0" brushRef="#br0" timeOffset="467">165 699 1553 0,'0'0'376'15,"0"0"-44"-15,0 0-107 16,0 0-51-16,0 0-60 15,0 0-43-15,0 0-19 0,27-37-14 16,-27 37-8-16,26-45-28 16,-13 5 7-16,7-1-4 15,-1-3-5-15,1-4-3 0,6-4 13 16,1-7-21-16,0 0 15 16,-1-4 2-16,1 4-6 15,-8 11 0-15,1 7 4 0,-20 41-4 16,20-44 0-16,-20 44 0 15,0 0-14-15,0 0 23 0,0 0 4 16,0 0-10-16,0 0-6 16,0 0 13-16,0 0 4 0,0 0-14 15,0 0 28 1,13 52 41-16,0-4-9 0,-6 0-23 16,-1 3 4-16,7-3-17 15,-6 4-17-15,6-7 4 0,0-1-6 16,1 0-5-16,6 1-6 15,0-5-112-15,-1-3-277 0,-19-37-335 16,46 41-221-16</inkml:trace>
</inkml:ink>
</file>

<file path=ppt/ink/ink13.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04-21T08:06:23.131"/>
    </inkml:context>
    <inkml:brush xml:id="br0">
      <inkml:brushProperty name="width" value="0.1" units="cm"/>
      <inkml:brushProperty name="height" value="0.1" units="cm"/>
      <inkml:brushProperty name="color" value="#ED1C24"/>
      <inkml:brushProperty name="fitToCurve" value="1"/>
    </inkml:brush>
  </inkml:definitions>
  <inkml:trace contextRef="#ctx0" brushRef="#br0">0 469 2465 0,'79'-33'226'0,"26"-12"-31"15,13-6-48-15,14-5-86 0,6 1-37 16,-7-1-115-16,-12 1-167 16,-8 0-280-16,-19-8-369 0</inkml:trace>
</inkml:ink>
</file>

<file path=ppt/ink/ink130.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3:46:11.687"/>
    </inkml:context>
    <inkml:brush xml:id="br0">
      <inkml:brushProperty name="width" value="0.1" units="cm"/>
      <inkml:brushProperty name="height" value="0.1" units="cm"/>
      <inkml:brushProperty name="color" value="#FF8000"/>
      <inkml:brushProperty name="fitToCurve" value="1"/>
    </inkml:brush>
  </inkml:definitions>
  <inkml:trace contextRef="#ctx0" brushRef="#br0">230 85 447 0,'0'0'83'0,"39"-45"23"15,-39 45 3 1,0 0-29-16,0 0 13 0,0 0 11 16,46-40 8-16,-46 40-23 15,0 0 17-15,0 0-22 0,0 0 46 16,0 0 31-16,0 0 14 15,0 0-34-15,0 0-12 16,20 44-25-16,-20 0-17 0,-7-3-13 16,1 3-26-16,-8-7 30 15,14-37-7-15,-26 53-15 16,26-53-26-16,-33 37-7 0,33-37-9 16,-39 26-6-16,39-26-4 15,-46 3 6-15,46-3-4 0,-53-7-6 16,53 7 3-1,-33-22-15-15,33 22 12 0,0 0-7 16,-32-49-4-16,12 12 4 16,7-4 4-16,6 8 3 0,7 33 10 15,-6-37 1-15,6 37-5 16,0 0-6-16,0 0-13 16,0 0 8-16,0 0 5 0,0 0-5 15,0 0 18-15,0 0-2 16,6 44 32-16,-6 4 5 15,7 0 0-15,6 5-4 0,0 3-6 16,0 6-11-16,0 9-17 16,14 3 5-16,-8 3-15 15,8 8 13-15,-1-3-13 16,-6 0-70-16,6-5-434 0,-6 1-417 16</inkml:trace>
</inkml:ink>
</file>

<file path=ppt/ink/ink131.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3:46:14.787"/>
    </inkml:context>
    <inkml:brush xml:id="br0">
      <inkml:brushProperty name="width" value="0.1" units="cm"/>
      <inkml:brushProperty name="height" value="0.1" units="cm"/>
      <inkml:brushProperty name="color" value="#FF8000"/>
      <inkml:brushProperty name="fitToCurve" value="1"/>
    </inkml:brush>
  </inkml:definitions>
  <inkml:trace contextRef="#ctx0" brushRef="#br0">54 0 530 0,'0'0'106'0,"0"0"16"16,0 0 4-16,0 0 60 0,0 0-8 16,0 0-77-1,0 0-19-15,0 0 2 0,0 0 69 16,0 0 5-16,0 0-6 16,0 0-14-16,-19 41-14 0,-1 7-38 15,13 7-1-15,1 1-32 16,6 3-5-16,0 0-21 15,6-7-22-15,-6 0-5 0,7-4 6 16,-1 0-6-16,8-8 5 16,-8 1-60-16,-6-41-379 15,26 48-375-15</inkml:trace>
</inkml:ink>
</file>

<file path=ppt/ink/ink132.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3:46:17.206"/>
    </inkml:context>
    <inkml:brush xml:id="br0">
      <inkml:brushProperty name="width" value="0.1" units="cm"/>
      <inkml:brushProperty name="height" value="0.1" units="cm"/>
      <inkml:brushProperty name="color" value="#FF8000"/>
      <inkml:brushProperty name="fitToCurve" value="1"/>
    </inkml:brush>
  </inkml:definitions>
  <inkml:trace contextRef="#ctx0" brushRef="#br0">26 71 213 0,'0'0'4'16,"0"0"3"-16,0 0-5 15,0 0 23-15,0 0 20 0,0 0-6 16,0 0 12-16,0 0 11 16,0 0 16-16,0 0-2 0,0 0-28 15,0 0 14-15,0 0 0 16,0 0 0-16,0 0 0 15,0 0-39-15,0 0-7 0,0 0-5 16,0 0 13-16,0 0-36 16,0 0 27-16,0 0 20 0,0 0 21 15,0 0-20-15,0 0 36 16,0 0 36-16,0 0-18 16,0 0 29-16,0 0-32 0,0 0 34 15,-13-37-7-15,13 37-56 16,0 0 3-16,0 0-49 15,0 0-5-15,0 0 0 0,0 0-1 16,0 0-3-16,0 0-3 16,-6-34-18-16,6 34 14 0,0 0 7 15,0 0 2-15,0 0 1 16,0 0-6-16,0 0 0 0,0 0 0 16,0 0 2-16,0 0-18 15,0 0 24-15,0 0-17 16,0 0 38-16,0 0-26 15,0 0 4-15,0 0 8 0,0 0-24 16,0 0 39-16,0 0-20 16,0 0 23-16,0 0-7 0,0 0-5 15,0 0-1-15,0 0 31 16,0 0 14-16,0 0 28 0,0 0-24 16,0 48 24-16,-7 0 7 15,7 5-38-15,0-1 4 0,0 0-21 16,7 3 1-16,-7-3 3 15,6 4 19-15,1-4-16 16,-1 0-40-16,-6-8 10 16,7 0-17-16,-7-44 4 0,13 52-6 15,-13-52-13-15,7 53 20 16,-7-53-67-16,6 48-118 0,-6-48-183 16,0 0-193-16,21 48-25 15,-21-48 4-15</inkml:trace>
  <inkml:trace contextRef="#ctx0" brushRef="#br0" timeOffset="422">504 713 801 0,'0'0'267'16,"-41"51"-36"-16,41-51-40 15,0 0-19-15,0 0-28 0,-33 52 11 16,33-52-47-16,0 0-12 16,0 0-25-16,0 0-33 0,0 0 10 15,0 0-22-15,0 0 10 16,0 0-9-16,0 0-34 0,0 0 30 15,54-4-28-15,-54 4-1 16,0 0 19-16,39-51-7 16,-39 51 60-16,27-52-9 15,-27 52 2-15,0 0 13 0,0 0-37 16,0 0-1-16,0 0-23 16,0 0-7-16,0 0 21 0,-53-7-32 15,53 7 18-15,0 0-8 16,-47 14-3-16,47-14-4 0,0 0-161 15,0 0-451-15,0 0-291 16</inkml:trace>
</inkml:ink>
</file>

<file path=ppt/ink/ink133.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3:46:23.327"/>
    </inkml:context>
    <inkml:brush xml:id="br0">
      <inkml:brushProperty name="width" value="0.1" units="cm"/>
      <inkml:brushProperty name="height" value="0.1" units="cm"/>
      <inkml:brushProperty name="fitToCurve" value="1"/>
    </inkml:brush>
  </inkml:definitions>
  <inkml:trace contextRef="#ctx0" brushRef="#br0">7498 1569 769 0,'0'0'147'0,"0"0"35"15,0 0 24-15,0 0-3 0,0 0-18 16,0 0-13-16,33 22-47 15,6 15-38-15,-6 4-13 16,6 3-4-16,-6 0 24 0,0 4-30 16,-7-7-7-16,-6 0 1 15,0-4 3-15,-7-4 6 16,-13-33-18-16,-7 33-22 16,7-33-23-16,-39 18 5 0,-7-11-4 15,0-11-2-15,-13-6 0 16,6-4-11-16,1-5-48 0,12 1 12 15,40 18-6-15,-39-37 8 16,19 0-26-16,20 3 38 16,7-3 5-16,-7 37 2 0,32-48 12 15,-32 48 11-15,46-40 0 16,-46 40-6-16,40-33 8 0,-40 33-15 16,0 0 13-16,33-26 0 15,-33 26-14-15,0 0 22 16,0 0-5-16,0 0-1 15,0 0 8-15,0 0 16 0,0 0 38 16,0 0-22-16,0 0-20 16,0 0-12-16,-46 22-6 0,-7-4-4 15,-6 1-10-15,6-1 17 16,1 4-7-16,6-3 0 16,6-1 0-16,40-18 9 0,-39 26-16 15,39-26 21-15,0 0 10 16,-40 45 0-16,40-45 1 0,-14 40 4 15,14-40-8 1,7 37-2-16,-7-37 13 0,13 41 53 16,-6-9-1-16,0 1-1 15,-7-33-15-15,7 45 10 0,-7-8-14 16,-7-8 11-16,7-29-9 16,-14 41-14-16,8-12-9 0,6-29 13 15,-20 34-6-15,20-34-15 16,0 0-2-16,0 0-21 15,-26 29 8-15,26-29-13 0,0 0-4 16,-33 11-3-16,33-11-4 16,0 0 7-16,-33-22-8 0,33 22-10 15,-33-41-21 1,20 1-102-16,13-5-128 0,0-6-159 16,13-5-267-16,0 2-164 15</inkml:trace>
  <inkml:trace contextRef="#ctx0" brushRef="#br0" timeOffset="225">7070 1207 1965 0,'-7'-41'328'0,"7"41"-25"16,0 0-135-16,0 0-78 0,0 0-39 16,0 0-30-16,0 0-9 15,0 0-162-15,0 0-419 0,0 0-219 16</inkml:trace>
  <inkml:trace contextRef="#ctx0" brushRef="#br0" timeOffset="884">6748 1370 1084 0,'0'0'321'15,"0"0"-40"-15,-33 55-48 0,13-3-38 16,20-1-38-16,7-3-38 15,-1-3-30-15,1-1-23 16,-1-3-29-16,-6-41 17 0,0 51-30 16,-6-14 1-16,6-37-15 15,0 0-6-15,-40 41 11 0,40-41-19 16,-52 26 8-16,12-11-22 16,40-15 27-16,-46 0-19 15,46 0 14-15,-52-19-4 16,52 19-3-16,-40-29 3 0,40 29-18 15,-33-37 11-15,33 37 7 16,0 0-4-16,-26-37 14 0,26 37-19 16,0 0 19-16,0 0-29 15,0 0 28-15,0 0-9 16,0 0 5-16,-13-37-2 0,13 37-21 16,0 0 27-16,0 0-21 15,0 0 22-15,0 0-20 0,0 0 15 16,0 0-1-16,0 0 0 15,0 0-4-15,0 0 0 16,0 0 3-16,0 0 13 16,0 0 17-16,0 0-15 0,0 0 0 15,-26 40 3-15,26-40-16 16,-46 34 7-16,0-16-24 0,-7-7 24 16,1-3-26-16,-14-8 30 15,7-8-19-15,0-3 7 0,-7-4-13 16,7 1 18-16,-1-1-5 15,0 7-12-15,14 1 32 16,0 7-10-16,7 7 20 16,39-7 33-16,-46 37 7 0,20 4-38 15,13 3-9-15,6 4-24 16,20 8 6-16,13-2-20 16,14 5-106-16,-1 4-262 0,14-7-316 15,-1-1-115-15</inkml:trace>
  <inkml:trace contextRef="#ctx0" brushRef="#br0" timeOffset="1068">5860 2636 2013 0,'0'0'167'0,"0"0"-9"16,46 18-60-16,20-7-49 0,6-7-36 15,14 0 11-15,-7-4-29 16,0 3-256-16,-7-6-347 16,-13-5-187-16</inkml:trace>
  <inkml:trace contextRef="#ctx0" brushRef="#br0" timeOffset="1272">5900 1166 2196 0,'-53'-33'235'0,"53"33"27"16,0 0-100-16,0 0-62 16,0 0-48-16,0 0-39 0,0 0-8 15,0 0-254-15,0 0-426 16,0 0-207-16</inkml:trace>
  <inkml:trace contextRef="#ctx0" brushRef="#br0" timeOffset="2116">4999 1455 1658 0,'0'0'336'0,"13"55"-43"16,0-11-86-16,-13-44-72 0,13 52-28 15,-13-4-13-15,-13-15-39 16,13-33-34-16,-33 45 0 0,-6-12-18 16,-7-11-3-16,0-7 7 15,0-8-1-15,6-3-9 16,40-4-8-16,-46-4 21 15,7-11-3-15,39 15-7 0,0 0-16 16,-40-59 25-16,21 8-4 16,12-5-11-16,0-10 8 0,7-12 0 15,0-7-13-15,0-11 18 16,7 4-7-16,-7 7-4 0,0 11 16 16,-7 15-12-1,7 14-5-15,0 45 8 0,0 0-3 16,0 0-8-16,0 0 0 15,0 0 19-15,-46 63-6 0,13 4-8 16,13 3 10-16,7-4 1 16,0 5-3-16,6-1 58 15,7-7-17-15,0-1-25 0,0-10 6 16,0-4-12-16,0-11-1 16,-7-4 21-16,7-33-11 0,-13 30-16 15,13-30 2-15,-39 22-2 16,13-15-19-16,-7-7 13 0,0-7 10 15,33 7-21-15,-40-26-11 16,40 26 15-16,-46-52-3 16,20 8-7-16,13 7 3 15,13 37 14-15,-13-37-7 0,13 37-10 16,0 0 18-16,0 0-3 16,0 0-6-16,0 0 11 0,0 0 0 15,0 41-5-15,0 0 3 16,-7 3 11-16,-6-7-2 15,-7 3-8-15,-6-6 14 0,-7-1-15 16,-6-11 0-16,-14 0 4 16,1-7-12-16,-1-4-7 0,1-3 22 15,6-8-7-15,6 0-11 16,7-8 3-16,33 8-4 16,0 0-23-16,-26-44-1 15,19 7 28-15,21 7-8 0,-14 30 5 16,46-29 8-16,0 21-9 15,0 8 0-15,-7 11 17 0,-6 8-3 16,0 10-16-16,-14 1 16 16,-5 7-1-16,-8 4-11 0,-6-1 0 15,-6 1 16-15,-14 0-104 16,0-2-177-16,20-39-245 16,-59 44-208-16</inkml:trace>
  <inkml:trace contextRef="#ctx0" brushRef="#br0" timeOffset="2328">3736 2503 1333 0,'52'22'402'0,"1"-7"-62"16,0-1-48-16,6-2-60 0,0-1-86 15,7-4-79-15,-1-3-37 16,-6-4-19-16,-6-4-178 16,-7-7-287-16,-13-8-346 15</inkml:trace>
  <inkml:trace contextRef="#ctx0" brushRef="#br0" timeOffset="2524">3959 1281 1638 0,'0'0'329'16,"0"0"-6"-16,0 0-98 16,0 0-98-16,0 0-60 15,0 0-41-15,0 0-56 0,27-41-418 16,-27 41-345-16</inkml:trace>
  <inkml:trace contextRef="#ctx0" brushRef="#br0" timeOffset="2759">5735 0 1630 0,'0'0'242'16,"0"0"80"-16,0 0-33 16,0 0-35-16,-40 22-62 15,-19 26-82-15,-20 22-51 0,-19 12-29 16,-1 14-16-16,-6 0-10 16,0 3-19-16,0-6-212 0,-7-2-258 15,7-10-340-15</inkml:trace>
  <inkml:trace contextRef="#ctx0" brushRef="#br0" timeOffset="2996">3493 778 2321 0,'0'0'211'16,"-20"52"15"-16,0 7-67 16,1 11-46-16,6 8-52 0,-1 7-33 15,14 0-14-15,-6 0-8 16,12 0-27-16,-6-4-239 16,0-3-380-16,0-8-278 0</inkml:trace>
  <inkml:trace contextRef="#ctx0" brushRef="#br0" timeOffset="3580">2670 1839 1610 0,'0'0'305'16,"-39"-41"-55"-16,19 0-114 15,7 5-59-15,20-9-44 0,6-3-8 16,13-7-21-16,7 3 2 16,6 4-28-16,7 11 15 0,0 11 1 15,0 11 12-15,-46 15 1 16,46 11 6-16,-46-11-4 0,40 49 11 16,-34 2 7-16,-12-10 23 15,-14 3-10-15,-19-3-1 16,-1-4-20-16,-12-4-15 0,-7-3-4 15,-7-5 0-15,0-2-7 16,0-9 0-16,1-3-3 0,6-7 2 16,-1-4 2-16,21-4 11 15,39 4-8-15,-46-29-22 16,46 29-8-16,-33-48 10 16,33 48 23-16,-20-41-6 0,20 41 6 15,0 0 13-15,0 0 29 16,0 0 97-16,-52-7 26 0,-14 11 18 15,-6 10 19-15,-21 5 0 16,-12-1-7-16,-7 4-28 0,-19-7 2 16,-7 0-30-16,-7-4-5 15,-19-7 4-15,-1-4 39 16,1-8-30-16,5-6 0 16,15-5-50-16,19 1-50 0,13-4-14 15,27-4 10-15,13 3-12 16,19 1-12-16,53 22-5 0,-39-33-28 15,39 33-24-15,-14-44-134 16,21 3-235-16,19 8-112 16,7-4-141-16,13 4-382 0,13-4-100 15</inkml:trace>
  <inkml:trace contextRef="#ctx0" brushRef="#br0" timeOffset="3780">1710 782 2652 0,'39'-4'266'0,"-39"4"-21"0,0 0-102 16,0 0-71-16,40 0-35 15,-40 0-22-15,0 0-197 16,0 0-334-16,0 0-389 0</inkml:trace>
  <inkml:trace contextRef="#ctx0" brushRef="#br0" timeOffset="3972">954 1041 2262 0,'0'0'323'15,"0"0"-41"-15,53-8-75 0,13 1-67 16,26 7-71-16,6-7-34 16,14 7-17-16,6-4-31 0,-6 4-313 15,-20 4-354 1,-20-8-227-16</inkml:trace>
</inkml:ink>
</file>

<file path=ppt/ink/ink134.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3:46:29.583"/>
    </inkml:context>
    <inkml:brush xml:id="br0">
      <inkml:brushProperty name="width" value="0.25" units="cm"/>
      <inkml:brushProperty name="height" value="0.5" units="cm"/>
      <inkml:brushProperty name="color" value="#FF00FF"/>
      <inkml:brushProperty name="tip" value="rectangle"/>
      <inkml:brushProperty name="rasterOp" value="maskPen"/>
      <inkml:brushProperty name="fitToCurve" value="1"/>
    </inkml:brush>
  </inkml:definitions>
  <inkml:trace contextRef="#ctx0" brushRef="#br0">465 408 770 0,'0'0'87'0,"-54"25"77"16,2 4 18-16,-7 12 9 0,5 0-74 16,8 3-72-16,7-3-5 15,12-4 6-15,14 0-6 16,13-2 11-16,0-35-16 0,26 49 23 16,7-20-33-16,13-10-4 15,1-5-27-15,6-10-12 16,-7-8 23-16,14-10 7 15,-7-9-4-15,-1-6 2 0,-5-8-4 16,6-6-24-16,-1-13 15 16,1-7-24-16,0-11 33 15,0-3-18-15,-20-7 16 0,0-1 18 16,-19 11-31-16,-8 12 22 16,-19 14-24-16,-14 11 5 0,-19 15-2 15,-13 15 21-15,-34 18-5 16,-6 15-4-16,-7 7 5 15,0 11 5-15,14 3 0 16,12 12-30-16,14 0 25 0,20-3 74 16,19-1-7-16,7 0-8 15,20-7-15-15,14-4-13 16,13-7-8-16,12-7 2 0,7-5-19 16,7-6 2-16,0-12-7 15,0-10-10-15,0-5 5 16,-6-14-11-16,-8-4 19 0,-6-11-1 15,-7-11-15-15,-6-4-2 16,-7-13 8-16,1-9-24 0,-21 4 9 16,-7 3 42-16,-5 12-19 15,-21 15-1-15,-12 18 12 16,-15 11-6-16,-12 22-3 0,-1 15-17 16,8 10 4-16,13 12-4 15,12 4-6-15,14 3 10 16,20-3 27-16,13 0 0 15,13-5-11-15,20-7 3 0,14 1-8 16,19-12-7-16,6-3 12 16,14-7-4-16,6-8-3 15,1-7-5-15,-6-8-4 0,-2-11-4 16,-5-11 0-16,-14-14 4 16,-7-16 9-16,-12-13-3 15,-8-16-6-15,-19 0-8 0,-7 4 8 16,-13 15 22-16,-13 11-9 15,-20 22 3-15,-20 21-10 16,-26 24-6-16,-21 21 0 0,-5 19 14 16,-1 13 1-16,14 9-12 15,12 0-10-15,21 0 0 16,18-1 18-16,15 0-11 0,6-6-25 16,27-8-189-16,6-3-294 15,7-13-221-15</inkml:trace>
</inkml:ink>
</file>

<file path=ppt/ink/ink135.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3:46:40.410"/>
    </inkml:context>
    <inkml:brush xml:id="br0">
      <inkml:brushProperty name="width" value="0.1" units="cm"/>
      <inkml:brushProperty name="height" value="0.1" units="cm"/>
      <inkml:brushProperty name="color" value="#774931"/>
      <inkml:brushProperty name="fitToCurve" value="1"/>
    </inkml:brush>
  </inkml:definitions>
  <inkml:trace contextRef="#ctx0" brushRef="#br0">244 729 593 0,'0'0'126'0,"0"0"43"16,0 0 35-16,0 0-19 0,0 0-19 15,0 0 118-15,-39-8-52 16,39 8-92-16,0 0-72 16,0 0-40-16,-41 34-9 15,41-34-7-15,-13 29-4 16,13-29-2-16,0 0-6 0,0 0 0 16,0 0 11-16,0 0-27 15,41 26 1-15,-41-26 37 0,39-4-12 16,-13-11-14-16,1-7 7 15,-1-7 12-15,-6-1-15 16,-1-3 0-16,-5-4 0 0,-14 37 7 16,6-42 4-16,-6 42 43 15,0 0-23-15,0 0 10 0,-39-18 9 16,-7 22-11 0,6 10 5-16,-6 10-25 0,12 1-23 15,-5 1 11-15,39-26 0 16,-26 37-7-16,26-37 0 0,-13 33 6 15,13-33-19-15,13 34 8 16,-13-34-114-16,39 14-165 16,-39-14-157-16,46 4-93 0,-12-8-19 15</inkml:trace>
  <inkml:trace contextRef="#ctx0" brushRef="#br0" timeOffset="492">244 106 506 0,'-46'-26'169'0,"46"26"46"16,0 0 48-16,-66 8-43 0,66-8-34 15,-46 25-37-15,46-25-27 16,0 0 11-16,-27 45-36 15,27-45-5-15,0 0-22 0,7 45-10 16,-7-45-23-16,0 0-12 16,52 26 2-16,-6-22-8 15,-12-8 65-15,-34 4-29 16,46-22 0-16,-46 22-10 0,40-42-10 16,-14 1 16-16,-26 41 2 15,13-55 9-15,-6 11-10 0,-7 44-17 16,0 0-5-16,0 0-16 15,-66-26 22-15,0 22 30 16,13 15-21-16,7 11-10 0,6 8-12 16,40-30-8-16,-39 44-3 15,39-44 16-15,-26 48-5 16,26-48-15-16,6 37 7 16,-6-37-8-16,0 0 0 0,46 27-1 15,0-12-2-15,-13-15 1 16,-33 0-5-16,53-7 0 0,-20-12-3 15,-33 19-47-15,0 0-64 16,53-38-100-16,-53 38-153 16,0 0-245-16,33-48-119 0</inkml:trace>
</inkml:ink>
</file>

<file path=ppt/ink/ink136.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3:46:43.486"/>
    </inkml:context>
    <inkml:brush xml:id="br0">
      <inkml:brushProperty name="width" value="0.1" units="cm"/>
      <inkml:brushProperty name="height" value="0.1" units="cm"/>
      <inkml:brushProperty name="color" value="#774931"/>
      <inkml:brushProperty name="fitToCurve" value="1"/>
    </inkml:brush>
  </inkml:definitions>
  <inkml:trace contextRef="#ctx0" brushRef="#br0">3049 717 564 0,'0'0'153'16,"0"0"41"-16,0 0 33 16,0 0 12-16,0 0-29 0,0 0-7 15,0 0-27-15,0 0-20 16,0 0-52-16,0 0-10 15,0 0-26-15,0 0-39 0,0 0-25 16,0 0 5-16,0 0-2 16,0 0-10-16,27-34-2 0,-27 34 18 15,19-33-23-15,1 3 0 16,-7-3 21-16,7 4-22 16,0-1 1-16,-20 30 27 15,39-41-31-15,-39 41 11 0,39-29 6 16,-39 29 1-16,46-7-16 15,-6 14 19-15,-40-7 6 0,46 29-25 16,-7 5 12-16,1-5 10 16,-7 1-4-16,6-1-10 15,0-3 8-15,-6 0-13 0,7-7 15 16,-14-5 5-16,7 1-16 16,-33-15 11-16,33 8-1 0,-33-8 0 15,0 0 2-15,0 0 71 16,0 0 1-16,0 0-48 15,0 0-15-15,0 0 0 16,0 0-16-16,0 0-9 0,0 0 4 16,-40-4 12-16,-6 11-11 15,-19 1 10-15,-1-1-3 0,-6 4-3 16,-1 4 8-16,-6 0 20 16,14-1-2-16,-8-3-18 0,8-3 8 15,6-4-26-15,-1-1 19 16,8-3 2-16,12 0 2 0,1 4 20 15,6-4-6-15,7-4 4 16,26 4-13-16,-26-3-8 16,26 3-2-16,-27-8-14 15,27 8 17-15,-26-11-17 0,26 11 14 16,-26-11-15-16,-1-4 12 16,27 15-17-16,-26-15 15 0,26 15-3 15,0 0 0-15,-33-22 0 16,33 22 0-16,-19-33-8 0,19 33 12 15,-7-41-12-15,7 12 8 16,0 29 0-16,20-33 4 0,-20 33-4 16,26-30 0-16,-26 30-4 15,39-22 4-15,-6 11 3 0,0 11-3 16,-7 11 0-16,-26-11 19 16,40 37 12-16,-14 0-11 15,-6 0 24-15,-7-4 10 16,-6 4 25-16,-1-4-25 0,-6-3 0 15,0-1-16-15,-6-3 6 16,6-26 10-16,-14 33-17 0,-5-3-21 16,-1-8 1-16,-13-3-2 15,0-5-18-15,-6-3 9 0,-1-3-2 16,-6-1-8-16,0-7-10 0,7-7-61 16,0-4-90-16,6-4-77 15,-7-4-133-15,40 19-122 0,-33-36-57 16,14 2 10-1,6 5 50-15</inkml:trace>
  <inkml:trace contextRef="#ctx0" brushRef="#br0" timeOffset="181">2964 188 783 0,'0'0'78'0,"0"0"80"0,0 0 53 15,0 0 29-15,0 0-92 16,0 0-45-16,0 0-70 16,0 0-4-16,0 0-53 0,0 0-75 15,46-26-212-15,-46 26-117 16</inkml:trace>
  <inkml:trace contextRef="#ctx0" brushRef="#br0" timeOffset="429">2392 0 902 0,'0'0'230'0,"-26"44"96"0,19-3-14 16,7 3-14-16,7 8-135 15,-1-4-76-15,8 0-35 0,-1 0-39 16,6 0-1-16,-5-7-16 16,-1 3-261-16,-13-44-178 0,6 41-93 15,-12-5-23-15</inkml:trace>
  <inkml:trace contextRef="#ctx0" brushRef="#br0" timeOffset="768">2129 487 983 0,'0'0'215'16,"0"0"96"-16,-52-14-28 0,6 17 14 15,-7 8-47-15,-6 8-57 16,-20 3-22-16,-6 0-54 0,-7 0-14 15,-13-3-3-15,-7-1-10 0,-6-7-2 16,-1 4-31 0,-6-11-10-16,1 3-28 0,-1 1-12 15,0-5 11-15,7-3-22 0,-1 0 11 16,14-3-13-16,13-5 9 16,13 1 1-16,14 3-12 0,5 1 15 15,14-1-18-15,20 0 7 16,26 4-84-16,0 0-94 0,0 0-116 15,0 0-157-15,0 0-139 16,0 0-65-16</inkml:trace>
  <inkml:trace contextRef="#ctx0" brushRef="#br0" timeOffset="977">467 1219 1860 0,'33'30'72'16,"-14"-8"195"-16,-19-22 64 16,27 18-59-16,-27-18-56 0,19 15-43 15,-19-15-68-15,27 11-54 0,-27-11-27 16,32 15-11-16,-12-8-83 16,-20-7-149-16,0 0-189 0,0 0-200 15,0 0-127-15</inkml:trace>
</inkml:ink>
</file>

<file path=ppt/ink/ink137.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04-21T08:11:57.635"/>
    </inkml:context>
    <inkml:brush xml:id="br0">
      <inkml:brushProperty name="width" value="0.1" units="cm"/>
      <inkml:brushProperty name="height" value="0.1" units="cm"/>
      <inkml:brushProperty name="color" value="#3165BB"/>
      <inkml:brushProperty name="fitToCurve" value="1"/>
    </inkml:brush>
  </inkml:definitions>
  <inkml:trace contextRef="#ctx0" brushRef="#br0">1501 149 374 0,'-26'-26'58'0,"0"0"14"16,-1 4-3-16,-5 0 0 0,5 7-9 16,-12 0 26-16,-1 4 13 15,-6 4-25-15,0 3-7 0,-13 4-9 16,7 4-1-1,-14 0 13-15,-6 3-2 0,-1 0 37 16,1 1-25-16,0 3-15 16,6-4-2-16,-6 4-27 0,13 1 14 15,0 6-7-15,6 4 5 16,0 8-14-16,1 3 23 0,-1 4-31 16,7 4 26-16,0 3-13 15,7 4-5-15,6 0-18 0,7 0 19 16,-1 0-24-16,8 0 30 15,6-4-13-15,6 4 5 0,0-7-4 16,7 3 4-16,7-3-5 16,6 0-12-16,7-4 10 15,6 0-23-15,-26-37 13 0,46 51-6 16,0-3 15-16,0-11-35 16,7 0 31-16,12-7-9 0,8-4-6 15,-1-8-10-15,0-3 4 16,14-4 0-16,-1-7-5 0,7-8 28 15,0-3-29-15,-6-5 14 16,-1-6-8-16,-6-4 0 0,-7-8 0 16,0-3-13-16,-12-11 6 15,5-8-46-15,-6-7 25 16,-6-4-3-16,0 0-1 16,-7 0 32-16,-7 4-28 0,-13 8 35 15,1 6-16-15,-21 8-13 16,1 4 28-16,-14 3-9 0,7 30-8 15,-33-36 11-15,33 36-9 16,-39-34 14-16,6 16 18 0,-6 7-15 16,12 3-12-16,27 8-6 15,-33-7 12-15,33 7-34 0,0 0-25 16,0 0-76-16,0 0-108 16,-32-11-101-16,32 11-35 0,0 0-130 15</inkml:trace>
  <inkml:trace contextRef="#ctx0" brushRef="#br0" timeOffset="369">1429 452 430 0,'0'0'103'0,"0"0"24"0,0 0-15 15,0 0-41-15,0 0-30 16,-39 0 21-16,6 4-24 16,0 7 35-16,33-11 5 15,-59 26 112-15,0 0 12 0,6 3-43 16,0 1 11-16,7 3 4 15,-6 0-40-15,6 0-80 0,13-3-15 16,0-4-21-16,33-26 2 16,-39 33 1-16,39-33-13 0,0 0-84 15,-40 30-86-15,40-30-97 16,0 0-83-16,0 0 75 0,0 0-13 16,0 0-56-16</inkml:trace>
  <inkml:trace contextRef="#ctx0" brushRef="#br0" timeOffset="561">1238 253 706 0,'27'3'99'0,"-27"-3"-30"15,39 4 40-15,1 0-10 16,-8-4-76-16,8 3 16 0,-40-3-35 15,46 0-4 1,-20 0-120-16,-26 0-23 0,0 0-124 16</inkml:trace>
  <inkml:trace contextRef="#ctx0" brushRef="#br0" timeOffset="952">824 341 458 0,'-32'19'134'15,"32"-19"-36"-15,0 0-23 16,-20 29-17-16,20-29-13 0,-20 33 11 16,20-33-3-16,0 0-16 15,-6 45 4-15,6-45-34 0,0 0 19 16,0 0-39-16,-27 40 26 15,27-40-13-15,0 0 5 0,0 0-11 16,0 0-7-16,0 0-17 16,0 0 26-16,0 0-3 0,0 0 17 15,0 0-15-15,-33-25 5 16,33 25 0-16,0 0 33 0,-39-4 59 16,39 4 57-1,-59 15 48-15,6 7 37 0,1 0-58 16,6-4-49-16,0 1-75 15,6-1-31-15,-6-6-3 0,7-5-18 16,-7 0-94-16,6-3-119 16,1 0-137-16,39-4-26 0,-46 7-41 15</inkml:trace>
</inkml:ink>
</file>

<file path=ppt/ink/ink138.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04-21T08:12:46.426"/>
    </inkml:context>
    <inkml:brush xml:id="br0">
      <inkml:brushProperty name="width" value="0.1" units="cm"/>
      <inkml:brushProperty name="height" value="0.1" units="cm"/>
      <inkml:brushProperty name="color" value="#3165BB"/>
      <inkml:brushProperty name="fitToCurve" value="1"/>
    </inkml:brush>
  </inkml:definitions>
  <inkml:trace contextRef="#ctx0" brushRef="#br0">12197 2157 866 0,'0'0'176'16,"0"0"56"-16,0 0 18 0,0 0 19 16,0 0-38-16,0 0-28 15,0 0-5-15,0 0-25 0,0 0-54 16,0 0-46-16,0 0 2 0,0-22-15 15,0 0-10-15,0 22-16 16,0-37-26-16,-7 11 9 0,1-4-17 16,-1 1 3-16,1-4 1 15,6-4-10-15,-7 0 6 0,1 0-4 16,6-8 4-16,-7 1-3 16,7 7 3-16,0 4 0 15,0-1 8-15,-7 4-14 0,7 4 9 16,0 0 5-16,0 26-17 15,-6-26 15-15,6 26-10 0,0-22 1 16,0 22 7-16,0 0-12 0,0 0 22 16,0 0-23-16,0 0 13 15,0 0-7-15,0 0 12 0,0 0-4 16,0 0-5-16,0 0 12 16,0 0-12-16,-40-7 12 0,-6 11-19 15,0 3 14-15,-13 4-13 16,-6-4 18-16,-14 5-12 15,-7-5 0-15,-19-3 9 0,-13-1-19 16,-20 1 22-16,-13-4-24 0,-7-7 18 16,-26-1-14-16,-46-3 15 15,-26-4-4-15,-14-3-6 0,1-4 11 16,6 3-5-16,20 5 14 16,13-1-15-16,20 0 8 0,13 0-4 15,6 4 48-15,14-4 1 16,12 8-3-16,14 0-8 0,20-1-25 15,6 4 4-15,20 1 2 0,19-1 24 16,14 0-16-16,19 4-23 16,14 0-1-16,39 0 3 15,-26 0-12-15,26 0-8 0,0 0 8 16,0 0 10-16,0 0-10 16,0 0-11-16,0 0 20 0,0 0-3 15,0 0-6-15,0 0 0 0,0 0 2 16,0 0 8-16,0 0-10 15,0 0-4-15,0 0 4 0,0 0 14 16,0 0-8-16,0 0-6 16,0 0 0-16,0 0 10 0,0 0-5 15,0 0-13-15,0 0 8 16,33-14 4-16,6 3-7 0,-6-4 0 16,6-4-2-16,1 4-1 15,-1 1-22-15,1-1-15 0,-8 0 15 16,-5 4 11-16,-1 0-2 15,0 4 6-15,-26 7 10 0,0 0 9 16,20-8-12-16,-20 8-2 0,0 0 15 16,0 0-18-16,0 0 24 15,0 0-19-15,0 0 8 0,0 0 1 16,0 0-3-16,0 0 0 16,0 0-4-16,0 0 8 0,0 0-8 15,0 0 15-15,0 0-18 0,0 0 16 16,0 0-16-16,0 0 12 15,0 0-9-15,0 0 13 16,0 0-16-16,0 0-13 0,20-26-6 16,-20 26 2-16,19-29 13 15,-19 29-25-15,20-37 17 0,-20 37 1 16,20-33 9-16,-20 33 4 0,0 0-6 16,0 0 18-16,13-26-15 15,-13 26 4-15,0 0 4 0,0 0-3 16,0 0 6-16,0 0-8 0,-39 33 14 15,6-7-20-15,6 3 16 16,-12-3 2-16,6 0-7 16,-6-4 9-16,-7 0-17 0,0-3 14 15,0-1-6-15,-7-3 0 16,7 0 4-16,-6 0-8 0,12-4 10 16,1-7-11-16,6-1 10 0,33-3-2 15,-33 4-3-15,33-4 0 16,0 0-4-16,0 0 11 0,0 0-7 15,0 0 10-15,0 0-15 16,0 0 13-16,0 0-8 0,39-11 10 16,1 11-7-16,-1 11 5 0,7 4 14 15,7 3-8-15,-1 4 19 16,1 4-1-16,6 4-1 16,0-8-19-16,-6 4-7 0,-7-4-5 15,-7-7 8-15,-6-4-50 16,-33-11-115-16,0 0-150 0,0 0-275 15,0 0-216-15,0 37 36 0</inkml:trace>
  <inkml:trace contextRef="#ctx0" brushRef="#br0" timeOffset="1589">6861 1170 569 0,'0'0'122'0,"0"0"-12"16,-13-30 6-16,13 30 14 0,0 0-4 15,0 0 10-15,-20-33 19 16,20 33-37-16,0 0 12 0,0 0-26 16,0 0-25-16,0 0-39 15,0 0 4-15,0 0 92 0,0 0-12 16,0 0-7-16,13 29-8 16,1-6-39-16,-8 6-13 0,7-3 10 15,0 0-7-15,1-4-17 16,-14-22-18-16,13 26-6 15,-13-26-2-15,0 0-11 0,13 26 5 16,-13-26-9-16,0 0 9 16,0 0-11-16,-26 22 0 0,-1-11 0 15,27-11-15-15,-46 4-20 0,13-8-25 16,1-3-25-16,32 7-1 16,-33-23 37-16,33 23 18 0,-40-25 25 15,40 25-2-15,0 0 12 16,0 0-13-16,-26-26 3 0,26 26-3 15,0 0 9-15,0 0 19 16,0 0-23-16,0 0 9 16,0 0 4-16,0 0-1 0,0 0-1 15,0 0 3-15,0 0 13 16,0 0-14-16,0 0 1 0,0 0-2 16,0 0-1-16,-39 26-12 15,-1-15 1-15,7 0 4 0,33-11-16 16,-39 0-10-16,39 0-34 15,-26-11-19-15,26 11 1 0,0 0 30 16,0 0 15-16,0 0 23 16,-20-30-5-16,20 30 22 0,0 0 5 15,0 0 17-15,0 0 18 16,0 0 14-16,0 0-3 0,0 0-20 16,0 0 16-16,0 0-25 15,0 0-14-15,13 30-11 16,-13-30 10-16,0 0-12 0,-33 26-2 15,0-12-16-15,0 1-17 16,1-11-12-16,32-4 11 0,-46 0 17 16,13-4-24-16,33 4-30 15,-40-18-12-15,40 18 18 0,-26-34 13 16,26 34 30-16,-20-33 4 0,20 33 18 16,0 0-4-16,-13-29 1 15,13 29 33-15,0 0 46 16,0 0-2-16,0 0-23 15,40 14-14-15,-8 1-7 0,-32-15-9 16,40 22-11-16,-40-22-5 0,26 22 13 16,-26-22-11-16,0 0-2 15,0 0 1-15,0 34-6 0,0-34 0 16,-33 22 0-16,-6-7 4 16,-7-8-14-16,6-3 2 0,-6-4-1 15,6-8-3-15,7 1-17 16,0-12-16-16,33 19 13 0,-46-33 23 15,46 33 3-15,-33-37 2 16,33 37 6-16,-26-29-2 16,26 29 0-16,0 0-6 0,0 0 6 15,0 0-3-15,0 0 13 16,0 0 4-16,0 0-9 0,0 0-5 16,0 37 5-16,7-8 9 15,-7-29-3-15,6 33 15 0,-6-33-13 16,-6 26-13-16,6-26 7 15,0 0-11-15,-33 26 4 0,-7-11 0 16,8-11 0-16,-8-8-9 16,1-3 1-16,-7-1 8 0,6-3 0 15,1 0 7-15,-1 4-4 16,1-1-6-16,6 12 61 16,0 11 31-16,7 11 42 0,-7 11-6 15,13 3 7-15,-6 12-32 16,6 0-12-16,-6 7 2 0,6 1-3 15,7-5-11-15,-6 1-14 0,-8-8-14 16,1-4-23-16,-7-3 1 16,0-8-21-16,-13-7-5 0,0-4 5 15,0-7-19-15,-6-12-67 16,12-6-50-16,1-12-100 0,39 15-147 16,-46-48-154-16,26-7-50 15,20-8-83-15</inkml:trace>
  <inkml:trace contextRef="#ctx0" brushRef="#br0" timeOffset="1810">6677 1839 1963 0,'40'19'363'0,"-14"-4"-35"15,-26-15-49-15,0 0-37 0,0 0-77 16,0 0-76-16,33 7-14 16,-33-7-79-16,0 0-123 15,0 0-138-15,0 0-204 0,0 0-302 16,0 0 25-16</inkml:trace>
  <inkml:trace contextRef="#ctx0" brushRef="#br0" timeOffset="1975">6145 2220 1542 0,'0'0'73'0,"52"-4"23"16,1-3-44-16,6-12-29 0,-6 1-174 15,6-4-142-15,-7-8-134 16</inkml:trace>
  <inkml:trace contextRef="#ctx0" brushRef="#br0" timeOffset="2237">6112 156 1516 0,'7'-40'213'0,"-7"40"29"16,46-48-23-16,-7 11-44 15,7 18-41-15,0 8-54 0,0 11-21 16,-7 15-38-16,1 11-26 16,-40-26-43-16,20 63-97 0,-20-1-142 15,-27-2-99-15,-6 2-63 16,-13 5 33-16,-6-1-40 0</inkml:trace>
  <inkml:trace contextRef="#ctx0" brushRef="#br0" timeOffset="2413">5493 745 971 0,'0'-33'83'0,"0"33"66"16,59-34 8-16,-6 8-35 0,0 4-50 15,6 4-51-15,0 7-24 16,-7 0-123-16,-6 3-61 0,-6 8-32 16,-40 0-54-16,26 19-103 15</inkml:trace>
  <inkml:trace contextRef="#ctx0" brushRef="#br0" timeOffset="2977">4922 978 1080 0,'0'0'225'16,"32"-4"37"-16,1 8 42 0,0 7-87 15,-33-11-65 1,40 25-50-16,-40-25-61 0,26 37-3 15,-6-7 0-15,-20-30-34 0,-7 41 6 16,-13-8 3-16,20-33-28 16,-52 33-7-16,-1-11-39 0,14-7-34 15,-7-4-15-15,6-11 42 16,40 0-22-16,-46-15 3 0,46 15 45 16,-33-40 24-16,33 40-20 15,-6-45 25-15,6 8 40 0,0 37 7 16,0 0 62-16,39-22 30 15,1 22-30-15,-7 15-19 0,6 11 32 16,0 7-44-16,-6 12 17 16,0 3-20-16,-7 0-33 15,-6 0 14-15,-7 3 10 0,-13-10-39 16,-13 0 7-16,-7-1-5 0,-19-7-12 16,-14 1 2-16,-6-5 0 15,-13-10-6-15,-7-1 6 0,0-14 2 16,0-8-8-16,-6-11 2 15,13-7-2-15,-1-11 14 0,8-11 7 16,12-4 37-16,14-4 29 16,6 0-25-16,20-3-27 15,13-4-3-15,13 3-20 0,7 8-12 16,6 0 10-16,13 0-13 16,7 15-30-16,0 3-116 0,7 12-159 15,-1 7-235-15,-6 15-12 16,0 10-2-16</inkml:trace>
  <inkml:trace contextRef="#ctx0" brushRef="#br0" timeOffset="3142">4849 2046 1373 0,'66'26'336'16,"6"-15"14"-16,7-3-112 0,7-12-121 15,-8-11-47-15,-5-3-143 16,-14-5-298-16,-13-2-262 0</inkml:trace>
  <inkml:trace contextRef="#ctx0" brushRef="#br0" timeOffset="3601">4363 478 1201 0,'-39'18'232'0,"39"-18"61"0,0 0 5 16,0 0-81-16,0 0-69 15,-14 33-52-15,14-33-29 16,0 0-33-16,0 0-26 0,0 0-8 15,33 12 16-15,-33-12-21 16,33-8 8-16,-33 8 7 0,33-18 0 16,-33 18-17-16,20-30 4 15,-20 30 13-15,0-33-18 0,-7 3-1 16,7 30-3-16,0 0 12 16,-39-18-78-16,-1 14-141 0,1 15-196 15,-1 11-132-15,8 12-44 16</inkml:trace>
  <inkml:trace contextRef="#ctx0" brushRef="#br0" timeOffset="4910">3719 1007 1237 0,'0'0'175'15,"13"-33"56"-15,-13 33 7 0,0 0-47 16,0 0-53-16,0 0-65 16,0 0-33-16,0 0-34 0,-26 22-2 15,-7 8 0-15,0 3 7 16,7 4-6-16,0 0-5 0,6-4 13 15,0-3-3-15,20-1-3 16,0-3-3-16,0-26-1 16,26 26 0-16,7-11-19 0,7-8 22 15,6-7-24-15,0-4-5 16,0 1 23-16,0-9-15 16,-7 1 8-16,1 4-2 0,-8-4-2 15,-32 11 15-15,33-11 1 16,-33 11 6-16,0 0 7 0,0 0-18 15,0 0 14-15,0 0-3 16,-39 4-23-16,-7 7 27 0,-7 0-23 16,-6 0-7-16,-7 4 27 15,1-4-12-15,-8 0 5 0,1 0-5 16,0-4-4-16,6-3-2 16,0-4-3-16,7-4-16 15,13-7 20-15,7 0-40 16,39 11-9-16,-40-26 31 0,40 26-3 15,-13-33-1-15,13 33 34 16,13-33-28-16,-13 33 14 0,33-22 17 16,7 10-13-16,-7 9 11 15,6 10-8-15,0 1-3 0,-6 10 19 16,0 0-25-16,0 1 3 16,-33-19 14-16,26 22-15 0,-26-22 24 15,0 0-26-15,20 37 24 16,-20-37-3-16,-20 30-43 15,20-30 28-15,-46 22-44 0,0-11-37 16,7-11 29-16,-1 0-4 16,8-8 3-16,32 8-31 0,-33-29-38 15,20-1-23-15,6 1 54 16,14-1 44-16,-7 30 27 0,19-37 5 16,1 8 10-16,-20 29 8 15,33-26 12-15,-33 26 12 0,26-15-4 16,-26 15 3-16,0 0 19 15,33 0 8-15,-33 0 36 16,0 0-1-16,0 0 21 0,0 0-28 16,-7 30-15-16,7-30-8 15,-32 44-29-15,-8-14-19 0,-6-1 27 16,-6-3-41-16,-8-4 20 16,-5-3-13-16,-1-1-16 15,0-3 19-15,1-8 10 0,12 1-19 16,0-12 6-16,14 0-64 15,0-7-7-15,39 11-27 0,-40-26-24 16,40 26 32-16,-33-48 11 16,14 11-9-16,19 37 48 0,-7-44-12 15,7 44 22-15,0-41 8 16,0 41-5-16,0 0 13 0,0 0 20 16,13-33-15-16,-13 33 9 15,0 0 36-15,0 0 26 16,40 0 38-16,-8 7-28 15,-5 1 56-15,-1 10-58 0,7 5 6 16,-33-23 24-16,39 40-21 16,1-7 2-16,-7 1-32 0,-7-1-2 15,0-4 21-15,-6 1-24 16,-20-30-17-16,26 44 23 0,-13-10-36 16,-13-34 9-16,13 40 37 15,-13-7-10-15,0-33 0 0,-19 37-4 16,-1-3-17-16,20-34 10 15,-53 40 9-15,1-2-14 16,-1-12-7-16,-6-4 41 0,0 0-17 16,0-10-26-16,-7-1 31 15,1-4-9-15,-1-14-6 0,-6-4-1 16,-1-4-25-16,14-11 4 16,0-4-11-16,13-15-8 15,0-3 6-15,13-7-10 0,0-5 0 16,14 1 9-16,12 0-79 15,0 4-84-15,14-4-70 0,6 7-103 16,7 0-95-16,6 4 41 16,0-3-56-16,14 2-40 0</inkml:trace>
  <inkml:trace contextRef="#ctx0" brushRef="#br0" timeOffset="5081">2365 756 1180 0,'46'-19'288'0,"-6"1"55"16,-1 3-60-16,7 0-110 15,7-3-57-15,-1-1-60 16,1 5-68-16,-1-1-202 0,-6 0-225 16,-6 4-53-16,-7 0-132 15</inkml:trace>
  <inkml:trace contextRef="#ctx0" brushRef="#br0" timeOffset="5561">1682 1159 1142 0,'0'0'238'0,"0"0"69"16,0 0-4-16,0 0-103 16,46-8-29-16,0 8-53 0,7 4-53 15,-14 3-10-15,7-3-43 16,-13 3-4-16,-33-7 6 0,39 8-18 15,-39-8 18-15,0 0-24 16,0 0-8-16,0 0 14 0,0 0-14 16,0 0 18-16,0 0-6 15,-33 26 6-15,1-1 7 0,-8 5 1 16,7 3 51-16,-13 12 21 16,7-1-12-16,-7 4 6 15,0-4-6-15,6 1-36 0,1-1-5 16,-7-7-22-16,7-4-5 15,-1-3 3-15,7-7-59 16,33-23-94-16,-39 15-87 0,39-15-115 16,0 0-31-16,-33-8 4 15,33 8 96-15,-13-30 1 0,19-7 17 16,1-4 0-16</inkml:trace>
  <inkml:trace contextRef="#ctx0" brushRef="#br0" timeOffset="5730">1518 1240 1052 0,'0'0'270'16,"0"0"-74"-16,0 0 62 16,19 37-17-16,-19-4-61 0,-13 0-37 15,-6 1-73-15,-14-1-28 16,0-4-25-16,-13-3-23 0,0 0-87 16,-7-4-114-16,7-7-136 15,-6-4-59-15,12-7 14 16,7-4-88-16</inkml:trace>
  <inkml:trace contextRef="#ctx0" brushRef="#br0" timeOffset="6393">1163 1188 950 0,'0'0'260'15,"0"0"-37"-15,0 0 18 0,0 0-70 16,0 0-98-16,0 0-27 16,6-37-36-16,1 8 2 0,-7 29-70 15,13-41-31-15,0 4 60 16,0 4-27-16,1 3 5 16,-14 30 27-16,26-37-24 15,-26 37 33-15,46-33 12 0,-13 18-2 16,-33 15 19-16,52-3-24 15,-6 6 22-15,-6 8-17 0,-40-11 15 16,39 15-3-16,-39-15-28 16,0 0 38-16,0 0 15 0,0 0 8 15,13 37-2-15,-13-37-49 16,-19 30 15-16,-14-8 16 0,-7-7-29 16,-6-4 20-16,-13 0-30 15,0 0 34-15,0-7-19 16,-7 3 4-16,0-3 6 0,7-4-6 15,7-4 11-15,6 0-21 16,13-3 6-16,33 7 4 0,-33-11 3 16,33 11-29-16,0 0 38 15,0 0-9-15,0 0 8 16,0 0 29-16,0 0 1 0,0 0 37 16,0 0 47-16,-13 40-21 15,6-6-19-15,-19-1-20 0,-13 0-21 16,-7-7 20-16,-14 0-13 15,8-8-16-15,-14-3 9 16,7-4 3-16,-7-3 8 0,7-8 22 16,0-8-24-16,0-7 32 15,6-3-6-15,1-4-13 0,6-4 12 16,13-4-26-16,7 1-33 16,6-4 3-16,13-4-7 0,1 0-15 15,6-4 7-15,13 4-14 16,0-7-58-16,7-1-62 0,13 1-133 15,-1 3-138-15,8 4-84 16,6-3 31-16,6 3-40 0</inkml:trace>
  <inkml:trace contextRef="#ctx0" brushRef="#br0" timeOffset="6581">1104 260 1301 0,'46'-4'252'16,"-46"4"92"-16,0 0 7 0,39 0-34 16,-39 0-107-16,40 0-91 15,-40 0-71-15,32-4-19 0,-32 4-38 16,0 0-155-16,0 0-182 16,0 0-313-16,0 0-18 0</inkml:trace>
  <inkml:trace contextRef="#ctx0" brushRef="#br0" timeOffset="6757">394 608 1392 0,'0'0'182'16,"0"0"147"-16,0 0-26 0,53-29-81 15,25 5-88-15,21 2-77 16,19 0-21-16,14 7-238 0,6 4-301 15,0 0-38-15,-7 7-73 16</inkml:trace>
</inkml:ink>
</file>

<file path=ppt/ink/ink139.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04-21T08:12:55.031"/>
    </inkml:context>
    <inkml:brush xml:id="br0">
      <inkml:brushProperty name="width" value="0.1" units="cm"/>
      <inkml:brushProperty name="height" value="0.1" units="cm"/>
      <inkml:brushProperty name="color" value="#3165BB"/>
      <inkml:brushProperty name="fitToCurve" value="1"/>
    </inkml:brush>
  </inkml:definitions>
  <inkml:trace contextRef="#ctx0" brushRef="#br0">11841 857 622 0,'0'0'93'0,"0"0"10"16,0 0 45-16,-26 3-2 0,26-3 6 15,0 0 24-15,0 0-17 16,0 0-56-16,0 0-16 0,0 0-49 16,0 0-34-16,0 0-7 15,0 0 82-15,0 0 23 0,0 0-49 16,13 41-24-16,7-8 54 0,-1-3-11 16,-19-30-35-16,20 41-10 15,0-12 5-15,-20-29 12 0,13 33-27 16,-13-33-5-16,0 0 17 15,0 0-29-15,-13 34 0 0,13-34 16 16,-27 14-9-16,-5-10-13 16,-1 0-9-16,-7-8 24 0,1-3-9 15,-7-1-7-15,-7 5-8 16,-6-8 22-16,-13 3-20 0,-7 4-4 16,-13 1 17-16,-13-1-18 15,-7 0 18-15,-6 4 2 0,-7 0-7 16,-13 4-2-16,-7 0 12 0,-12-4 1 15,-1 7-10-15,-6-3 4 16,-1 0 0-16,1 7 0 0,0-4 17 16,0-3-27-16,-1 3 10 15,8 0 4-15,-1-3 8 0,-6 4-12 16,-1-1-10-16,1 0 3 16,0-3 23-16,6 0-16 0,7-4-5 15,6 3 21-15,14-3-11 16,6 0-14-16,13 0 24 0,14-3-13 15,12 3-8-15,8 0 13 0,5-4-18 16,14 4 14-16,7-4 1 16,12 4-9-16,40 0 18 0,-46-3-20 15,46 3 2-15,0 0 10 16,-39 3-8-16,39-3-4 0,0 0 16 16,0 0-14-16,0 0 2 0,0 0 10 15,0 0-7-15,0 0 0 16,0 0 8-16,0 0-19 15,0 0 11-15,0 0 5 0,0 0-14 16,0 0 9-16,0 0 8 16,0 0-26-16,0 0 22 0,0 0 6 15,0 0-25-15,0 0-18 0,0 0-5 16,33-7-32-16,-33 7-2 16,39-15-16-16,-39 15 1 0,53-15 15 15,-21 1 51-15,1-5-16 16,-6 4 7-16,-27 15 30 0,39-25-38 15,-13 6 34-15,-26 19 7 0,33-22-15 16,-33 22 5-16,40-22 7 16,-40 22 0-16,39-30-3 15,-13 12 5-15,-26 18-2 0,33-22 0 16,-33 22 12-16,0 0-6 0,33-23-13 16,-33 23 24-16,0 0-20 15,0 0 3-15,0 0 65 0,0 0-10 16,0 0-26-16,0 0 38 15,0 0 13-15,0 0-21 0,0 0 20 16,0 0-7-16,-26 37-16 0,26-37 25 16,-40 37-24-16,7-7-19 15,-6-8 9-15,0 0-20 0,6-3 2 16,-7-5-1-16,1 1-22 16,-1-4 6-16,8-3-3 15,-1-1-9-15,33-7 8 0,0 0 0 16,-40 7-16-16,40-7 17 0,0 0-15 15,0 0 1-15,0 0 18 16,0 0-19-16,0 0-6 0,0 0 47 16,0 0-10-16,0 0-10 0,0 0-15 15,40 37 13-15,-1-7-5 16,-13-8-1-16,14 0 1 0,-7 0 0 16,0-3-8-16,6-4-72 15,-39-15-142-15,0 0-168 16,33 18-154-16,-33-18 1 0</inkml:trace>
  <inkml:trace contextRef="#ctx0" brushRef="#br0" timeOffset="592">6131 1241 968 0,'0'0'123'16,"0"0"17"-16,-7-41-5 15,7 41-73-15,0 0-3 0,0 0-19 16,0 0-46-16,-7-37-67 0,7 37-17 16,-6-37 7-16,6 37 41 15,13-36 7-15,-13 36 18 16,26-45 23-16,-26 45-16 0,46-37-13 16,-46 37 33-16,46-22-7 15,-6 11-3-15,-40 11 36 0,39 0 57 16,1 0-22-16,-40 0 32 0,39 22 48 15,-39-22 5-15,0 0-16 16,26 37-48-16,-26-37-8 0,-13 41-48 16,13-41-15-16,-39 44-8 15,-1-11-6-15,1-10-7 0,-1-1 15 16,-6-11 36-16,14 0 1 0,-8-11-7 16,7 0 7-16,33 0-2 15,-39-19 21-15,6-6-11 0,33 25-25 16,-33-49 2-16,13 9-25 15,7-1-5-15,-6-7-2 16,5 0-14-16,1 4 19 0,0-8-19 16,7 8 1-16,-8-1 10 0,1 5-2 15,0 7-61-15,0 3-90 16,6 0-132-16,7 30-175 0,0 0-54 16,0 0-19-16</inkml:trace>
  <inkml:trace contextRef="#ctx0" brushRef="#br0" timeOffset="784">6242 665 1470 0,'0'0'322'0,"33"3"1"0,-33-3-31 15,0 0-79-15,33 8-89 0,-33-8-67 16,0 0-21-16,0 0-83 15,0 0-146-15,0 0-230 0,0 0-169 16,0 0 13-16</inkml:trace>
  <inkml:trace contextRef="#ctx0" brushRef="#br0" timeOffset="1392">5230 461 1469 0,'0'0'358'15,"0"0"43"-15,0 0-73 0,0 0-85 16,27 23-73-16,5 10-56 0,1 0-29 16,0 4-34-16,0 0-31 15,0 0-3-15,-13-4-9 16,-1 0-5-16,-19-33 4 0,7 41-2 15,-7-11-5-15,0-30 0 16,-40 37-7-16,8-12-51 0,-14-6-14 16,6-4 4-16,-6-4 4 0,0-7-3 15,13-4 19-15,0-8-17 16,33 8 27-16,-32-11 19 0,32 11 10 16,0 0 4-16,0 0 8 0,0 0-3 15,0 0 2-15,0 0 47 16,0 0-2-16,0 0-14 15,0 0-4-15,0 0 2 0,-14 33-10 16,1-3-3-16,13-30-7 16,-26 40-5-16,26-40-1 0,-59 45 1 15,6-8-1-15,1-11-5 0,-1-4 3 16,-6-7-16-16,6-4 9 16,1-11-33-16,6 0 0 0,6-8-20 15,40 8-15-15,0 0-32 0,-39-37 30 16,39 37 19-16,-7-44 44 15,7 44-11-15,20-41 10 0,-20 41 19 16,33-22 18-16,-33 22 42 16,46 0 14-16,-46 0 9 0,0 0-5 15,26 41-23-15,-13-4-14 0,-13-37-22 16,-26 51-22-16,-7-6 2 16,-6-12 9-16,-7 0-25 15,-7-7-106-15,1-7-84 0,-7-1-75 16,13-3-120-16,0-8-109 0,46-7 65 15,-46-7-17-15</inkml:trace>
  <inkml:trace contextRef="#ctx0" brushRef="#br0" timeOffset="1577">4672 657 1214 0,'39'-15'190'0,"-6"1"46"0,6-1-43 16,1-4-58-16,6 8-50 16,6-3-50-16,8 3-17 0,-1-1-85 15,0 1-216-15,0 0-102 16,-13-4-110-16</inkml:trace>
  <inkml:trace contextRef="#ctx0" brushRef="#br0" timeOffset="1800">6242 0 1291 0,'-13'33'213'16,"-13"-4"59"-16,-7 1-17 15,-20 7-116-15,-12 7-71 0,-14 1-38 16,-20 3-125-16,-12 3-166 0,-8 1-197 16,-6 4-12-16</inkml:trace>
  <inkml:trace contextRef="#ctx0" brushRef="#br0" timeOffset="2048">4093 912 1195 0,'0'0'211'0,"0"0"100"0,46-15 16 16,-46 15-57-16,0 0-31 15,0 0-55-15,0 0-78 16,0 52-38-16,-13-11-45 0,-13-1-6 15,0-3-17-15,-7 4-61 0,-13-4-129 16,-7-4-182-16,1-3-156 16,-1-8-26-16,-6 0 18 0</inkml:trace>
  <inkml:trace contextRef="#ctx0" brushRef="#br0" timeOffset="2321">3719 292 980 0,'0'0'93'15,"0"0"85"-15,0 0 145 0,0 0 7 16,20 29-74-16,-14 12-91 15,1 3-41-15,-7 4-55 0,6 7-43 16,1-3-6-16,-1 0-11 0,1-4-80 16,6 0-134-16,-13-4-192 15,0-7-135-15,0-7-22 16</inkml:trace>
  <inkml:trace contextRef="#ctx0" brushRef="#br0" timeOffset="2999">3311 591 682 0,'0'0'62'0,"0"0"4"15,0 0 1-15,0 0-10 16,0 0 25-16,0 0 35 0,0 0-14 16,0 0 55-16,0 0-6 0,0 0-9 15,0 33 0-15,-6-3 4 16,6-30-30-16,-26 44-33 0,-1-11-28 15,-6 0-6-15,1-3-3 0,-14-4-11 16,-7 3-6-16,-6-3-2 16,0 0-9-16,-7 0-7 15,0-8-9-15,-6 1 9 0,0-8-4 16,-7 0-11-16,-6-11 0 16,-1 0 3-16,7-7-12 0,7-1 7 15,6-10-39-15,14-1-12 0,6-3 20 16,46 22 7-16,-27-40 9 15,27 40-4-15,0-48 24 0,14 14-15 16,-14 34 47-16,52-37-49 0,1 19 3 16,-7 10-14-16,6 5 25 15,-6 6-10-15,-6 5 4 0,-40-8 9 16,0 0 0-16,39 29 10 16,-39-29-2-16,0 0 16 15,-6 41 7-15,6-41 13 0,-40 41-5 16,-6-15 9-16,-6-8-8 0,6-11-9 15,6-3 17-15,1-4 36 16,39 0-4-16,-40-15-35 0,40 15-16 16,-19-48-14-16,5-3-10 0,14-9 1 15,7-2-3-15,6-9-1 16,0 1-8-16,0-4 1 0,7 8-16 16,0-1-69-16,0 8-113 15,-7 11-191-15,6 4-94 16,-19 44 21-16,27-33-71 0</inkml:trace>
  <inkml:trace contextRef="#ctx0" brushRef="#br0" timeOffset="3197">2996 55 1952 0,'0'0'166'16,"0"0"13"-16,26-29-78 16,-26 29-48-16,0 0-155 15,0 0-267-15,0 0-168 0,0 0 47 16</inkml:trace>
  <inkml:trace contextRef="#ctx0" brushRef="#br0" timeOffset="3396">2595 417 1024 0,'0'-41'316'0,"0"41"9"16,0-29-58-16,0 29-105 15,0 0-1-15,0 0-69 0,0 0-47 16,33 15-128-16,-33-15-118 0,0 0-195 15,0 48-141-15,-20-4-33 16</inkml:trace>
  <inkml:trace contextRef="#ctx0" brushRef="#br0" timeOffset="3732">1281 580 1109 0,'0'0'126'0,"0"0"135"16,26-4 81-16,-26 4-27 0,0 0-26 16,0 0-43-16,0 0-48 0,-6 37-44 15,6-37-35-15,-59 41-33 16,-14-8-12-16,-6-7 21 0,-19-4-3 15,-1 0-15-15,-12-7-33 0,-1-4-16 16,7-4-14-16,-7-3-3 16,7-4 1-16,13-4-12 15,0 1 5-15,20-1-9 0,19-7-16 16,14 7-123-16,39 4-137 16,0 0-206-16,0 0-249 0,0 0 109 15,0 0 42-15</inkml:trace>
  <inkml:trace contextRef="#ctx0" brushRef="#br0" timeOffset="3872">460 1126 1684 0,'0'0'61'0,"0"0"79"16,0 0 16-16,0 0-66 15,0 0-122-15,0 0-185 0,0 0-271 16,0 0-99-16</inkml:trace>
  <inkml:trace contextRef="#ctx0" brushRef="#br0" timeOffset="6224">729 1112 639 0,'0'0'27'0,"0"0"9"0,0 0 3 16,0 0 1-16,0 0-9 16,0 0-16-16,0 0-10 0,0 0 34 15,0 0 14-15,0 0 3 16,0 0 1-16,0 0-1 0,0 0-26 16,0 0 21-16,33-11-8 15,0 0-28-15,-33 11 42 0,0 0 16 16,26-23 27-16,-26 23-2 15,13-25 0-15,-13 25 12 0,0 0-18 16,-20-19-29-16,1 8-1 16,-14 15-7-16,-7 3-4 15,1 4-24-15,13 0-30 0,26-11 23 16,-40 15-117-16,40-15-157 16,0 0-95-16,0 0-49 0</inkml:trace>
</inkml:ink>
</file>

<file path=ppt/ink/ink14.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04-21T08:06:19.459"/>
    </inkml:context>
    <inkml:brush xml:id="br0">
      <inkml:brushProperty name="width" value="0.1" units="cm"/>
      <inkml:brushProperty name="height" value="0.1" units="cm"/>
      <inkml:brushProperty name="color" value="#ED1C24"/>
      <inkml:brushProperty name="fitToCurve" value="1"/>
    </inkml:brush>
  </inkml:definitions>
  <inkml:trace contextRef="#ctx0" brushRef="#br0">7484 2612 1089 0,'0'0'324'0,"0"0"-52"0,-13-33-8 16,13 33-71-16,0 0-51 16,-26-30-25-16,26 30-21 0,0 0-33 15,0 0-29-15,-39-37-27 16,39 37 22-16,-46-37-26 0,46 37-12 16,-33-40-3-16,13-1 17 15,7 0-27-15,19-7-61 16,21-11-11-16,6 0 28 0,13 4 26 15,0 10 16-15,0 8-13 16,0 15 19-16,0 11 26 16,0 11-23-16,0 7 15 0,6 16 8 15,-6 10 10-15,0 8-18 16,-6 3-5-16,-8 0 14 0,-12 8-3 16,-7-8 9-16,-6 1 28 15,-14-5 20-15,-6-7-3 0,13-33 11 16,-46 37 3-16,-6-18-6 15,6-4 15-15,-7-12 3 0,7-6-1 16,7-8-5-16,-7-4-4 16,6-11-3-16,40 26-8 15,-46-55-10-15,13-1-19 0,7-7-5 16,0-7-1-16,-1-11-1 16,8-4-16-16,-1-11-4 15,7-11-19-15,6-4-1 0,1 0 11 16,6-4 4-16,-13 12-14 15,6 7-35-15,-13 11-51 0,7 11-84 16,-7 11-120-16,-12 15-133 16,5 11-216-16,27 37 0 0</inkml:trace>
  <inkml:trace contextRef="#ctx0" brushRef="#br0" timeOffset="255">8418 499 1475 0,'0'0'439'16,"-40"29"-34"-16,-12 16-58 15,-14 10-88-15,-6 15-59 0,-7 15-67 16,6 15-53-16,8 14-25 15,-1 8-34-15,7 0-12 0,6 4 0 16,1-1-19-16,6-3-124 16,-7 0-191-16,1-7-290 15,-14-4-285-15</inkml:trace>
  <inkml:trace contextRef="#ctx0" brushRef="#br0" timeOffset="520">6873 2169 2177 0,'0'0'325'0,"0"0"-57"16,0 0-33-16,7 48-43 15,-14-4-67-15,-12 8-60 0,-8-1-29 16,-6 1-15-16,-6 4-12 16,0-5-34-16,-7-3-116 0,-7-3-164 15,0-8-252-15,1-1-253 16</inkml:trace>
  <inkml:trace contextRef="#ctx0" brushRef="#br0" timeOffset="1035">6433 1703 1575 0,'0'0'188'16,"0"0"52"-16,0 0 2 0,0 0-16 15,39 37-54-15,-6 7-63 16,-6 1-32-16,-8 3-29 16,1-4-4-16,-7-3-20 15,-13-41-3-15,13 44-12 0,-13-44-1 16,-6 44 7-16,6-44 7 0,-33 37-16 16,-7-11 4-16,-6-4 10 15,0-3 4-15,-13-1-14 0,7 4 12 16,-14 8 28-16,7 11 18 15,0 3-16-15,6 4 3 0,1 7-1 16,6 8 7-16,0-4-9 16,0 0 0-16,0-3 8 0,6-4 10 15,-6-4-13-15,-6-8-14 16,-8-6 7-16,1-12-11 16,7-11 26-16,52-11 36 15,-79-4 2-15,20-14-16 0,59 18-26 16,-53-56-8-16,20 1-23 15,14-15-6-15,12-8-13 0,7-18-5 16,20-8-23-16,6 1 6 16,20 3-19-16,13 8-106 0,13 18-58 15,7 11-56-15,13 19-75 16,20 22-129-16,-7 18-222 0,7 22-173 16</inkml:trace>
  <inkml:trace contextRef="#ctx0" brushRef="#br0" timeOffset="1200">6242 3151 1760 0,'66'52'284'16,"6"-19"-3"-16,14-11-76 0,6-14-96 15,13-4-69-15,0-4-107 16,13-8-238-16,-6-7-404 0</inkml:trace>
  <inkml:trace contextRef="#ctx0" brushRef="#br0" timeOffset="1492">4455 960 2617 0,'-33'-18'124'0,"33"18"50"16,0 0 29-16,0 48-34 15,13 19-20-15,7 14-45 0,6 19-42 16,1 10-28-16,12 12-20 15,1 4-14-15,-8 7-123 0,8 4-116 16,-14-8-150-16,-13-7-302 16,0-15-196-16</inkml:trace>
  <inkml:trace contextRef="#ctx0" brushRef="#br0" timeOffset="2300">3772 1075 1525 0,'-20'-52'291'16,"7"8"16"-16,6 3-3 15,1 12-45-15,6 29-57 16,-7-30-77-16,7 30-68 0,0 0-14 15,0 0 13-15,0 0 29 16,26 48 11-16,1 15-5 16,6 18-14-16,13 12-16 0,13 6-20 15,-7 9 3-15,14 6-27 16,0-7-1-16,-1 0 2 0,1-11-23 16,-13-11 11-16,-1-11 26 15,-19-15-46-15,-7-14 11 0,-26-45 5 16,7 37-13-16,-7-37-22 15,-46 18 0-15,-13-25 6 0,-7-12-18 16,-13-18 1-16,0-14-3 16,-13-8-6-16,0-15 1 0,0-15 18 15,7 0 16 1,6-3-6-16,7 3 24 0,13 8-5 0,13 11-5 16,6 14 21-1,14 16-4-15,26 40-10 0,-26-41 3 16,26 41 0-16,0 0 13 15,0 0-2-15,46 48 14 0,13 8-25 16,7 6 18-16,12 9-8 16,-5 6-17-16,-1-3 15 0,-19 0-2 15,-14 0-2-15,-19-8 1 16,-33 1 11-16,-20-1-11 0,-20-7-5 16,-26-3 0-16,-13-4 11 15,-6-12-11-15,-14-7-10 0,7-14 10 16,6-12 13-16,1-10-21 15,12-16 0-15,7-10 0 16,14-16 2-16,12-3-15 0,14 0 10 16,19 0 11-16,20 4-16 15,13 7-8-15,-13 37 24 0,59-33-4 16,0 18 0-16,7 22 4 16,-7 12 2-16,0 14-5 0,-13 15 3 15,-13 11 9-15,-6 15-13 16,-21 4 7-16,-19-1 14 15,-20 1 16-15,-13 3-7 0,-20-11-9 16,-6-3-1-16,-20-16-4 16,7-6-10-16,-1-8-2 15,-6-15 11-15,20-7-11 0,0-12-21 16,13-10-70-16,6-12-122 16,53 19-177-16,-39-62-243 0,12-9-169 15</inkml:trace>
  <inkml:trace contextRef="#ctx0" brushRef="#br0" timeOffset="2623">4054 0 1439 0,'33'37'281'16,"-13"7"-30"-16,-27 12-18 0,-19 3-44 15,-20 0-61-15,-13 0-61 16,-7 0-35-16,-6-4-7 0,-7-3-18 16,0-11 10-16,13-8-10 15,1-14-33-15,19-12-6 0,6-7 8 16,40 0 3-16,-46-33 26 16,7-4-10-16,13 7 20 0,26 30 21 15,-27-33-17-15,27 33-7 16,-26 0 23-16,26 0 24 0,-59 44-37 15,13 8 1-15,-7 7-60 16,7 8-141-16,0 6-223 16,-6 9-238-16,-1 3-81 0</inkml:trace>
  <inkml:trace contextRef="#ctx0" brushRef="#br0" timeOffset="2852">2070 1744 1925 0,'0'0'293'16,"-53"33"-10"-16,14 11-53 16,-7 4-88-16,6 11-63 0,-19 12-38 15,-7 6-26-15,1 4-76 16,-14 1-112-16,0-8-140 0,13-12-167 15,1-6-74-15,5-12 27 16,14-18 77-16</inkml:trace>
  <inkml:trace contextRef="#ctx0" brushRef="#br0" timeOffset="3472">1754 975 1351 0,'0'0'234'0,"0"0"-34"16,0 0-3-16,0 0 17 0,-33 70-53 15,-19-3-49-15,-1 3-16 16,-12-3-17-16,5-1-20 0,8 1-6 16,-1-8 2-16,14 0-14 15,-1-7-1-15,21-1-12 0,6-6-4 16,13-45-6-16,0 55-5 15,0-7 2-15,0-48-6 16,13 41-22-16,-13-41 5 0,0 0-2 16,0 40 13-16,0-40-11 15,0 0-33-15,0 0 6 0,-59 8 18 16,6-23 2-16,7-15-3 16,-7-14 3-16,1-11 21 0,-14-4 2 15,7-4-22-15,0 7 34 16,13 12 8-16,46 44-2 0,-72-15 9 15,26 26 9-15,46-11 20 16,-40 70-4-16,14 4-6 0,19 8-25 16,14 3-17-16,13 0-7 15,-1-4-3-15,8 0 12 16,-1-11-11-16,0-7 10 0,-6-15-13 16,-20-48-3-16,0 0 11 15,0 0-17-15,0 0 4 0,0 0 5 16,0 0 4-16,0 0 3 15,-33-74-16-15,-6 0 1 0,-7 1 1 16,-7 2 4-16,-6 16 12 16,0 14-5-16,0 15-10 0,-1 26 6 15,8 23 26-15,-1 25 24 16,14 22 6-16,6 15-12 16,13 22-16-16,14 15-8 15,6 11-2-15,13 7 2 0,20 8-3 16,6-4-20-16,14 0-51 15,6 4-113-15,7-4-249 0,-7-11-445 16</inkml:trace>
  <inkml:trace contextRef="#ctx0" brushRef="#br0" timeOffset="3888">0 717 2684 0,'0'0'76'16,"65"7"-41"-16,34-7-25 0,26-4 13 16,33-7-139-16,6 4-309 15,7-4-391-15</inkml:trace>
</inkml:ink>
</file>

<file path=ppt/ink/ink140.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04-21T08:12:03.111"/>
    </inkml:context>
    <inkml:brush xml:id="br0">
      <inkml:brushProperty name="width" value="0.1" units="cm"/>
      <inkml:brushProperty name="height" value="0.1" units="cm"/>
      <inkml:brushProperty name="color" value="#3165BB"/>
      <inkml:brushProperty name="fitToCurve" value="1"/>
    </inkml:brush>
  </inkml:definitions>
  <inkml:trace contextRef="#ctx0" brushRef="#br0">15206 933 869 0,'6'-37'175'0,"-6"37"76"15,0 0-47-15,0 0-34 0,0 0-11 16,0 0-3-16,0 0-29 16,0 0-6-16,0 0 14 0,0 0 5 15,0 0-17-15,0 0-14 16,0 0-29-16,0 0 9 0,40 45-13 15,-1-8-35-15,1-8-4 16,-7 1-40-16,-33-30 15 16,46 33-2-16,-46-33-20 0,0 0 28 15,0 0-16-15,0 0 6 16,0 41-17-16,0-41-61 16,-46 18-25-16,-7-11-43 15,-6-3 17-15,6-8 14 0,1-3-10 16,-1-4 54-16,14-4-4 15,39 15 20-15,-40-22 32 0,40 22-14 16,0 0 21-16,0 0-17 16,-39-37 14-16,39 37 15 0,0 0-1 15,0 0 33-15,0 0 22 16,0 0 2-16,0 0 39 16,0 0-8-16,0 0-10 15,33 48-9-15,-7-11-12 0,-26-37 21 16,20 44-17-16,-20-44 2 15,6 45-5-15,-6-45-20 0,-19 33-10 16,19-33-21-16,-46 33-14 16,-7-14 15-16,0-5-113 15,1-6-114-15,-1-4-153 0,7-12-254 16,7 1-4-16</inkml:trace>
  <inkml:trace contextRef="#ctx0" brushRef="#br0" timeOffset="225">14963 405 1234 0,'0'0'355'0,"46"-30"-64"16,0 19-90-16,6 8-92 15,1 6-33-15,6 1-62 0,-6 0-28 16,-1 3-153-16,-12 4-212 16,-40-11-62-16,32 15-2 15</inkml:trace>
  <inkml:trace contextRef="#ctx0" brushRef="#br0" timeOffset="756">14614 830 836 0,'0'0'190'0,"0"0"137"0,0 0-38 16,0 0-45-16,20 48-35 16,6-8-54-16,-6-10-23 15,-20-30-60-15,26 37-27 0,-26-37-1 16,0 0-13-16,7 37-21 15,-7-37-2-15,-39 26-52 16,-7-15-37-16,-7-4-36 0,-6-7 3 16,6-3 33-16,1-5-4 15,12-3 8-15,40 11 21 0,-39-22 0 16,39 22 8-16,0 0 32 16,0 0 4-16,-20-37-2 0,20 37 19 15,0 0 4-15,0 0 8 16,0 0 16-16,33-4 26 0,-33 4 21 15,46 22-33-15,-46-22 7 16,39 30 25-16,-39-30-5 16,46 37-23-16,-46-37 1 15,0 0 1-15,33 37 6 0,-33-37-15 16,0 0 1-16,-26 40-10 16,-27-14 39-16,-6 0-2 0,-20-4-6 15,-6-7-12-15,0 0-18 16,6-4 12-16,0 0-1 15,7-7-3-15,6-4-13 0,7-4-19 16,13-7-1-16,0-4-14 16,6-3-8-16,40 18-80 0,-46-48-89 15,13 7-115-15,7-3-145 16,6 3-121-16,1-3-29 16</inkml:trace>
  <inkml:trace contextRef="#ctx0" brushRef="#br0" timeOffset="969">14082 1462 2827 0,'40'44'374'15,"-40"-44"-71"-15,0 0-101 16,46 37-91-16,-46-37-54 15,0 0-53-15,52 18-125 0,-52-18-155 16,0 0-245-16,0 0-330 16,0 0-45-16</inkml:trace>
  <inkml:trace contextRef="#ctx0" brushRef="#br0" timeOffset="1137">13786 815 1271 0,'27'-33'321'0,"12"14"-95"15,27 12-121-15,6 3-42 0,20 4-170 16,13 4-200-16,7-4-64 16,0 0-56-16</inkml:trace>
  <inkml:trace contextRef="#ctx0" brushRef="#br0" timeOffset="1828">16283 287 960 0,'0'0'262'0,"0"0"-7"16,0 0-93-16,-32-30-75 16,32 30-39-16,-40-33-32 0,7 7 7 15,-13 4-23-15,0 3 9 16,-13-3-9-16,0 7 6 0,-20-3-16 16,0-1 0-1,-13 1 2-15,-6 3 17 0,-20 0-21 16,-7 1 19-16,-13 6 6 15,-7 5-18-15,-13 3 10 0,1 0-24 16,-14 0 19-16,7 7-7 16,-1 4 2-16,14 4 33 0,0 14 54 15,6 8 37-15,7 8 15 16,7 6-22-16,0 12-25 0,6 7-20 16,0 8-16-16,0 3 36 15,0 4 9-15,13 0 10 16,7-4-35-16,13 4-37 15,13 0-1-15,14-7-5 0,12 3-10 16,20 1 18-16,14-5 11 16,25 4-2-16,20 4 12 0,27 0-10 15,13 0-26-15,26-3 15 16,26-1-13-16,20-7-12 0,13 0 3 16,27-4-10-16,12 0-8 15,14-3 12-15,13-1-1 0,6-10-7 16,-6-5 5-16,0-10-5 15,-20-12 0-15,-6-14-3 16,-7-15 18-16,-14-15-23 0,-12-18 1 16,-7-19 7-16,-6-14-4 15,-1-30-19-15,-6-15-32 16,7-18-20-16,-1-12-42 0,1-3 34 16,-20-11 12-16,-20 0-3 15,-13 11 38-15,-20 11 22 0,-32 18-36 16,-27 19 13-16,-20 22-41 15,-26 15-86-15,-26 15-133 0,-20 14-195 16,-6 16-83-16</inkml:trace>
  <inkml:trace contextRef="#ctx0" brushRef="#br0" timeOffset="2628">12932 2008 957 0,'0'0'248'16,"0"0"100"-16,0 0 55 0,-33 52-88 16,-13 3-83-16,-13 12-32 15,-7 11-68-15,-6 10-26 16,-7 1-39-16,-13 11-14 0,0 3-4 15,-13 8-7-15,-7 0-22 16,1-8-1-16,-8 1-2 16,1-8-5-16,6-8-7 0,14-10-21 15,-1-8-113-15,20-11-218 16,1-7-301-16,12-15-97 16</inkml:trace>
  <inkml:trace contextRef="#ctx0" brushRef="#br0" timeOffset="3208">11191 3697 888 0,'0'0'151'0,"-27"-41"136"0,27 41 54 15,-52-41-69-15,6 12-66 16,-13 10-22-16,-7 5-41 16,-6 6 4-16,-7 5-31 0,-13 3-29 15,-13 3-19-15,0 5-24 16,-20 10-14-16,0 12-5 0,-7 7 13 16,-6 11-8-16,14 14 2 15,-1 16-12-15,0 18-6 16,13 11-3-16,7 19 7 0,-7 22 13 15,14 14-12-15,12 1-3 16,14-8-11-16,26-4-5 16,20-14-7-16,26-11 9 0,19-15-2 15,34-15 0-15,19-11 4 16,27-12 2-16,26-17-10 0,32-12 18 16,21-14-8-16,6-19-6 15,6-11 0-15,8-11 0 0,5-15 11 16,-6-11-7-1,1-7-2-15,-8-12-12 0,-12-14 3 16,-14-11 13-16,-6-19-6 16,-14-18 6-16,-19-19 5 0,-13-14-9 15,-20-12-22-15,-13-3 2 16,-20 0 5-16,-20 14-13 0,-32 12-12 16,-27 18-6-16,-33 18 12 15,-19 19 19-15,-13 23 4 0,-7 17-71 16,0 16-80-16,6 14-82 15,7 11-98-15,1 4-109 16,12 4-34-16,13 3-87 0</inkml:trace>
  <inkml:trace contextRef="#ctx0" brushRef="#br0" timeOffset="3756">10967 4565 1518 0,'0'0'263'16,"0"0"30"-16,-52-11-73 0,52 11-111 16,0 0-16-16,0 0-45 15,0 0-21-15,0 0-9 0,0 0-31 16,0 0 8-16,-20-44 7 16,20 44-8-16,0 0 3 15,59-34-4-15,-13 16 4 0,-6 14-11 16,-40 4 14-16,46 11-5 15,-46-11 32-15,39 22 4 0,-39-22-4 16,0 0 0-16,20 48 13 16,-20-48 1-16,0 45 14 15,0-45-1-15,0 0-15 0,-53 37-14 16,7-11-6-16,7-15-6 16,-1-8 1-16,40-3 23 15,-46-3 11-15,46 3 5 0,-46-26-7 16,46 26-17-16,-26-45-8 15,13 1-12-15,6-4-1 0,14-11-3 16,-1 0-5-16,8-8-10 16,-1 5-32-16,0-5-52 0,0 8-103 15,-6 3-133-15,-7 56-193 16,6-62-70-16,-6 62 34 16</inkml:trace>
  <inkml:trace contextRef="#ctx0" brushRef="#br0" timeOffset="4001">11519 3800 1071 0,'0'0'328'0,"0"0"75"16,0 0-61-16,7 52-64 15,-20 0-100-15,-20-4-70 0,0 0-45 16,-6 3-31-16,-7-3-11 16,6 0-11-16,-12-3-83 15,-1-8-146-15,0 3-236 0,-6-6-136 16,0-8 19-16</inkml:trace>
  <inkml:trace contextRef="#ctx0" brushRef="#br0" timeOffset="4464">10540 4354 1066 0,'0'0'280'0,"0"0"17"0,0 0-17 15,0 0-41-15,0 0-29 16,-52-18-61-16,12 22-27 15,40-4-19-15,-52 33-41 0,12-4-30 16,40-29-9-16,-46 52-10 16,13-8 9-16,14-3 2 0,12 0-4 15,7-1-11-15,0-40-13 16,13 48 7-16,-13-48-10 16,26 45 10-16,-26-45-10 0,0 0 7 15,0 0 9-15,0 0-9 16,0 0-23-16,0 0-7 15,0 0 11-15,0 0 19 0,-6-41 5 16,6 41-5-16,-26-41-6 16,26 41-1-16,0 0 7 0,-53-29 0 15,14 18 0-15,-1 18 30 16,1 12 10-16,-1 7-19 0,1 3-5 16,6 4-16-1,0 4 6-15,0-3 1 0,0-1-1 16,1-7-11-16,-14 0-116 15,6-4-124-15,1-4-124 0,-1-10-79 16,1-5-13-16,39-3 37 16,-46 0-5-16</inkml:trace>
  <inkml:trace contextRef="#ctx0" brushRef="#br0" timeOffset="4677">10093 4051 1541 0,'0'0'324'16,"33"-44"22"-16,-33 44-73 0,0 0-83 15,0 0-73-15,46-26-33 16,-46 26-36-16,59 8-26 16,-59-8-28-16,53 29 8 0,-53-29-72 15,46 44-143-15,-46-44-147 16,33 60-234-16,-27-5 4 0</inkml:trace>
  <inkml:trace contextRef="#ctx0" brushRef="#br0" timeOffset="5264">9351 5385 839 0,'0'0'79'0,"0"0"104"16,-40 26 80-16,40-26-4 16,-52 44-15-16,6 1-4 0,0 3-40 15,-7 3-28-15,-6 16-3 16,0-4-46-16,-7 14-26 0,-6 1-4 15,-7-1-40-15,0 1-21 16,0 3-22-16,7-3 7 16,13-4-25-16,0-8 2 0,13-7 6 15,6-14-49-15,14-8-161 16,26-37-191-16,-33 40-281 16,33-40 18-16</inkml:trace>
  <inkml:trace contextRef="#ctx0" brushRef="#br0" timeOffset="6168">8385 6457 993 0,'-53'-19'169'15,"7"4"68"-15,0-3-20 0,0 3-59 16,-13-3-5-16,0 3-46 15,0 0 17-15,-7 0-37 0,-13 0-39 16,0 1 8-16,-13 3-34 16,-13 0 17-16,-13 7-31 0,0 4 25 15,-1 7-7 1,1 4-11-16,0 11 9 0,6 4-1 16,7 8 20-16,0 10-10 15,6 8 32-15,14 3-22 0,6 4 4 16,20 8-29-16,0 3-4 15,13 7 16-15,13 8 3 16,7 4-10-16,12 0-17 0,8-1 9 16,12-3 7-16,8-7-10 15,-1 3-12-15,6-3 9 0,8 3 12 16,-1-3-12-16,7-1 16 16,0-3 14-16,6 0-33 15,7 4 3-15,0-16 4 0,7-2-13 16,6-5-9-16,13-11 23 15,7-7-6-15,13-11-12 16,0-11 4-16,13-8 6 0,7-10-11 16,6-12 5-16,7-15 5 15,0-7 0-15,13-3-9 0,0-12 12 16,0-11-8-16,6-3-28 16,-6-12-17-16,0-7 2 0,-13-11-10 15,-6-7 10-15,-8-12 34 16,-12 1 14-16,-27-1-11 15,-6 4 6-15,-27 8 10 16,-19 7 2-16,-14 7-12 0,-12 8 0 16,-27 3 11-16,-13 12-6 15,-13 10-5-15,0 8-13 0,-13 0 0 16,-7 15-18-16,6 7-71 16,1 4-34-16,6 3-11 0,7 8-96 15,0 4-157-15,13 3-82 16,46 4-23-16</inkml:trace>
  <inkml:trace contextRef="#ctx0" brushRef="#br0" timeOffset="6881">10455 5640 1023 0,'0'0'340'0,"0"0"-6"16,33 59 1-16,-1-3-51 15,-5 10-86-15,12 8-59 16,1 7-43-16,19 1-47 0,6-1-21 15,1-4-16-15,13 1 7 16,6-4-19-16,1-4-49 16,-7-7-111-16,0 3-82 0,-1-3-88 15,-5 4-52-15,-14-1-5 16,-7 4 99-16,-6 1-62 0</inkml:trace>
  <inkml:trace contextRef="#ctx0" brushRef="#br0" timeOffset="7444">12525 6955 1289 0,'0'-40'261'0,"0"3"92"16,0-8-26-16,-7 5-78 0,-6-1-73 15,0 0-75-15,13 41-46 16,-53-44-13-16,-6 15-20 16,-20 14-12-16,-6 11-21 15,-20 15 27-15,-14 15 11 0,1 15-12 16,-7 7-19-16,0 7 8 16,1 8 16-16,5 3-3 0,14 8 29 15,7 4 23-15,12 3-14 16,14 4-8-16,6 0-14 0,14 4-18 15,12 0 2-15,14 3-12 16,19 0 2-16,20 4 1 16,20 8-11-16,20-5 8 0,19-2 2 15,7-5 3-15,26-15-10 16,13-3 3-16,20-14-1 16,20-16-2-16,6-11 5 0,7-18-1 15,0-11-4-15,0-23 0 16,-7-14 4-16,-6-23-11 0,0-21-8 15,-14-19-18-15,-6-26-16 16,-6-19 0-16,-14-21 16 16,-6-27 1-16,-14-6 18 0,-6 3 10 15,-26 14 4-15,-27 16-6 16,-19 21 10-16,-20 19-9 0,-26 26 5 16,-20 15-6-16,-26 22-1 15,-14 15-8-15,-12 14-46 16,-21 12-98-16,8 14-92 15,-1 4-130-15,0 4-189 0,14 7 12 16</inkml:trace>
  <inkml:trace contextRef="#ctx0" brushRef="#br0" timeOffset="8400">12709 7303 845 0,'0'0'161'0,"0"0"66"16,0 0-37-16,0 0-40 0,0 0 32 15,0 0-42-15,33 37-46 16,-14 7-9-16,-6-3-3 15,-6 3-23-15,0 0-30 0,-1-7-6 16,-6-37-33-16,7 44 3 16,-7-44 18-16,0 0 1 15,-7 41-16-15,7-41-2 16,0 0-4-16,-39 19-33 0,39-19-8 16,-46-4-28-16,46 4 12 15,0 0 14-15,-27-41 5 0,27 41 22 16,-19-37 30-16,19 37 8 15,0 0-8-15,0 0 4 16,0 0-5-16,0 0 29 16,0 0-13-16,0 0 30 0,0 0 10 15,0 0-8-15,0 0-7 0,-7 45-3 16,7-45-14 0,0 0-10-16,0 0 14 0,0 0 37 15,-46 29 15-15,7-14-23 16,39-15-20-16,-27-11-19 0,27 11 15 15,-32-30-12-15,18 1 1 16,8-4-7-16,6-12-11 0,6 1-13 16,14-8 17-16,0-7 1 15,0 4-25-15,6-1 8 16,-6 4 8-16,-7 8-170 0,0 3-179 16,-7 8-200-16,-6 33-24 15</inkml:trace>
  <inkml:trace contextRef="#ctx0" brushRef="#br0" timeOffset="8772">13563 6468 1183 0,'-20'59'158'0,"-19"7"48"16,-7 4-42-16,-7-3-17 0,-6-4-44 15,7-4-50-15,-8-7-43 16,8-4-2-16,6-11 4 16,0-8 12-16,46-29-29 0,-46 22-11 15,46-22 16-15,0 0 4 16,0 0-34-16,0 0 35 0,-26-44-1 15,12 0-4-15,14 44-3 16,7-59 12-16,-7 14 31 0,0 45 19 16,0 0 7-16,0 0-33 15,0 0-4-15,0 0-22 16,-39-11-36-16,39 11-20 16,0 0-138-16,-46 48-226 0,13-4-30 15</inkml:trace>
  <inkml:trace contextRef="#ctx0" brushRef="#br0" timeOffset="9005">12834 7147 1351 0,'0'0'302'0,"19"-37"7"16,-19 37-58-16,0 0-85 16,0 0-67-16,0 0-42 0,0 0-44 15,0 0-62-15,0 0-217 16,0 0-244-16,0 0-15 0</inkml:trace>
  <inkml:trace contextRef="#ctx0" brushRef="#br0" timeOffset="9372">12420 7358 1336 0,'0'0'225'0,"0"0"25"15,0 0-58-15,0 0-52 16,0 0-27-16,-40 26-42 16,40-26-45-16,-33 18 0 15,33-18 0-15,-33 19-4 0,33-19 6 16,0 0 58-16,0 0-13 16,0 0-28-16,-26-4-8 0,26 4-33 15,0 0 9-15,-6-37-7 16,6-3 3-16,6-1-9 15,7-7 11-15,7 4-8 0,0-1-3 16,-20 45-4-16,26-44 11 16,-26 44-61-16,0 0-132 0,0 0-89 15,0 0-186-15,0 0-25 16,0 0-61-16</inkml:trace>
  <inkml:trace contextRef="#ctx0" brushRef="#br0" timeOffset="9532">12347 7679 1274 0,'0'0'309'15,"0"0"-43"-15,0 0-78 16,0 0-100-16,0 0-42 0,0 0-148 16,0 0-254-16,0 0-98 15,-33-36-31-15</inkml:trace>
  <inkml:trace contextRef="#ctx0" brushRef="#br0" timeOffset="9740">11927 7192 1143 0,'0'0'352'15,"0"0"24"-15,-13 51-30 16,13-14-42-16,6-3-65 0,-6-1-77 15,0-3-44-15,0-30-29 16,-26 40-36-16,-14-7-25 0,-12-7-56 16,-14 0-140-16,-13 0-244 15,0-4-358-15,7 0-68 0</inkml:trace>
  <inkml:trace contextRef="#ctx0" brushRef="#br0" timeOffset="10684">8030 7026 884 0,'0'0'105'15,"0"0"37"-15,0 0-59 0,0 0-23 16,0 0 29-16,0 0-24 16,0 0-21-16,0 0 17 0,0 0-3 15,0 0-35-15,0 0 18 16,-7 29 12-16,7-29 3 15,0 0 32-15,-39 33 27 16,6-7 2-16,0 0-6 0,-6 4 29 16,-1 7-33-16,-6-1 9 15,0 1-14-15,0 4-37 0,0 0-36 16,7-1-7-16,6-6-12 16,7-5 1-16,26-29 3 0,-33 26-24 15,33-26-101-15,0 0-145 16,0 0-284-16,0 0-33 15,0 0-9-15</inkml:trace>
  <inkml:trace contextRef="#ctx0" brushRef="#br0" timeOffset="10893">7872 6815 1072 0,'0'0'229'0,"46"-7"72"16,-6-1-45-16,-7-3-118 0,13 0-84 15,-7 0-22-15,7 0-6 16,-7 3-103-16,-39 8-182 16,46-7-189-16,-46 7-57 0</inkml:trace>
  <inkml:trace contextRef="#ctx0" brushRef="#br0" timeOffset="11353">7682 6977 868 0,'13'45'33'0,"-13"-45"81"16,0 37-29-16,0-37-17 16,0 0-7-16,-26 44-47 15,26-44 8-15,-40 26-27 16,40-26 22-16,0 0-28 0,-39 0 8 16,39 0-4-16,0 0 32 15,0 0-48-15,-20-48 32 0,7 7-25 16,13 41 18-16,0-37 56 15,0 37 47-15,0 0-45 0,0 0 95 16,0 0 15-16,-53 15-5 16,14 7 12-16,-1 8-15 15,-6 7-14-15,14-8-20 16,-8 5-43-16,-6-9-20 0,-6-2-11 16,6-9-23-16,-14 1-19 15,8-11-12-15,-7-4-4 0,6-8 16 16,1-3 1-16,6 0-23 15,6-7-4-15,40 18 7 0,-39-37-73 16,39 37-77-16,-33-41-152 16,33 41-248-16,0-40 60 0,0 40-37 15</inkml:trace>
  <inkml:trace contextRef="#ctx0" brushRef="#br0" timeOffset="11517">7117 7546 1552 0,'0'0'268'0,"0"0"41"0,0 0-110 15,0 0-106-15,0 0-116 16,0 0-158-16,0 0-207 0,0 0-127 16,26-33-55-16</inkml:trace>
  <inkml:trace contextRef="#ctx0" brushRef="#br0" timeOffset="11701">6663 6686 1205 0,'0'0'276'15,"0"0"22"-15,40-11-86 0,19 3-104 16,13 8-60-16,7 4-48 15,6 0-236-15,-6-4-269 0,-7 7-26 16</inkml:trace>
  <inkml:trace contextRef="#ctx0" brushRef="#br0" timeOffset="12852">6729 8208 511 0,'0'0'49'0,"0"0"9"15,0 0 24-15,0 0 33 16,0 0 39-16,0 0-2 16,0 0 38-16,0 0 12 0,0 0-31 15,0 0-13-15,0 0-41 16,0 0-81-16,0 0-18 0,0 0 31 15,0 0-21-15,0 0 12 16,0 0-7-16,0 0 5 16,0 0-23-16,0 0 17 15,0 0 28-15,0 0-26 0,0 0 4 16,-13 29 107-16,-7 12 48 16,-13 14-53-16,-6 12-52 15,-20 14 4-15,-1 8-22 0,-12 11-19 16,6-1-19-16,-6 5-15 15,0-1-5-15,6 1-10 0,0-5-9 16,7-3-54-16,-6-11-135 16,-1-3-196-16,0-12-303 0,-6-7-15 15</inkml:trace>
  <inkml:trace contextRef="#ctx0" brushRef="#br0" timeOffset="13548">5815 9745 797 0,'27'-30'123'0,"-27"30"68"0,0 0 9 16,13-40-52 0,-13 10-33-16,-7 0-20 0,7 30 2 15,-19-40-1-15,-8 7-21 16,1-1 11-16,-7 8-9 0,-19 4 21 16,-1 7-18-16,-13-3-20 15,-6 11-21-15,-13-1-3 0,-1 8 10 16,-6 8 16-16,0 3 6 15,-6 15 6-15,6 7-16 0,0 7 1 16,6 8 11-16,1 0 2 16,6 8 0-16,13 7-2 15,7 0-13-15,13 3-12 0,7 1 20 16,6 3-16-16,20 4-16 16,13 3-12-16,6 1-8 0,20 7-6 15,7 0-2-15,7 0 0 16,12 0 1-16,1 0-6 15,6 7-9-15,7-7 4 0,6 0 0 16,13-11 9-16,14-8-1 16,6-10-11-16,13-16 15 0,7-10-7 15,0-15-5-15,-7-15 8 0,-6-11 4 16,0-19-11-16,-7-11-1 16,-13-18-19-16,-7-11-8 0,-12-11-27 15,-1-26-26 1,-13-11 0-16,-6-15 8 0,-14-4 10 15,-6 4 46-15,-13 3 7 0,-14 16 14 16,-6 7 0-16,-6 11-6 16,-14 11 8-16,-6 15-2 0,-20 14-7 15,0 8 1-15,-7 19 6 16,1 6 7-16,-1 12-7 0,-6 8-50 16,6-1-81-16,-6 8-64 15,13 7-115-15,0 0-132 0,0 4-64 16,13 10 1-16</inkml:trace>
  <inkml:trace contextRef="#ctx0" brushRef="#br0" timeOffset="14124">5559 10388 897 0,'0'0'161'0,"0"0"-32"15,0 0-16-15,0 0-3 16,0 0-42-16,0 0-40 0,0 0 10 16,0 0-32-16,0 0 10 15,0 0-8-15,7-45 8 0,-7 45-5 16,0 0-19-16,52-44 5 16,-6 18-11-16,0 19 14 15,0 7 30-15,0 7-41 0,-46-7 39 16,53 26 39-16,-53-26 43 15,46 48-21-15,-20-11-6 0,-26-37-9 16,7 44-5-16,-7-44 8 16,-20 33-6-16,20-33-25 0,-33 34-10 15,-6-16-10-15,39-18-9 16,-59 4-11-16,19-8 13 0,40 4 26 16,-39-18-12-16,39 18-1 15,-33-37-11-15,20 0-9 0,0-4-12 16,13 1 3-16,0-9 16 15,13-6-15-15,0-8 5 16,0-7-5-16,-6 0-16 0,-1 0 5 16,-6 14-71-16,7 8-70 15,-7 48-89-15,0-40-155 0,0 40-113 16,0 0 70-16</inkml:trace>
  <inkml:trace contextRef="#ctx0" brushRef="#br0" timeOffset="14348">6144 9841 940 0,'0'0'299'15,"0"0"48"-15,0 0-45 16,0 0-104-16,-26 37-93 0,26-37-54 15,-53 48-33-15,7-8-18 16,0 1-86-16,0-4-154 0,7 0-166 16,-7 0-39-16,0-8-5 15</inkml:trace>
  <inkml:trace contextRef="#ctx0" brushRef="#br0" timeOffset="14889">5382 9985 927 0,'39'-26'186'16,"-39"26"81"-16,40-22 25 0,-40 22-27 15,0 0-80 1,39-22-49-16,-39 22-31 0,0 0-11 16,0 0-19-16,0 0-31 0,0 0-23 15,0 0-14-15,0 0 12 16,0 0-11-16,-39 44 4 0,-1-7-2 16,1 0-7-16,-1 7-13 15,7-7 2-15,1 4 5 0,12-4 22 16,20-37-5-16,-7 51 8 15,7-10-3-15,0-41-4 0,20 41-7 16,-20-41-2-16,0 0-6 16,0 0 3-16,39 26 2 0,-39-26 6 15,0 0-8-15,0 0-12 16,33-15 3-16,-33 15 6 16,0 0 13-16,13-45-13 0,-13 45 0 15,-19-33-10-15,19 33 7 16,-46-18-2-16,0 14 5 0,0 15 13 15,0 4-4-15,6 3-4 16,-6 5-10-16,0-1 1 0,0 7-4 16,7 1 10-16,-1-1-40 15,40-29-136-15,-46 45-146 0,46-45-138 16,-59 44 2-16,26-14 72 16,33-30-18-16</inkml:trace>
  <inkml:trace contextRef="#ctx0" brushRef="#br0" timeOffset="15117">5185 9830 1002 0,'13'-45'241'0,"-13"45"68"0,0 0 35 15,26-33-82-15,0 7-71 16,7 11-66-16,0 8-56 15,0 7-26-15,6 11-2 0,-6 4-27 16,-33-15-14-16,26 37-24 16,-12 4-130-16,-14 3-167 0,-14 0-142 15,-18 4-48-15,-8 4-4 16</inkml:trace>
  <inkml:trace contextRef="#ctx0" brushRef="#br0" timeOffset="15700">4876 11093 791 0,'0'0'79'0,"26"-33"53"16,-26 33-19-16,26-26 12 15,-26 26 6-15,27-29 12 0,-27 29 13 16,0 0 23-16,0 0-3 15,0 0-43-15,26-23-41 16,-26 23-11-16,0 0-10 0,0 0 59 16,-13 26-14-16,-14 11 6 15,-5 4 21-15,-8 7-18 0,-6 0-45 16,-6 4-21-16,-1-1-20 16,7 5-23-16,-7-5 1 0,1 1-17 15,-1-4-5-15,7-3 18 16,0-1-56-16,7-7-85 0,-1-4-175 15,40-33-191-15,-46 44-197 16,7-14 78-16</inkml:trace>
  <inkml:trace contextRef="#ctx0" brushRef="#br0" timeOffset="16340">4343 11902 1083 0,'33'-40'264'0,"-33"40"70"16,13-30-19-16,-13 30-84 15,7-26-94-15,-7 26-55 16,-13-33-40-16,13 33-18 15,-40-30-7-15,-6 12-7 0,0 0 11 16,-6 10-7-16,-14 8-3 16,-6 0 17-16,-7 11-22 0,-13 4 18 15,-7 3-24-15,-6 8 19 0,0 8 0 16,7 3-2-16,-8 7 10 16,14 8-21-16,0 7 22 0,7 0-16 15,6 7 15-15,0 8 61 16,14 4-53-16,5 7-4 15,8 0-3-15,12 3-28 0,14-3 18 16,6 0-18-16,20 0 8 16,14 0 2-16,12-3-4 0,7-9-9 15,19-6 13-15,7-8-10 16,27-7-3-16,6-15 3 0,13-11 14 16,7-12-20-16,6-14 16 15,0-11-21-15,1-15 25 0,5-7-22 16,-5-11 8-16,-8-12-8 15,1-14-40-15,-13-4-1 0,-14-11-28 16,-13-11 7-16,-12-11 12 0,-14-4 20 16,-20-7 20-16,-6 4 13 15,-20 3 0-15,0 11 5 0,-20 8 0 16,-13 10-6-16,-6 8 15 16,-7 15-6-16,-7 8-7 15,0 10 4-15,-6 15 0 0,0 4 0 16,0 11 0-16,0 11-17 15,6 4-38-15,14 3-95 0,-1 8-124 16,40-15-160-16,0 0-26 0,-32 37 43 16</inkml:trace>
  <inkml:trace contextRef="#ctx0" brushRef="#br0" timeOffset="16940">3844 12375 571 0,'0'0'145'0,"0"0"-18"16,0 0-39-16,53 0 24 16,-53 0 48-16,0 0 17 0,0 0 4 15,39-15 8-15,-39 15-38 16,0 0-11-16,0 0-33 0,0 0-32 15,0 0-46-15,0 0-14 16,0 0-2-16,0 0-13 0,-20 37 5 16,20-37 1-16,-52 60 2 0,12-12 2 15,1 0 9-15,-1-4-8 16,8-3 16-16,32-41-32 16,-53 51 13-16,20-14-18 0,0-4 24 15,33-33-27-15,-26 23 21 16,26-23-137-16,0 0-124 0,0 0-188 15,-39 18-21-15,39-18 18 16</inkml:trace>
  <inkml:trace contextRef="#ctx0" brushRef="#br0" timeOffset="17133">3910 12209 1194 0,'0'0'323'0,"39"-26"-6"0,-39 26-64 16,46-29-119-16,0 14-70 0,-13 0-43 15,6 4-53-15,-39 11-154 16,53-7-182-16,-53 7-43 0,39-12-28 16</inkml:trace>
  <inkml:trace contextRef="#ctx0" brushRef="#br0" timeOffset="17544">3851 12235 743 0,'-27'40'116'0,"27"-40"26"0,0 0-10 16,-26 45-23-16,26-45-55 15,0 0-31-15,-39 52-11 0,39-52 2 16,0 0-10-16,0 0-4 0,-46 33 7 16,46-33-62-16,0 0-8 15,-40 3 16-15,40-3 30 0,0 0 6 16,0 0 4-16,-20-44 27 16,20 44-31-16,-13-41 57 15,13 41 14-15,0 0 1 0,0 0-20 16,0 0-15-16,0 0 128 15,0 0 31-15,0 0-25 0,0 0-39 16,0 0 19-16,-46 26-23 16,0 0-23-16,0-4-15 0,0 1-48 15,-6-9-1-15,-1 1-30 0,1-4 16 16,-8-3-16-16,8-1 7 16,-7-3-16-16,6-8-21 0,7 4-157 15,46 0-142-15,-52-11-178 16,52 11 7-16</inkml:trace>
  <inkml:trace contextRef="#ctx0" brushRef="#br0" timeOffset="17705">3364 12730 1018 0,'0'0'114'0,"0"0"16"0,0 0 0 15,46 4-124-15,-46-4-195 16,0 0-83-16,0 0-153 0</inkml:trace>
  <inkml:trace contextRef="#ctx0" brushRef="#br0" timeOffset="17885">3193 12117 1324 0,'0'0'171'0,"40"-15"53"0,12 4-51 15,8 0-105-15,-1 7-25 16,0 0-147-16,-7-3-301 0,-6 7-98 16</inkml:trace>
  <inkml:trace contextRef="#ctx0" brushRef="#br0" timeOffset="18484">2523 13351 1351 0,'0'0'239'16,"0"0"-39"-16,0 0-90 0,0 0-53 15,0 0-16-15,0 0-29 16,0 0-16-16,0 0-4 15,0 0 0-15,0 0-84 0,0 0-101 16,0 0-81-16,0 0-5 16,0 0 20-16,-13 33 80 0,0-7-61 15,0-4 5-15</inkml:trace>
  <inkml:trace contextRef="#ctx0" brushRef="#br0" timeOffset="18676">2346 13587 921 0,'-27'30'330'0,"27"-30"-29"0,-26 40-31 16,0-3 65-16,0 0-71 15,6-7-117-15,20-30-67 0,-33 40-31 16,7-6-14-16,26-34-22 0,-46 33-53 16,20-15-136-16,26-18-139 15,0 0-104-15,-53 22-61 0,14-7 126 16,12-4 47-16,27-11 40 15</inkml:trace>
  <inkml:trace contextRef="#ctx0" brushRef="#br0" timeOffset="18832">1557 14222 623 0,'-39'37'66'15,"-1"0"-26"-15,1 0-40 0,6-3 2 16,7-1-52-16,6-4-104 16</inkml:trace>
  <inkml:trace contextRef="#ctx0" brushRef="#br0" timeOffset="19012">959 14699 1676 0,'0'0'18'16,"0"0"22"-16,-39 7-40 0,39-7 18 15,0 0-7-15,0 0-27 16,-26 37-166-16,26-37-84 0,-7 37-41 16,0-7-41-16</inkml:trace>
  <inkml:trace contextRef="#ctx0" brushRef="#br0" timeOffset="19169">499 15105 1312 0,'0'0'9'0,"-46"12"9"0,46-12-23 16,-33 14 1-16,33-14 0 0,-32 19-73 15,32-19-115-15,0 0-47 16,-20 33-106-16</inkml:trace>
  <inkml:trace contextRef="#ctx0" brushRef="#br0" timeOffset="19335">144 15438 1664 0,'-46'4'239'0,"14"3"29"0,-1-7-3 15,33 0-69-15,-33 4-100 16,33-4-33-16,0 0-61 0,0 0-83 15,0 0-133-15,0 0-142 0,0 0-157 16,0 0 70-16,0 0-10 16</inkml:trace>
</inkml:ink>
</file>

<file path=ppt/ink/ink141.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04-21T08:12:25.771"/>
    </inkml:context>
    <inkml:brush xml:id="br0">
      <inkml:brushProperty name="width" value="0.1" units="cm"/>
      <inkml:brushProperty name="height" value="0.1" units="cm"/>
      <inkml:brushProperty name="color" value="#ED1C24"/>
      <inkml:brushProperty name="fitToCurve" value="1"/>
    </inkml:brush>
  </inkml:definitions>
  <inkml:trace contextRef="#ctx0" brushRef="#br0">13767 76 224 0,'-33'-3'79'16,"33"3"16"-16,0 0 12 0,0 0-12 15,0 0-27-15,-33-11 6 16,33 11 0-16,0 0 4 0,-33-23-42 16,33 23 30-16,-33-18-20 15,33 18 11-15,-52-11-17 0,-1 3-26 16,1 5-1-16,-7 6-13 15,-1 8-6-15,-12 1 21 0,-7 6 7 16,-6 8-16-16,-7 0 8 16,0 0 8-16,-7 7 21 15,1 4 38-15,-14-4-37 0,7 4 54 16,0 0-32-16,-7 0-32 16,7 0-7-16,-13 0-14 15,-1 0 12-15,-12 3 18 0,-1 5-13 16,-6-1-19-16,0 4 5 15,0 0 3-15,7-4 14 0,0 1-28 16,6-5-2-16,0 5 3 16,13-1-6-16,-6-3 25 0,0 7 14 15,6 3-31-15,-6 1 41 16,13 7 14-16,-1 4-10 16,8-4-31-16,-7 11-4 0,-7 4 9 15,-13 4-27-15,0 0 2 16,-6-5 10-16,6 5-6 0,-6 3-16 15,-14 1-4-15,-6-1 20 16,0 0 7-16,-14 0-9 16,-5 5-7-16,-8-1 3 0,7-3 8 15,-6-1-11-15,-1 4 27 16,-6 0 8-16,0 7-4 0,14-3 4 16,-1 7-15-16,6 4-2 15,8 3 14-15,6 1-3 0,-1-1-9 16,-5 8-21-16,12 0 14 15,1 7-10-15,6 0 19 16,-7 0-3-16,7 1-12 0,-7-9 9 16,7 1 13-16,7-4 16 15,0-3-20-15,12 3-13 0,8 0-12 16,5-3 10-16,1 6 15 16,7 5-2-16,-1-1-12 0,1 5 24 15,-1 3-19-15,-6 7-2 16,0-3 11-16,-7 7-1 15,0 0-6-15,14 0-13 0,6-12 8 16,0-2 0-16,13-12-8 16,7-4-8-16,13-3 3 15,-1 1 3-15,-5-1 9 0,-8 3-2 16,1 0-7-16,6-6-12 16,7 2 20-16,0 5 3 0,-13 7-14 15,-7 3-2-15,7 1 12 16,6-5 35-16,0 1-8 0,7 8-25 15,7 10-9-15,-8-4-8 16,8-6 2-16,6-8 17 0,6-1 2 16,-6 1-17-16,0-4-8 15,0-7 5-15,0 0 17 0,-6 7 7 16,-1 7-26 0,-12 8-7-16,-1-3 13 0,0 3-9 0,0 7 16 15,-12 0-4 1,5 0-3-16,8-3-8 0,5 0 11 15,1-1 6-15,0-6-14 16,7-1-5-16,12-11 0 0,-6 0 24 16,0-3-3-16,0-4-18 15,13-11 6-15,0 3 1 0,1-3 3 16,5 3 5-16,1-7-17 16,6 0 16-16,1-3-4 0,-1-1-5 15,7 4 2-15,0 0-9 16,-7-4 19-16,13-3-7 0,-12 3-6 15,5 0 8-15,-5-3-2 16,-1-4-10-16,0 3 10 16,1-3 0-16,-1 0-4 0,0-4 0 15,0 0 8-15,1-7-4 16,-1-4-6-16,7-7 15 0,0-4-17 16,6-4 13-16,1-3-12 0,-1-8 10 15,7 1-17-15,0-9-1 16,0-25-19-16,-7 34 21 0,7-34 0 15,0 22 8-15,0-22-3 16,0 0 14-16,0 0-25 0,0 0 1 16,0 0-28-16,0 0 28 15,0 0 0-15,0 0-35 0,0 0 19 16,0-33-11-16,7-19-18 16,-14-11-45-16,7-3-27 0,-13-16-17 15,7-3 29-15,-14-7 55 16,-6 3 25-16,-1 1 0 0,8 10 60 15,-8 8-27-15,8 7 22 16,-1 4-39-16,7 7 56 0,0 4-52 16,6 4 33-16,-6 0-42 15,6 3 36-15,1 4-42 0,6-4 46 16,0 41-30-16,0-44 19 0,0 44-12 16,13-37 18-16,-13 37-3 15,0 0-21-15,0 0 40 16,0 0-32-16,39-4 30 0,-39 4-32 15,0 0 33-15,40 41 14 16,-7 3 16-16,-20-3 2 0,7 7-31 16,-14-7 35-16,7 3-39 15,-6 0 16-15,-1 4-17 0,1 4 18 16,-7 0-36-16,0-1 25 0,0 5-33 16,0-1 24-16,-7-7-4 15,-6 0-15-15,7-7 7 0,-1-8-5 16,7-33 21-16,-13 34 39 15,13-34 37-15,0 0-16 0,0 0 28 16,0 0-16-16,0 0-46 16,0 0-5-16,0 0-28 15,26-45 19-15,7-7-7 0,13-10-21 16,20-12 14-16,13-11-14 0,13-15-10 16,6 0-227-16,1-3-164 15,6-8-36-15,0-7-110 0</inkml:trace>
  <inkml:trace contextRef="#ctx0" brushRef="#br0" timeOffset="1556">7169 1148 782 0,'0'0'56'15,"-46"-19"44"-15,0 23-18 16,-6 14-43-16,-7 12 6 0,6 14-39 16,7 8 9-16,0 3 16 15,20-3 34-15,13 0-42 16,6-4 33-16,14-7 3 0,19-12-25 16,7-7-11-16,13-11 11 15,6-3-20-15,7-12-18 0,-6-3 7 16,-7-4 26-16,0-4-24 15,-13 0 48-15,-33 15 51 16,0 0 8-16,33-11-6 16,-33 11 7-16,0 0-19 0,0 0-38 15,0 0-26-15,0 0-28 16,-33 44 16-16,-7-3-14 0,-6 7-10 16,-6 0 6-16,-7 0 15 15,6 4-20-15,1-1 2 16,-1-3 19-16,14-7-11 0,6-4-21 15,6 0 23-15,14-7 7 16,13-30-14-16,13 37 8 0,-13-37 12 16,46 33-25-16,7-15 18 15,-7-10 0-15,0-5-23 0,-7-3 10 16,-6-3 4-16,-33 3 5 16,33-8-9-16,-33 8 0 15,0 0 0-15,0 0-14 16,0 0 14-16,-52-18 13 0,-1 10-18 15,-6 12-8-15,-7 3 29 16,0 5-16-16,-12 2-4 0,-1 1 4 16,-7-4 0-16,14-2-4 15,0-6-7-15,6-3 24 0,7-3-10 16,6-13-15-16,14-3 16 16,39 19-29-16,-46-40-26 0,13-1 19 15,13 4-14 1,1 4-25-16,19 33 32 0,-7-37 33 15,7 37-13-15,0 0-10 16,0 0 34-16,0 0 9 0,0 0-20 16,0 0 10-16,0 0 12 15,33 52-13-15,0-12-15 0,-33-40 57 16,46 48-10-16,-7-14-20 16,-39-34 11-16,46 33 7 0,-6-6-20 15,-40-27 39-15,39 26 54 16,-39-26-4-16,33 36 5 15,-33-36-5-15,13 52-42 16,-6-4-30-16,-7 0 20 0,-14-7-14 16,1 3-17-16,-6 1-16 15,-8-5 3-15,27-40 7 0,-59 63-16 16,7-19 3-16,6-10 15 16,-7-9-15-16,0-2 4 15,-6-9 0-15,-6-10-8 0,5-4-6 16,-5-7 12-16,6-8-38 15,-1-4-117-15,14-6-76 0,0-9-158 16,0-10-117-16,14-11 76 16,12-12-91-16</inkml:trace>
  <inkml:trace contextRef="#ctx0" brushRef="#br0" timeOffset="1742">5618 1691 1249 0,'53'-48'78'0,"0"-4"-52"16,-1 0 0-16,-6-3-32 16,0 3-90-16,-6 4-180 0,-14 8-168 15</inkml:trace>
  <inkml:trace contextRef="#ctx0" brushRef="#br0" timeOffset="2091">5014 2453 912 0,'0'0'124'0,"0"0"66"16,-13 48-27-16,13-48-5 16,0 0-41-16,0 44-15 15,0-44-1-15,0 0 3 0,-7 45-9 16,7-45-2-16,0 0 23 16,0 0 6-16,0 0-5 0,-33 29-12 15,33-29-38-15,-39 0-23 16,39 0 4-16,-46-26-36 0,46 26-1 15,-53-48 1-15,7-7-10 16,7-1-12-16,-1 5 0 0,1-5 14 16,0 5-124-1,12 6-95-15,-6 5-109 0,33 40-149 16,-26-46 7-16,6 17-44 16</inkml:trace>
  <inkml:trace contextRef="#ctx0" brushRef="#br0" timeOffset="2293">5014 1816 1967 0,'20'-29'250'0,"-20"29"-41"15,13-30-102-15,-13 30-58 16,0 0-17-16,19-29-150 0,-19 29-193 15,0 0-278-15,0 0 108 16,0 0-24-16</inkml:trace>
  <inkml:trace contextRef="#ctx0" brushRef="#br0" timeOffset="2943">4206 2579 804 0,'-14'48'164'16,"14"-48"35"-16,0 0 7 0,0 0-70 15,60 25-65-15,-14-17-18 16,0-8-31-16,-7-8 0 0,-39 8-29 16,53-22 35-16,-53 22-51 15,0 0 40-15,39-40-35 0,-26 3 35 16,-13 37-17-16,-6-48 15 15,-8 7-35-15,14 41 23 0,-32-41-19 16,32 41 64-16,-40-22-43 16,1 18 26-16,39 4-51 0,-66 41 49 15,13 3-13 1,7 1 1-16,7 3-38 0,6 0 60 16,7 0-39-16,26-48 11 15,-26 52-22-15,26-52 30 0,0 0-26 16,-7 40 34-16,7-40 34 15,0 0-78-15,0 0 13 0,59 19 4 16,-6-12-18-16,-53-7 18 16,52 11-20-16,-52-11 40 0,40 26 7 15,-40-26 43-15,19 48-46 16,-32-4 2-16,13-44-20 16,-39 60 7-16,-7-12-9 0,0-8 15 15,-7-10-25-15,1-8 3 16,-1-7 14-16,7-12-20 15,0-6 15-15,0-5-21 0,0-3 40 16,0-11-25-16,46 22 5 16,-72-41-23-16,19 8 83 0,53 33-29 15,-52-33 1-15,52 33-47 16,0 0 38-16,0 0-33 16,0 0 31-16,0 0 22 0,0 0 7 15,6 59-5-15,1-4-1 16,6 5-27-16,-6-1 14 0,-7 3-33 15,-7 1 16-15,-6 0-29 16,-7-4-113-16,-6-7-178 16,-7-4-169-16,0-7-6 0,33-41 23 15</inkml:trace>
  <inkml:trace contextRef="#ctx0" brushRef="#br0" timeOffset="3256">3325 3380 784 0,'0'0'47'0,"0"0"50"15,0 0 30-15,0 0 36 0,0 0 24 16,-52-26-45 0,52 26 10-16,-53-25-80 0,53 25 27 15,0 0-53-15,0 0 1 16,-33-49-47-16,33 49 14 0,7-44-11 15,-7 44 11-15,46-33-19 16,0 14 71-16,0 12 19 0,-46 7 28 16,59 15-29-16,-13 11-10 15,-46-26-14-15,33 51-8 0,-20-3-37 16,-20 4 7-16,-12 7-38 16,-14-3-118-16,-13 3-163 15,-7-4-170-15,1 1-13 16,-1-8-40-16</inkml:trace>
  <inkml:trace contextRef="#ctx0" brushRef="#br0" timeOffset="3473">3082 3329 1200 0,'0'0'226'0,"53"44"24"16,-53-44-44-16,26 55 4 0,-13-3-57 16,-26-4-69-16,-7 7-43 15,-19 5-27-15,-14 2-133 0,-13-3-230 16,-6 1-206-16,-7-5-10 16</inkml:trace>
</inkml:ink>
</file>

<file path=ppt/ink/ink142.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04-21T08:13:23.611"/>
    </inkml:context>
    <inkml:brush xml:id="br0">
      <inkml:brushProperty name="width" value="0.1" units="cm"/>
      <inkml:brushProperty name="height" value="0.1" units="cm"/>
      <inkml:brushProperty name="color" value="#3165BB"/>
      <inkml:brushProperty name="fitToCurve" value="1"/>
    </inkml:brush>
  </inkml:definitions>
  <inkml:trace contextRef="#ctx0" brushRef="#br0">5337 92 1121 0,'0'0'30'16,"0"0"-3"-16,-59-15 146 15,13 34-19-15,-14 18 14 0,1 22 29 16,0 11-48 0,-13 11-69-16,13 8-23 0,6 3-4 15,20-3-7-15,20 0-7 16,26-8-8-16,27 0-4 15,19-11-16-15,26-7-6 0,14-15 3 16,6-18-6-16,0-12-11 16,-6-10 9-16,-7-16 0 0,-7-18-6 15,-13-11 6-15,-6-14 4 16,-20-12 6-16,-6-18-14 16,-21-16 13-16,-6-10-24 0,-19-11 2 15,-7-4 28-15,-14 8-15 16,-5 18-24-16,-21 18 48 15,-6 23-21-15,-13 21-19 16,-1 20 38-16,1 21-25 0,0 15-3 16,13 15-16-16,-1 7 22 15,8 8-374-15,12 4-26 0,14-1 69 16,6 4-223-16</inkml:trace>
  <inkml:trace contextRef="#ctx0" brushRef="#br0" timeOffset="235">5080 775 1218 0,'-46'45'252'16,"-13"-1"63"-16,-13 11-15 0,-7 16-77 15,-19 14-62-15,-14 7-51 16,-13 11-35-16,-13 8-30 0,-7 4-10 15,-6-1-35-15,7-3 0 16,12-4-19-16,21-11-76 16,6-7-198-16,19-8-154 0,14-7 15 15,13-11-69-15</inkml:trace>
  <inkml:trace contextRef="#ctx0" brushRef="#br0" timeOffset="595">3221 2024 1192 0,'-86'52'192'0,"1"14"118"16,-7 12-67-16,7 7-12 16,6 7-104-16,26-3-54 15,14 0-33-15,26-4-29 0,26-11 20 16,26-12-36-16,33-14 12 15,20-18 4-15,20-12-23 16,6-21 19-16,14-16-7 16,-7-10-76-16,6-23-54 0,-6-18 15 15,-7-15-1-15,-13-22 56 16,-13-12-3-16,-13-14 27 0,-33-7 27 16,-20 0 6-16,-19 14 36 15,-27 19 67-15,-26 26-45 16,-26 25 0-16,-7 27-48 0,-6 21-5 15,-1 23-2-15,14 11-96 16,13 11-183-16,20 7-40 16,32 0 39-16,7-44-175 15</inkml:trace>
  <inkml:trace contextRef="#ctx0" brushRef="#br0" timeOffset="872">6158 820 1760 0,'0'0'272'0,"-13"63"-53"0,-7 22-2 16,1 18-36-16,5 4-26 15,14 0-43-15,7 0-22 16,6-3-30-16,20-8-25 0,6-7-7 15,21-8-10-15,12-7-7 16,7-4-19-16,13-15 0 0,0 1-117 16,-7-12-139-16,1-3-36 15,-1-8-254-15,-13-3 111 0,1-1 31 16</inkml:trace>
  <inkml:trace contextRef="#ctx0" brushRef="#br0" timeOffset="1219">6848 2412 1132 0,'-52'4'226'15,"-8"3"53"-15,-5 12 8 16,6 10-20-16,-7 12-67 0,0 14-84 16,7 4-46-16,6 15-35 15,21 8 23-15,12-1-22 16,20 0-29-16,20-3 9 0,19-1-8 15,20-14 1-15,27-8-9 16,6-18-8-16,13-11-9 16,13-11 14-16,-6-19-4 15,-7-14-22-15,-7-19 2 0,-6-18-5 16,-19-23 32-16,-14-22 0 16,-20-22 0-16,-6-14-6 0,-20-8-7 15,-19 14 18-15,-34 19 33 16,-19 23-15-16,-26 21 0 0,-14 30-9 15,-13 22-4-15,7 27-25 16,0 10-185-16,13 15-183 0,0 18-160 16,7 8 40-16</inkml:trace>
  <inkml:trace contextRef="#ctx0" brushRef="#br0" timeOffset="1775">3076 2863 642 0,'-6'-52'148'0,"6"52"-6"16,0 0 37-16,0 0 201 16,0 0 33-16,-73 48-28 0,8 30-89 15,-8 18-59-15,-12 15-52 16,0 7-56-16,-14 0-16 0,-6 4-30 15,-7-11-10-15,0 0-34 16,-6-12-21-16,6 1 1 16,7-7-25-16,13-9-56 0,7-2-117 15,13-8-119-15,19-8-166 16,14-10-123-16,39-56 179 16,-27 55 134-16,27-55-49 15,0 0-12-15</inkml:trace>
  <inkml:trace contextRef="#ctx0" brushRef="#br0" timeOffset="2103">1723 4293 1231 0,'-60'-37'335'15,"-5"33"-19"-15,6 26 5 16,-1 19-88-16,8 14-43 16,6 8-43-16,6 0-56 0,21 3-54 15,12-3-2-15,20-4-22 16,14-3-2-16,25-12 2 15,20-11-13-15,7-7-10 0,20-15 20 16,6-7-25-16,0-15 15 16,-6-11 6-16,-1-12-30 15,-6-17 7-15,-6-16-30 0,-14-14 32 16,-19-15 15-16,-7-11-11 16,-27-4 16-16,-25 0-12 0,-14 8 17 15,-19 14 12-15,-21 22-6 16,-12 23 11-16,-13 33-34 0,-1 15 17 15,7 18-4-15,14 15-12 16,6 7-68-16,13 8-160 16,26 0-183-16,20-52-115 15,26 66 77-15</inkml:trace>
  <inkml:trace contextRef="#ctx0" brushRef="#br0" timeOffset="2387">3668 2578 1772 0,'0'-48'37'0,"0"48"177"15,0 0 38-15,0 0-32 0,0 0-28 16,59 78-67-16,0 11-27 15,0 14-36-15,7 12-22 0,6 10-15 16,0 4-16-16,7 4 1 16,7-7-14-16,-1-4 4 15,7-4 6-15,-7-11-56 0,-6-3-111 16,-6-8-139-16,-8-11-373 16,-19-11 61-16</inkml:trace>
  <inkml:trace contextRef="#ctx0" brushRef="#br0" timeOffset="2812">4515 4348 1386 0,'-59'18'172'0,"0"19"106"0,-7 11 59 16,-6 15-34-16,-7 11-97 15,7 11-32-15,-7 19-76 0,13 10-40 16,1 8-33-16,25-4-29 16,21-3 13-16,25-12-2 15,27-7 2-15,26-14-17 16,20-20 11-16,19-17-11 0,14-19 4 16,6-19-15-16,14-18-28 15,-7-19 2-15,-7-21-6 0,-6-27-21 16,-14-14 36-16,-12-19 7 15,-21-15 9-15,-19-18 20 0,-13 0-12 16,-26 0 25-16,-27 18 19 16,-19 19 33-16,-34 33 4 15,-19 30-38-15,-6 29-3 0,-14 26-24 16,7 23 13-16,0 14-5 16,6 11-19-16,20 0 10 15,14 4-23-15,19-4-131 0,19-8-123 16,14 5-280-16,20-8 15 15,6-4-145-15</inkml:trace>
  <inkml:trace contextRef="#ctx0" brushRef="#br0" timeOffset="3127">3825 5597 1324 0,'7'-48'192'0,"-7"48"54"16,20-48 20-16,-20 48-13 0,0 0-70 16,0 0-1-16,0 0 48 15,0 0-47-15,-27 51-40 0,-19 20-38 16,-13 10 0-16,-13 15-36 15,-13 4-10-15,-7 7-33 0,-14 0-11 16,-12 11-5 0,-7 4-19-16,-6-11-50 0,6 0-84 15,20-15-127-15,13-7-236 16,26-23-278-16,20-7 197 0</inkml:trace>
  <inkml:trace contextRef="#ctx0" brushRef="#br0" timeOffset="3523">2491 6410 1236 0,'-59'18'249'15,"-13"15"74"-15,-7 26 7 16,7 19-96-16,-14 14-60 0,8 12-63 15,12 10-66-15,7-3-16 16,19 4-24-16,14-8 1 0,33-7-12 16,12-19 14-16,27-11-5 15,13-22-3-15,20-15 8 16,13-14-19-16,7-19-2 0,-1-15-8 16,1-14-10-16,-7-16 1 15,-7-10 5-15,-12-19-2 16,-14-15 10-16,-13-14 11 0,-20-12-1 15,-26-7 4-15,-20 4 40 16,-12 11 65-16,-28 22-5 16,-18 18-16-16,-14 27-32 0,-14 29-21 15,1 22-21-15,7 18-11 16,6 16-77-16,19 10-158 0,8 12-259 16,25-5-117-16,14 9-27 15</inkml:trace>
  <inkml:trace contextRef="#ctx0" brushRef="#br0" timeOffset="3875">2012 7470 1332 0,'26'-26'246'0,"-26"26"11"15,0 0-18-15,0 0-27 0,0 0-22 16,-39 48-18 0,-7 11-30-16,-20 19-21 0,-6 7-30 15,-27 11-11-15,-6 15-12 16,-13 3-19-16,-14 8-8 0,-12-4-6 15,-1 4-19-15,14-4-9 16,6-3-4-16,13-12-39 0,7-6-99 16,26-20-102-16,13-18-110 15,14-11-185-15,19-15-1 0,7-14 75 16,26-19-31-16</inkml:trace>
  <inkml:trace contextRef="#ctx0" brushRef="#br0" timeOffset="4308">717 8571 918 0,'-66'22'143'16,"-6"8"111"-16,-13 10 26 0,-7 12 2 15,0 7-17-15,6 4-62 16,14 7-45-16,13 8-62 16,13-1-41-16,13 1-36 0,20-1 2 15,19-10-24-15,14-4-2 16,26-8 9-16,13-11-10 0,14-10 6 16,12-12-8-16,7-15-4 15,0-7-2-15,0-14-21 0,0-12 2 16,0-11 27-16,-7-8 3 0,-6-6-3 15,-6-16-3-15,-14-3 23 16,-13-8-10-16,-13-7 3 0,-20-7-10 16,-20 3 3-16,-13 1 0 15,-19 10 4-15,-14 19 20 0,-12 15 4 16,-8 18-20-16,1 11-8 16,0 11-5-16,6 12-12 15,14 3-107-15,12 11-151 0,40-22-124 16,0 0-21-16,-6 41 69 15,6-41-88-15</inkml:trace>
  <inkml:trace contextRef="#ctx0" brushRef="#br0" timeOffset="4832">2708 7455 977 0,'0'0'149'0,"0"0"11"15,-13-37 27-15,13 37-1 16,0 0-18-16,0 0 15 0,-46-29-19 15,46 29-7-15,0 0-46 16,0 0-47-16,0 0-35 0,0 0 0 16,0 0 136-16,0 0 4 15,0 44 0-15,13 19-21 16,27 18-42-16,-1 11-31 0,14 4-29 16,-1 1-14-16,14-1-13 15,6 0-9-15,14-4-6 0,6-11-4 16,6 1-10-16,1-5-133 0,-7-10-126 15,-7-5-186-15,1-10-230 16,-14-4 103-16,0 0-12 0</inkml:trace>
  <inkml:trace contextRef="#ctx0" brushRef="#br0" timeOffset="5224">3891 8460 1227 0,'0'0'117'0,"-66"-26"137"16,7 11 38-16,0 19 3 15,-7 15-45-15,7 18-19 0,-6 14-55 16,-8 27-27-16,8 14-48 16,-8 4-50-16,14 8-14 0,7 3-24 15,12-7-13-15,20-1 4 16,27-14 5-16,13-7-6 0,19-15 1 15,20-19-10-15,14-14 12 0,12-19-11 16,14-11 9-16,12-19-8 16,1-14-16-16,-7-19 3 15,7-11 22-15,-1-14-22 0,-5-12 17 16,-14-18-7-16,-7-7-4 16,-19-8 11-16,-20 3 2 0,-27 9 5 15,-12 13-2-15,-33 16-15 16,-20 18 6-16,-20 19 4 0,-26 18 14 15,0 15-22-15,-7 7-87 0,7 12-99 16,14-1-148-16,5 1-145 16,21-5-82-16,52-3 27 0</inkml:trace>
  <inkml:trace contextRef="#ctx0" brushRef="#br0" timeOffset="5987">7604 3048 782 0,'0'0'101'0,"0"0"3"15,0 0-14-15,0 0 84 16,0 0 25-16,0 0-42 0,0 0 22 16,0 0 88-16,0 0-84 15,-33 66-25-15,-6 23-50 0,-14 10-47 16,0 12-14-1,-12 4 2-15,-1 7-7 0,-6-11-40 16,6-1 11-16,7-2-10 16,0-16-66-16,6-11-156 0,7-7-206 15,13-7-128-15,7-12 14 16</inkml:trace>
  <inkml:trace contextRef="#ctx0" brushRef="#br0" timeOffset="6379">6704 4607 1092 0,'-60'59'252'16,"14"-8"49"-16,7 5-10 0,6 3-70 15,7 0-3-15,13 8-66 16,6-1-33-16,14 4-44 0,12-7-13 15,14 0-36-15,13-8-16 16,13-7 4-16,14-7-6 0,6-11-11 16,-1-12-5-16,8-7 12 15,-14-11-7-15,-6-11-5 0,0-11-12 16,-14-11-2-16,1-12-8 16,-14-14 15-16,-19-7 7 15,6-12-7-15,-19-11 7 0,-14-10 8 16,-19 3 10-16,-7 11 9 15,-20 11-11-15,-19 22 2 0,6 19 0 16,-19 14 2-16,6 23-16 16,0 11-7-16,14 11-76 0,12 3-131 15,53-29-180-15,-46 48-77 16,46-48 81-16,-7 45-133 0</inkml:trace>
  <inkml:trace contextRef="#ctx0" brushRef="#br0" timeOffset="6787">7551 3007 787 0,'0'0'80'0,"0"0"20"0,-52-22 92 15,52 22 71-15,0 0-17 16,0 0-16-16,0 0-58 0,0 0-63 16,0 0-47-16,0 0-6 15,0 0 55-15,0-30 15 0,0 30 19 16,52 19-19-16,1 25 12 15,-1 22-58-15,14 27-27 0,-7 14-13 16,7 15-30-16,13 4-10 16,-7 7 16-16,14-8-7 0,-1-7-9 15,0-3 0-15,1-15 0 16,-14-15-59-16,0-8-85 0,-6-3-160 16,-7-18-179-16,-13-8-77 15,-6-11 88-15,-40-37-91 16</inkml:trace>
  <inkml:trace contextRef="#ctx0" brushRef="#br0" timeOffset="7079">8787 4559 1375 0,'-59'11'254'0,"59"-11"49"15,-53 37-21-15,14-4-90 16,39-33-43-16,-27 55-42 15,21-3-42-15,12-4-37 0,21-4-9 16,12-3-10-16,14-11-3 16,-1-5-63-16,7-6 12 0,0-12-2 15,7-10-18-15,-7-12-27 16,-13-11 29-16,7-7 26 0,-7-12 0 16,-13-14 19-16,-20-15 22 15,0-7-12-15,-13-8-6 0,-20 8 10 16,-6 11 29-16,-13 7-17 15,-21 11-86-15,-12 15-177 0,-13 19-263 16,-14 7-6 0</inkml:trace>
</inkml:ink>
</file>

<file path=ppt/ink/ink143.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04-21T08:13:32.050"/>
    </inkml:context>
    <inkml:brush xml:id="br0">
      <inkml:brushProperty name="width" value="0.1" units="cm"/>
      <inkml:brushProperty name="height" value="0.1" units="cm"/>
      <inkml:brushProperty name="color" value="#3165BB"/>
      <inkml:brushProperty name="fitToCurve" value="1"/>
    </inkml:brush>
  </inkml:definitions>
  <inkml:trace contextRef="#ctx0" brushRef="#br0">7261 1360 1131 0,'0'0'214'15,"0"0"-27"-15,-20-3-75 0,-6 6 3 16,-20 9 6-16,-7 10-23 15,-6 11-25-15,-20 4-21 0,14 4-32 16,-1 3-16-16,7-3 8 16,19-1 12-16,8-3 2 0,18-4 16 15,14-3-35-15,0-30 5 16,46 33-12-16,7-11-3 16,6-7-48-16,7-4 36 0,0-7 7 15,-1-4-20-15,-6-7 14 16,7-1 9-16,-20-3-5 0,-13 7 23 15,-33 4 15-15,39-7 48 16,-39 7-3-16,0 0-48 0,0 0-15 16,-59 4 26-16,-13 10 17 15,-7 12-7-15,-13 11 6 0,-6 11-7 16,6 4-25-16,13 3 7 16,6 5-27-16,21-9 30 0,19 1 5 15,7-4-28-15,13-4 15 16,26-3-13-16,6-8-9 15,14-3 12-15,0-8-12 0,7 0-6 16,-8-11-12-16,14 0 15 16,-19-11 6-16,6-3-17 0,-33 3 2 15,19-26 1-15,-12-4 1 16,-20 1-1-16,-20-5 6 0,-7-3 0 16,-19 4 5-16,-13 4 12 15,-13-5-12-15,12 5-4 0,-12-1 7 16,-1 1 4-16,14-1 4 15,13-7-5-15,0 4 3 0,6 0-9 16,27-4 3-16,0 4-11 16,6-1-3-16,7 1-7 15,13 33-15-15,13-52-12 0,0 12-10 16,-13 40 0-16,33-48 18 16,-33 48 13-16,39-41 13 0,1 15-8 15,-7 15 13-15,0 7 9 16,-33 4-6-16,32 8-1 0,-32-8 13 15,40 22 11-15,-40-22 12 0,26 41 18 16,-13-1-5-16,0 5 20 16,7 3-22-16,-7 7 7 0,-6 0-8 15,-1 4-12-15,1 1 18 16,0-1 22-16,-1 0-19 16,1 0-16-16,-7-4-4 0,0-3 8 15,0-4-5-15,0-4-13 16,-20-3-6-16,-13-4-7 0,-6-7-3 15,-27-1 1-15,7-7-1 16,-13-3 0-16,-14-8 2 0,1-4-3 16,-14-10-4-16,14-5 4 15,-1-10 0-15,21-4-8 0,-8-15 9 16,21-4-5-16,-1-14 0 16,20-8 0-16,7-11-6 0,13 0 0 15,13-7-42-15,0 3-92 16,20 4-126-16,-1 4-185 0,14 3-222 15,0 8 33-15</inkml:trace>
  <inkml:trace contextRef="#ctx0" brushRef="#br0" timeOffset="197">5730 1120 1228 0,'0'0'239'0,"59"-37"27"16,7 12-49-16,6 13-112 15,0 1-44-15,1 8-65 0,-1 3-208 16,-13 0-247-16,-6 0 46 16,-53 0-89-16</inkml:trace>
  <inkml:trace contextRef="#ctx0" brushRef="#br0" timeOffset="458">4961 1386 1127 0,'0'0'261'0,"-39"0"159"16,39 0-35-16,0 0-89 0,-7 41-79 15,14 3-58-15,-1 8-36 16,1 7-29-16,-14 0-36 0,-6 0-21 16,-13 1-15-16,-14-5-12 15,-6-3 0-15,-13-4-54 0,0-8-133 16,6-6-165-16,-6-9-203 16,13-2-82-16,7-12 58 0</inkml:trace>
  <inkml:trace contextRef="#ctx0" brushRef="#br0" timeOffset="645">4705 1623 1457 0,'-20'48'287'15,"-6"4"-41"-15,-14 3-60 0,1-3-84 16,-14 3-47-16,1-7-38 15,-1 0-98-15,1-7-173 0,-14-4-226 16,26-4 15-16,-6-3-61 16</inkml:trace>
  <inkml:trace contextRef="#ctx0" brushRef="#br0" timeOffset="1132">4041 1493 1057 0,'0'0'197'15,"20"-59"79"-15,6 11-28 0,-26 48-74 16,39-44-44-16,-39 44-41 16,53-26-44-16,-53 26 20 15,53 11-16-15,-21 8-3 0,-32-19 17 16,20 55-3-16,-13-7-11 15,-14-4-26-15,-13 1-3 0,-12-12-10 16,-14 0-3-16,-7 1-7 0,0-9-53 16,-6-6-57-16,0-4-22 15,0-8-23-15,6-11-21 0,53 4 11 16,-72-25 5-16,20-9 19 16,52 34 73-16,-53-59 12 0,20 7 37 15,33 52 138-15,-26-48 0 16,26 48 7-16,0 0 37 15,0 0 27-15,-53 0 15 0,7 15-19 16,-13 11-20-16,-13 4-18 16,-14-1-24-16,-12 1-25 0,-20-4 2 15,-14-8-27-15,-12-7-15 16,-21-3-14-16,-6-8-19 0,7-4-5 16,13-7-5-16,13-8-12 15,20 1-13-15,13-12-39 0,13-3-5 16,19-4-63-16,14-11-156 15,13-7-216-15,26-5-193 0,20-10 125 16</inkml:trace>
  <inkml:trace contextRef="#ctx0" brushRef="#br0" timeOffset="1317">2760 684 1669 0,'46'0'353'0,"6"0"-12"16,1 0-82-16,-1 0-117 15,14-3-69-15,-7 3-66 0,-6-4-208 16,-53 4-281-16,59-4-212 16</inkml:trace>
  <inkml:trace contextRef="#ctx0" brushRef="#br0" timeOffset="1529">1708 1120 2528 0,'0'0'219'0,"66"-18"-61"0,39-1-73 15,20 8-44-15,26 4-51 16,0 0-187-16,0 3-280 0,-6 8-272 16,-7-1 12-16</inkml:trace>
  <inkml:trace contextRef="#ctx0" brushRef="#br0" timeOffset="2541">0 651 790 0,'52'-11'105'0,"14"-7"27"0,6-5 3 16,1-2-32-16,-1-9-42 16,0-3-17-16,-13-7-33 15,0 0 7-15,-13-8-37 16,-13-7 37-16,0-4-24 0,-20-7 38 15,0 3 23-15,-13 12 18 16,-6 7-39-16,6 48-1 0,-53-11-36 16,1 29 15-16,-14 30 29 15,0 23 27-15,-13 13-11 0,7 13 8 16,13 10 21-16,6 0 12 16,27-7-17-16,20-1 33 0,12-10-35 15,14-4-9-15,13-11-27 16,19-8-3-16,1-7-37 15,6-10-65-15,0-9-87 0,-6 1-94 16,-1-12-52-16,-12 1-47 16,-40-30 28-16,52 66 74 0,-25-3-33 15</inkml:trace>
  <inkml:trace contextRef="#ctx0" brushRef="#br0" timeOffset="2820">604 2184 1177 0,'0'0'354'16,"7"52"18"-16,-7-52-26 16,13 52-68-16,-13-52-82 15,33 37-34-15,-33-37-61 16,39 26-65-16,-39-26-11 0,40 7 0 16,-40-7-17-16,0 0-16 15,39-18 8-15,-39 18 7 0,20-34-12 16,-20 34-2-16,0-48 11 15,0 8-4-15,-13 3-6 0,13 37 21 16,-27-48-2-16,27 48-13 16,-26-37 16-16,26 37-11 0,-39-15-14 15,39 15 1-15,-46 26-99 16,46-26-186-16,-46 52-259 16,26-1-149-16</inkml:trace>
</inkml:ink>
</file>

<file path=ppt/ink/ink144.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04-21T08:13:36.062"/>
    </inkml:context>
    <inkml:brush xml:id="br0">
      <inkml:brushProperty name="width" value="0.1" units="cm"/>
      <inkml:brushProperty name="height" value="0.1" units="cm"/>
      <inkml:brushProperty name="color" value="#3165BB"/>
      <inkml:brushProperty name="fitToCurve" value="1"/>
    </inkml:brush>
  </inkml:definitions>
  <inkml:trace contextRef="#ctx0" brushRef="#br0">0 0 477 0,'0'0'71'0,"0"0"7"0,0 0-33 15,0 0-10-15,0 0 37 16,0 0-55-16,0 0 7 15,0 0 1-15,0 0 5 0,0 0 75 16,0 0 47-16,0 0-69 16,0 0-15-16,0 0-14 15,13 48 64-15,-13-48-38 0,6 51 10 16,-6-14-3-16,0-37-4 16,0 52-33-16,7-8-13 0,0 1-17 15,-1 3-20 1,7 3 15-16,-6 9-23 0,6 6-4 15,0 1-160-15,7 3-230 16,6 0 1-16</inkml:trace>
</inkml:ink>
</file>

<file path=ppt/ink/ink145.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04-21T08:14:04.231"/>
    </inkml:context>
    <inkml:brush xml:id="br0">
      <inkml:brushProperty name="width" value="0.1" units="cm"/>
      <inkml:brushProperty name="height" value="0.1" units="cm"/>
      <inkml:brushProperty name="color" value="#ED1C24"/>
      <inkml:brushProperty name="fitToCurve" value="1"/>
    </inkml:brush>
  </inkml:definitions>
  <inkml:trace contextRef="#ctx0" brushRef="#br0">219 0 561 0,'0'0'72'16,"0"0"-24"-16,0 0 7 15,0 0 6-15,0 0-13 16,0 0 25-16,0 0-53 0,0 0 38 16,0 0 18-16,0 0 35 15,0 0 2-15,0 0-31 16,0 0-23-16,0 0 38 16,40 44-7-16,-1 0-47 0,-6 4-6 15,0 1-3-15,0 3-25 16,-1 7 104-16,14 4-63 15,-6-4-19-15,12 4-18 0,-12-3-4 16,-1-1-1-16,-6-11-1 16,-7-3 8-16,-6-5-10 0,-20-40 6 15,26 41-11-15,-26-41 7 16,0 0 8-16,0 0-30 16,-19 37 28-16,19-37-25 0,-53 15 4 15,7-12 0 1,7-10 8-16,-1-8-16 0,1-7 21 15,39 22-21-15,-46-55 16 16,13 3-18-16,13 7 21 0,20 45-9 16,-13-48-6-16,13 48 3 15,0 0-4-15,0 0 13 16,0 0 7-16,0 0 12 0,0 0-27 16,0 0 24-16,-6 48-10 15,-1 1-32-15,-6-1 37 16,0 0 6-16,-7 0-2 0,20-48 16 15,-53 60 8-15,8-16-17 16,-8-11 29-16,7-7 34 16,0-7 2-16,46-19 17 15,-39 7-22-15,39-7-7 0,0 0-11 16,-33-37-17-16,13-7-7 16,13-8-22-16,14-12-1 0,13-6-5 15,6-11-12-15,0-1 0 16,7 5-8-16,7 6-6 15,-1 8 0-15,0 11-2 0,1 8 7 16,-40 44-73-16,52-45-60 16,1 9-98-16,-53 36-120 15,52-35-67-15,-6 20 79 16,-46 15-69-16</inkml:trace>
</inkml:ink>
</file>

<file path=ppt/ink/ink146.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04-21T08:14:18.106"/>
    </inkml:context>
    <inkml:brush xml:id="br0">
      <inkml:brushProperty name="width" value="0.1" units="cm"/>
      <inkml:brushProperty name="height" value="0.1" units="cm"/>
      <inkml:brushProperty name="color" value="#ED1C24"/>
      <inkml:brushProperty name="fitToCurve" value="1"/>
    </inkml:brush>
  </inkml:definitions>
  <inkml:trace contextRef="#ctx0" brushRef="#br0">424 303 552 0,'-7'-30'105'0,"7"8"-2"0,0 22 27 15,0 0-21-15,0 0-30 16,0 0-43-16,0 0-36 0,0 0 10 15,0 0 9-15,0 0-12 16,0 0 40-16,0 0 13 0,39 7-8 16,1 12-18-1,6 7-15-15,-7 0 44 0,7 3-37 16,0 4 14-16,0-3-17 16,-6-1-5-16,-7 1-9 0,-1-8 6 15,-5-3-24-15,-27-19 9 16,0 0 16-16,0 0 3 0,19 26-22 15,-19-26-14-15,-19 22 11 16,-8 0-2-16,-5-11 1 0,-1 0 7 16,-7-7-35-16,1-4-5 15,-1-4-20-15,8-7-4 16,-8-8 5-16,40 19 27 0,-33-29 13 16,33 29 5-16,-39-33 44 15,39 33-59-15,0 0 16 16,0 0 16-16,-33-30-6 0,33 30 3 15,0 0-7-15,0 0 23 16,0 0 30-16,0 0-27 16,-39 37-11-16,12-4 24 0,27-33 11 15,-46 37-19-15,7-11-31 16,6-7 28-16,-6-8 19 0,-1-8 50 16,1-6-32-16,6-8-3 15,7-8 9-15,-7-7-15 0,13-7-15 16,0-11 6-1,1-4-40-15,12-11 0 0,7-8 28 16,0 4-11-16,7 4-38 16,6 7 7-16,6 8-53 0,1 3-63 15,13 4-116-15,-7 8-13 16,7 7-167-16</inkml:trace>
</inkml:ink>
</file>

<file path=ppt/ink/ink147.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04-21T08:13:46.162"/>
    </inkml:context>
    <inkml:brush xml:id="br0">
      <inkml:brushProperty name="width" value="0.1" units="cm"/>
      <inkml:brushProperty name="height" value="0.1" units="cm"/>
      <inkml:brushProperty name="color" value="#ED1C24"/>
      <inkml:brushProperty name="fitToCurve" value="1"/>
    </inkml:brush>
  </inkml:definitions>
  <inkml:trace contextRef="#ctx0" brushRef="#br0">13491 864 468 0,'0'0'55'15,"0"0"-25"-15,0 0-20 0,0 0 1 16,0 0-15-16,0 0-23 16,0 0 13-16,0 0-5 15,0 0-2-15,0 0 24 0,0 0 8 16,0 0-18-16,0 0 11 16,0 0 8-16,0 0 17 0,0 0 65 15,0 0-34-15,0 0-9 16,0 0 25-16,0 0-9 15,0 0 14-15,0 0-30 16,0 0-14-16,0 0-5 16,0 0-10-16,0 0 88 0,0 0 189 15,0 0-51-15,-26 45-50 16,26 3 19-16,0 3-94 0,13-3-57 16,7 8-17-16,-1-8-32 15,1 3-5-15,0-2-149 16,6-5-324-16,0 4-98 0</inkml:trace>
  <inkml:trace contextRef="#ctx0" brushRef="#br0" timeOffset="988">13550 3776 769 0,'0'0'104'0,"0"0"4"16,0 0 34-16,0 0-45 15,0 0 7-15,0 0-26 0,0 0-47 16,-46-30 14-16,46 30 34 15,-59-4 23-15,13 8-26 16,46-4-18-16,-66 33 9 16,20 4-14-16,46-37 3 0,-65 67-5 15,19-8-27-15,13-4-16 16,7 4 4-16,12-3-20 16,8-5-11-16,12 5-130 0,8-8-156 15,12 0-14-15,-26-48-112 16</inkml:trace>
  <inkml:trace contextRef="#ctx0" brushRef="#br0" timeOffset="1909">12624 5534 653 0,'0'0'80'0,"0"0"26"15,0 0 7-15,0 0-31 0,0 0-24 16,0 0-22-16,0 0-27 15,0 0 140-15,6 37-73 0,-6 18-37 16,-6 12 16-16,-1-1-31 16,1 5-2-16,-1-9 10 15,-6-6-7-15,6-4-7 0,-6-12-10 16,13-40-17-16,-20 41 4 16,20-41-24-16,0 0-54 15,0 0-14-15,-46 7-1 16,46-7 31-16,0 0 8 0,-46-51 24 15,20-5 17-15,6 1-3 16,7-4 21-16,-6 0 6 16,-1 10-13-16,-6 9-25 0,26 40 39 15,-46-22-4-15,6 22 47 16,-6 22-11-16,0 11 6 0,7 11 9 16,6 4-15-16,7 4-32 15,6 0 13-15,13-4-34 16,7-4 40-16,20-7-41 15,-20-37 21-15,46 41-80 16,7-12-47-16,-1-10-25 0,1-8-108 16</inkml:trace>
  <inkml:trace contextRef="#ctx0" brushRef="#br0" timeOffset="2820">10863 6986 743 0,'0'0'119'16,"0"0"15"-16,0 0-14 0,0 0-17 16,0 0-8-16,0 0-27 15,0 0-47-15,0 0 15 16,0 0-51-16,0 0 27 0,0 0 38 15,-46 11-2-15,46-11 10 16,-60 44 3-16,21-3-16 16,13 3 10-16,6-3-18 0,7-4-18 15,13-37 11-15,0 52-19 16,13-8-24-16,-13-44 34 16,46 37-21-16,-7-15-8 15,7-7 29-15,7-8-17 0,-14-7-9 16,1-3 5-16,-7-5 0 15,-33 8 17-15,0 0-21 0,39-22 25 16,-39 22-24-16,0 0-15 16,0 0 24-16,0 0-22 15,0 0 20-15,-52-7-4 0,6 22 19 16,-7 10 42-16,7 16-4 16,7 0 7-16,6 3 18 0,6 8-40 15,1-8 2 1,13 0 7-16,13-7-32 0,7 0 8 15,-7-37-3-15,39 37-7 16,-6-18-17-16,0-8 0 0,13-11-40 16,-7-4-101-16,1-11-124 15,-1 1-133-15,0-16-31 16,1 0-104-16</inkml:trace>
  <inkml:trace contextRef="#ctx0" brushRef="#br0" timeOffset="65535">14621 2427 708 0,'0'0'28'15,"13"-48"-21"-15,14 7 39 16,6 8-13-16,-1 0-8 0,-32 33 15 16,46-52-40-16,-13 8 23 15,-6 3-10-15,-8 0-21 16,-6 1 33-16,1 3-16 0,-14-4-14 16,-7-3 9-16,-6 3 0 15,-7-3-14-15,-6-4 15 0,-7 4-3 16,0-1-13-16,-6 5 27 15,6-8-28-15,0 3 38 16,7 1-37-16,-1 3 11 16,1-7-10-16,6 0 14 0,7 0-4 15,-6 4 9-15,12-4-15 16,-6 0 24-16,0 3-21 16,0 1 10-16,6 0-33 0,-13-1 43 15,7 5-37-15,0-1 39 16,-7 4-10-16,1-3-9 0,19 40-5 15,-40-52 5-15,14 11-12 16,26 41 26-16,-46-48-23 16,46 48 36-16,-59-44-44 0,6 11 20 15,7 7-20-15,0 4 17 16,-6-1-6-16,-1 5 24 16,0-4-23-16,1 3 5 15,-1 1-4-15,-6 3 29 0,0 0-34 16,-7 4 30-16,7 0-44 15,-7 0 6-15,1 4 48 16,-1-1-44-16,0 12 29 0,7-4-21 16,-6 11 32-16,-1 0-44 15,-6 8 32-15,-1-1-1 0,1 8 3 16,0-4-12-16,-1 4 22 16,-5-4-17-16,-1 4 33 15,0-4-34-15,0 0 11 16,7-3-12-16,6 7-3 0,7-4 1 15,0 4 21-15,13 0-39 16,-7 3 24-16,53-29-34 16,-59 56 48-16,6-8-57 0,7 0 35 15,14 0-4-15,-1-4 3 16,13 4-3-16,0 0 2 0,1 4-2 16,5 3 24-16,8 1-36 15,-7-1 45-15,13 0-50 16,-7 4 74-16,7 1-44 0,7 2-21 15,-7-6 17-15,6 3-6 16,1-4-12-16,6 1 58 16,-6-1-64-16,-1 1 42 15,7-1-56-15,-6 4 37 0,6-7-8 16,0 7 3-16,0-4-18 16,7 1 58-16,0-1-64 0,6-3 17 15,0 0 4-15,1-1 24 16,-27-51-43-16,46 74 58 15,-7-11-58-15,7-7 48 0,-7-1-42 16,1-3 35-16,-1-4-48 16,1 0 42-16,-1-4-40 0,1 0 43 15,-40-44-25-15,46 60 17 16,-46-60-47-16,46 55 49 16,-46-55 1-16,39 48-24 15,-39-48 10-15,0 0-4 0,39 48 15 16,-39-48-19-16,33 44 15 15,-33-44-7-15,20 45-3 16,-20-45 10-16,26 48-10 0,-26-48 20 16,20 44-2-16,-20-44 8 15,20 41-40-15,-20-41 1 0,13 40-10 16,-13-40 38-16,6 41-18 16,-6-41 27-16,14 44-12 15,-14-44-22-15,6 45 31 16,-6-45-9-16,7 48-26 0,-7-11 10 15,0-37 17-15,6 51-10 16,1-10 10-16,-1-4-29 16,-6-37 0-16,14 41 42 0,-14-41-5 15,13 40-21-15,-13-40-23 16,0 0 38-16,13 45-19 0,-13-45 25 16,6 40-14-16,-6-40 29 15,7 41 6-15,-7-41 6 16,-7 44-28-16,7-44-21 0,-6 44 4 15,6-44 8-15,-7 45 2 16,7-45-24-16,-6 44 19 16,6-44-9-16,-7 48 17 15,7-48-16-15,-13 48 42 0,13-48 32 16,-26 52-12-16,26-52-31 16,-33 55 3-16,7-7-7 0,-1-3-33 15,27-45 23-15,-39 62-33 16,-1-10 27-16,8 0-8 15,-8-4 21-15,1 0-2 0,-7 7 122 16,-7-3-44-16,7-4-58 16,0 0-2-16,0-3-26 0,0 3-8 15,0-4-3-15,-6 4-9 16,6 0 20-16,0 4 4 16,0-4-7-16,0 0-6 15,6 0-2-15,1-4-12 0,-7-3 16 16,6-4 3-16,40-37-12 15,-52 55-8-15,6-11 20 16,0-3 16-16,6 0 3 0,-6-4-11 16,7 0 10-16,-1-8-25 15,40-29 0-15,-52 37 5 0,12-7-5 16,1-12 0-16,39-18 0 16,-53 22-7-16,7-3 4 0,46-19 3 15,-46 18-14-15,7-7 26 16,0 4-34-16,-1-7 22 15,1 3 6-15,-1 3-6 16,-19 5-6-16,0-1 23 0,0-3-8 16,0 4-3-16,-14-1-13 15,1 4 7-15,-7-3-6 16,7 3 3-16,0-4 8 0,-1 1-13 16,1 3 14-16,-7 4-10 15,7-4 4-15,0 4 0 0,-1-4-11 16,8 8 1-16,-8 3 1 15,8 0 9-15,-1 8 0 16,0-4 28-16,1 7-10 16,5-3-5-16,1 3-5 0,0 4-2 15,-7-4-18-15,14 1 4 16,6-5 2-16,-7 8 21 16,1 0 8-16,6 4 8 0,-7-4 11 15,7 4-16-15,0-4-21 16,7 0 2-16,-1-4-22 0,1 1 15 15,6 3-6-15,-6 3 13 16,6 1 4-16,0 3-19 16,0 1 0-16,0 3 12 0,0 0-19 15,7 4 22-15,-7 3 2 16,13 5-9-16,-6 6 15 16,0-3-9-16,6 4 10 0,-6-8 23 15,6 4-17-15,0 0-22 16,1-12 7-16,-1 5-1 0,0 3-3 15,7-3-7-15,-7 3 9 16,7-4-10-16,-6 1 11 0,5-4 3 16,8-4-12-16,-7 0 3 15,13-4 0-15,0 4 17 0,0 4-13 16,0 0-2-16,0 0 11 0,6 0 0 16,1-1 7-16,-1-2-16 15,1 2 3-15,0-3-2 16,-1 1-5-16,7-5 4 0,0 0-14 15,1 1 7-15,5-4 12 16,1 3 23-16,0-7-22 0,-1 0-3 16,8-4 0-16,-1 4 0 15,7-7-5-15,0 3 1 0,0-3-8 16,-1-4 18-16,8-4-4 0,6 0-3 16,0 4 1-16,6 0-12 15,1-3 5-15,6-5-7 0,7 1 1 16,-7-1 0-16,-6-3 9 15,6 0 2-15,6-8-5 0,-5 5 2 16,5-5 7-16,1-3-6 16,0 3-3-16,-1-7-4 0,8 4 4 15,-8-4 10-15,8 0 2 16,-1-3-12-16,-6-5-12 0,-1-3 17 16,1 4-1-16,0-4-4 15,0-7-7-15,-1-1 7 0,-6 5 4 16,7-8 4-16,0 0-8 0,-7-1-10 15,0 1 19-15,0-7 1 16,-6-1-17-16,6-3 7 0,-6-7 9 16,6-1-9-16,-7-3-5 15,-6-8-5-15,7 1 18 0,-7-5 4 16,6-3-19-16,1-3 1 16,-7 3 12-16,7-1-6 0,-7-2 3 15,0-1 1-15,6 4 4 16,1-4-8-16,-7 4-8 0,0 0 8 15,0 0-4-15,6-4 10 16,-6 4-15-16,-6-7 6 0,6 0 21 16,-7-1-18-16,1 1 4 0,-1-8-10 15,-6 4 6-15,0-4 8 16,0 0-13-16,-7 8-4 0,0-4 0 16,-6 0 20-16,6 3-8 15,-13 12-3-15,0 0-11 16,1-1 7-16,-1 1 13 0,0-1-9 15,-7 9-17-15,8-9 9 0,-8 5 11 16,14-1-12-16,-7-3-5 16,0 3-1-16,7 0 21 0,0-3 3 15,6 3-15-15,0-3 0 16,7 3 6-16,0-7 0 0,0 0 0 16,13 0-3-16,-7 0-10 0,7 4 18 15,7-4-2-15,-1 0 0 16,1 4-15-16,-7 7 12 0,0 0 0 15,0 3 5-15,0 5-14 16,0 3 22-16,0 4-7 0,0 7-6 16,-7 4-6-16,7 0 16 15,0 3 1-15,0-3-18 0,-6 4 4 16,-1 0-11-16,7 3 21 16,-6-7-5-16,6 3 1 0,0 1-3 15,-46 7-3-15,65-15 21 16,-6 0-18-16,1 1-10 0,-8 3 5 15,1-4 11-15,-7-4-9 0,-46 19 7 16,59-18 0-16,-7-1 4 16,-52 19-18-16,59-22 1 0,-13 0 14 15,0 4 8-15,-46 18-11 16,60-34-8-16,-8 9 10 16,-6-1 8-16,-6 0-25 0,-40 26 9 15,65-26 13-15,-12 0-9 0,-7 4-9 16,6 0 9-16,-6 3 12 15,-6-3-12-15,-40 22-8 0,59-33 11 16,-6 3 11-16,-53 30-10 16,59-33-16-16,-13 7 8 0,-46 26 13 15,52-33 1-15,-52 33-18 0,53-41-3 16,-53 41 18-16,46-48-3 16,-46 48-4-16,52-59 0 0,-12 11 6 15,-40 48-6-15,46-59 0 16,-13 7 4-16,0 12-4 15,-1-5-5-15,1-3 11 0,0-3-2 16,0 3-9-16,0-1-5 0,0-2 4 16,-7-5 18-16,7 5 2 15,0-1-21-15,-14 4 3 0,1-4 4 16,0 0 10-16,-7 4-10 16,7-3-6-16,-7 3-4 0,0-4 19 15,0 4 9-15,0-4-30 0,-6 8 6 16,-1-4 3-16,1 3 3 15,-7 1 18-15,7 0-18 0,-7 3 6 16,0 41-6-16,6-66 4 16,1 10-9-16,6 8 2 15,-7-4 3-15,1 4-3 0,-7 48-2 16,0-70 10-16,0 11 0 0,-7 4-16 16,7 55 6-16,0-74 14 15,-6 15-6-15,6 3 1 0,0 56 1 16,-13-66-12-16,6 7-3 15,7 7 17-15,0 52-1 0,-6-67-22 16,-1 12 23-16,7 55-4 0,-7-63-3 16,1 8-11-16,-7 10 20 15,6 1-1-15,7 44-8 16,-20-52-14-16,1 4 14 0,6 4 8 16,13 44-8-16,-20-55-7 15,0 10 11-15,7 1 1 0,13 44-5 16,-20-63-13-16,7 11 13 0,0 4 11 15,6 4-2-15,1 0-26 16,-7-1 11-16,6 1 8 0,-6 0 13 16,0-1-25-16,0 1-4 15,-14 0 23-15,8 3 0 0,19 41-13 16,-33-59-2-16,7 18 16 0,26 41-1 16,-27-51-16-16,27 51-5 15,-26-48 12-15,26 48 10 0,-20-48-8 16,20 48-11-16,-13-41 12 15,13 41-3-15,-6-44 0 16,6 44-8-16,-7-41-5 0,7 41 25 16,7-44-7-16,-7 44-5 0,6-48 5 15,-6 48-5-15,13-48 4 16,-13 48-15-16,7-48 11 0,-7 48 11 16,13-48-11-16,-13 48-4 15,-7-49-2-15,7 49 10 0,-6-55-4 16,6 55-7-16,-20-55 12 0,20 55 8 15,-26-56-22-15,26 56 6 16,-20-55-4-16,20 55 14 16,0 0-7-16,-33-59-16 0,33 59 16 15,-19-52 9-15,19 52-2 16,0 0-11-16,-20-52 6 0,20 52-2 16,0-44 9-16,0 44-16 15,0-48 0-15,0 48 19 0,0-44-22 16,0 44-2-16,0-45-30 0,0 45-44 15,0 0-89-15,-20-48-108 16,20 48-120-16,-46-40-61 0,-6 14 35 16</inkml:trace>
  <inkml:trace contextRef="#ctx0" brushRef="#br0" timeOffset="66192">11447 576 763 0,'0'0'80'0,"0"0"-18"16,0 0 64-16,0 0-7 16,0 0-3-16,0 0-13 0,0 0 13 15,0 0-1-15,0 0-20 16,0 0-51-16,-52 55-3 15,6 8-36-15,0 0 1 0,-7 0 1 16,7 3 11-16,-6 1-30 16,6-4-104-16,6-1-125 0,-6-2-57 15,7-5 30-15,-1-11-82 16</inkml:trace>
  <inkml:trace contextRef="#ctx0" brushRef="#br0" timeOffset="66547">10902 702 727 0,'0'0'66'0,"-33"-56"29"16,33 56-13-16,0 0 6 0,-33-48 7 15,33 48-71-15,0 0-20 16,0 0-4-16,7-55 6 0,-7 55 6 16,0 0-12-1,0 0-7-15,66-45 17 0,-66 45-10 16,0 0 42-16,65-11 26 16,-65 11 39-16,0 0 27 15,0 0-7-15,20 67-9 0,-27-8-49 16,-12-4-5-16,-14-3-24 15,0 0-40-15,-13 0 23 0,0-8-52 16,-7 4-174-16,-6-7-156 16,0-1 15-16,-7-7-54 15</inkml:trace>
  <inkml:trace contextRef="#ctx0" brushRef="#br0" timeOffset="67027">10422 443 697 0,'0'0'70'16,"0"0"39"-16,0 0 10 15,0 0 75-15,0 0-95 0,27 55 11 16,-27-55-66-16,13 67-8 15,-13-15-3-15,0-52-19 16,-20 51-7-16,20-51-7 0,-26 48 14 16,26-48-30-16,0 0 16 15,0 0-38-15,-46 34-52 0,46-34 22 16,0 0-12-16,0 0 49 16,0 0-4-16,-53-37 25 15,53 37 29-15,0 0 1 0,0 0-37 16,-66-26 58-16,14 30-10 15,-7 10 52-15,-7 16-17 16,-13 7 2-16,-6 7 33 16,-7 1-15-16,-7-5-11 0,1 1-38 15,-8-4-8-15,-5-4-3 16,-1-7-20-16,0-4 5 16,7-7-18-16,13-4 11 0,7-11 6 15,19 0-17-15,7-11 3 16,59 11-25-16,-53-33-92 15,53 33-109-15,-33-56 33 0,20 4 14 16,26 8-111-16</inkml:trace>
  <inkml:trace contextRef="#ctx0" brushRef="#br0" timeOffset="67216">9062 1928 937 0,'0'0'129'0,"66"22"-16"15,6-14-20-15,7-16-69 16,0-6-1-16,0-12-77 0,13-11-144 16,-7-15-219-16</inkml:trace>
  <inkml:trace contextRef="#ctx0" brushRef="#br0" timeOffset="67425">9437 188 1087 0,'0'0'56'0,"0"0"-7"15,0 0 26-15,39-44-27 0,27 11-34 16,26 3-23 0,19 4-97-16,14 0-154 0,13-3-215 15</inkml:trace>
  <inkml:trace contextRef="#ctx0" brushRef="#br0" timeOffset="69516">7919 4208 604 0,'0'0'98'16,"0"0"29"-16,0 0-45 15,26-41-49-15,0-3 9 0,-6-4-25 16,6-4 2 0,-6-14-19-16,13-5-11 0,-7 1 34 15,7 11-19-15,-13 11 19 16,-1 7 23-16,-19 41-60 15,40-40 29-15,-40 40-3 0,52-34-28 16,-6 16 18-16,0 3 26 16,-6 8-19-16,-1 3-22 0,-39 4 17 15,59-7 21-15,-13-1-52 16,-46 8 45-16,53-14-5 16,-53 14 24-16,52-19 25 0,-52 19 11 15,0 0 10 1,0 0 5-16,0 0 30 0,0 0-42 15,0 0 11-15,0 0-21 16,0 63-26-16,-32 0-27 0,-14 3 5 16,-20 1-18-16,-6-8 6 15,-14-4-10-15,1-3-1 16,-1-8 12-16,-6-3-14 0,7-11-2 16,6-8 12-16,7-8-14 15,13-6 24-15,13-12-22 16,0-7 2-16,46 11 7 0,-40-41-14 15,14 1 14-15,13-1 2 16,6 8-6-16,7 33 4 16,0 0 3-16,-6-41-10 15,6 41-5-15,0 0 17 0,0 0 51 16,0 0-25-16,-33 52-19 16,0 0 10-16,-13 7-19 0,-7 0-6 15,-6 0-72-15,-7 0-100 16,-12-7-78-16,-1-8-18 15,0-3-27-15,13-12-87 0</inkml:trace>
  <inkml:trace contextRef="#ctx0" brushRef="#br0" timeOffset="69717">7229 3074 1083 0,'59'11'134'0,"-7"3"68"0,-6 1-30 15,-6-7-45-15,-40-8-71 16,46 11-16-16,-46-11-215 0,59 7-133 16,-20 0-170-16</inkml:trace>
  <inkml:trace contextRef="#ctx0" brushRef="#br0" timeOffset="70159">6703 3942 1171 0,'-59'-8'182'0,"6"-6"33"0,14-1-16 16,39 15-95 0,-46-37-38-16,20-7-21 0,26-1-21 15,13-7-8-15,13 8-16 16,13 3-30-16,14 12 43 16,0 7 2-16,-1 11-9 0,1 14-14 15,-7 8 8-15,-46-11 15 16,46 48 65-16,-20 1-4 0,-13 2 12 15,-13 1 20-15,-7 3-10 16,-25 5-28-16,-21-5-10 16,-19 4-20-16,-27 0-9 0,-19 4 39 15,-13-4-9-15,-14 0-5 16,-26-3-19-16,-13-5 7 16,-13-3-13-16,-7-7-1 15,7-8-24-15,7-7 9 0,12-7-22 16,27-5 14-16,13-6-14 15,20-8-110-15,32 3-176 16,21-6-161-16,19-5-120 0,46 8-10 16</inkml:trace>
  <inkml:trace contextRef="#ctx0" brushRef="#br0" timeOffset="70489">5980 3188 1352 0,'33'-11'107'0,"-33"11"74"16,0 0-9-16,0 0-3 15,0 0-34-15,0 0-38 16,0 0-77-16,0 0-3 0,46-41 10 15,-13 1-34-15,-7 6 10 16,-26 34 12-16,26-55-15 16,-12 11-11-16,-14 44 32 15,6-48-21-15,-6 48 7 0,0 0-7 16,0 0 0-16,0 0-18 16,-39-11-30-16,-7 29-117 0,46-18-123 15,-59 63-169-15,6 0 35 16</inkml:trace>
  <inkml:trace contextRef="#ctx0" brushRef="#br0" timeOffset="71047">4002 4448 715 0,'-33'26'-8'0,"33"-26"28"0,0 0 43 16,0 0-6-16,0 0-8 16,0 0 8-16,0 0-36 15,0 0 10-15,0 0-34 0,0 0 13 16,46-19 19-16,-6-3-26 15,-40 22-11-15,46-52 28 16,-13 8-20-16,-7-8-4 16,-6 4 12-16,-7 8 30 0,-13 40 45 15,0-41 28-15,0 41-31 16,0 0-39-16,-40 41 63 0,-12 21 9 16,-1 27 19-16,-6 18 28 15,0 15-31-15,0 4-20 16,0 3-23-16,-1 0 17 0,1-3-1 15,0-4 4-15,0-11-11 16,0-4-9-16,-13-11-35 16,6-11-8-16,-6-11-16 15,-7-15-25-15,0-11 14 0,7-11-4 16,6-15-12-16,13-18 20 16,14-23-20-16,6-25 10 0,26-22-16 15,7-27 11-15,14-10 2 0,12-16-7 16,20-2-35-16,0-5-24 15,20 0-25-15,-1 8-52 0,1 11-74 16,0 11-136-16,-7 15-135 16,0 14 41-16,-13 8-86 0</inkml:trace>
  <inkml:trace contextRef="#ctx0" brushRef="#br0" timeOffset="71463">2320 4200 1082 0,'0'0'0'16,"-46"23"114"-16,46-23 84 0,-26 48 35 16,26-48-45-16,-27 66-21 15,1-7-32-15,6 4-67 16,-6 0-43-16,-13 3-14 0,-1 1-8 15,-6-1 7-15,-6-7-17 16,-8-7 23-16,1-8-25 0,0-10-5 16,7-12 14-16,-1 0-8 15,7-18 14-15,7-4-6 0,39 0-8 16,-40-37-35-16,14-11-4 0,19-8 17 16,7-3 33-16,13 8 2 15,1 6-9-15,12 8-3 0,-26 37 10 16,52-22-9-16,-6 29 30 15,-46-7 39-15,46 74-13 0,-13 15-9 16,-26 3-15-16,-20 16-36 16,-20 2 1-16,-13 9 13 15,-13-5 3-15,-14 1-14 0,-5-12-28 16,-1-7-158-16,0-18-166 16,7-12-82-16,12-14 38 0</inkml:trace>
  <inkml:trace contextRef="#ctx0" brushRef="#br0" timeOffset="71716">1459 4053 989 0,'20'-41'18'16,"6"4"33"-16,-26 37 107 0,39-44 50 15,1 18 20-15,-1 18-16 16,1 12-37-16,-1 18-59 0,-39-22-48 16,33 67-34-16,-7 3-22 15,-26 8-12-15,-13-1-16 0,-20 4-121 16,-6 1-104-16,-14-1-132 0,1 8-25 16,-14-1 12-16</inkml:trace>
  <inkml:trace contextRef="#ctx0" brushRef="#br0" timeOffset="72056">342 4725 613 0,'0'0'101'0,"0"0"8"0,0 0 50 16,0 0 24-16,33 63 17 16,0-4-1-16,-7 0-10 0,0-4-34 15,-6 5-54-15,0-5-47 16,-7 0-12-16,-13 5-12 0,0 2-21 15,-20 1-9-15,-6 0 0 16,-14 3-69-16,1 1-141 0,-14-1-134 16,-6-6-59-16,-7-1 97 0,7-8-85 15</inkml:trace>
  <inkml:trace contextRef="#ctx0" brushRef="#br0" timeOffset="72237">0 5434 880 0,'27'4'32'15,"-27"-4"23"-15,32 7 12 0,-32-7-54 16,33 8 0-16,-33-8 6 16,26 7-33-16,7 1-71 0,0-1 4 15,7 4-97-15,6 0-132 16</inkml:trace>
</inkml:ink>
</file>

<file path=ppt/ink/ink148.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04-21T08:16:52.104"/>
    </inkml:context>
    <inkml:brush xml:id="br0">
      <inkml:brushProperty name="width" value="0.1" units="cm"/>
      <inkml:brushProperty name="height" value="0.1" units="cm"/>
      <inkml:brushProperty name="color" value="#3165BB"/>
      <inkml:brushProperty name="fitToCurve" value="1"/>
    </inkml:brush>
  </inkml:definitions>
  <inkml:trace contextRef="#ctx0" brushRef="#br0">0 1330 1012 0,'0'0'211'0,"0"0"45"15,0 0 54-15,0 0-17 16,0 0-57-16,0 0-7 0,0 0-38 16,13 26-14-16,-6 4-27 15,-1-4-65-15,-6-1-27 0,0-25-25 16,-6 41-5-16,6-4 21 0,0-4 2 15,0-33-7-15,-7 37-8 16,7-37-24-16,0 34-3 0,0-34 21 16,0 0 8-16,0 0 10 15,0 0 32-15,0 0 6 16,0 0 9-16,0 0-10 0,0 0-37 16,0 0-16-16,27-34-20 0,5-10-10 15,8-8 14-15,12-14-16 16,8-19 5-16,5-22-15 0,14-15-18 15,7-19-77-15,6-3-52 16,0-7-30-16,6 3-29 0,-12 15-33 16,-8 15-39-16,-5 22-101 15,-21 18-135-15,-12 19 130 0,-14 18-145 16</inkml:trace>
</inkml:ink>
</file>

<file path=ppt/ink/ink149.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04-21T08:16:55.177"/>
    </inkml:context>
    <inkml:brush xml:id="br0">
      <inkml:brushProperty name="width" value="0.1" units="cm"/>
      <inkml:brushProperty name="height" value="0.1" units="cm"/>
      <inkml:brushProperty name="color" value="#3165BB"/>
      <inkml:brushProperty name="fitToCurve" value="1"/>
    </inkml:brush>
  </inkml:definitions>
  <inkml:trace contextRef="#ctx0" brushRef="#br0">1383 883 907 0,'0'0'168'0,"0"0"99"16,0 0 50-16,-26 15-16 0,26-15-42 15,0 0-44-15,0 0-62 0,0 0-30 16,0 0-45-16,0 0-33 15,0 0-16-15,0 0-23 16,-14-22-19-16,8 3-11 0,6 19-51 16,0-37-12-16,6 0 5 0,8 4 38 15,5 7 1-15,-6 0 32 16,14 4-17-16,-8 4 28 0,8 7-7 16,-27 11-7-16,33 0 20 0,-1 7-22 15,-32-7 31-15,40 26-21 16,-14-4 6-16,7 4 10 0,0-4-10 15,-33-22 5-15,39 37 2 0,-6-11 12 16,0-4-11-16,-33-22 10 16,33 18-29-16,-33-18 24 0,33 12 1 15,-33-12-2-15,0 0 37 0,0 0-8 16,0 0-1-16,0 0-40 16,0 0 8-16,0 0 4 0,-46 18-12 15,-7-7 16-15,1 0-26 16,-14-3 21-16,0 6-11 0,-13-6 4 15,-6 6 7-15,-1-6-14 0,-6-4 3 16,0-1-10-16,7-3 23 16,-7-3-26-16,13 3 24 0,7-12-11 15,19-2-4-15,1 6 1 0,12-3-10 16,7-4 10-16,33 15-45 16,-26-29-5-16,20-1-27 0,6 1 29 15,0 29-3-15,19-37 26 16,14 7-2-16,0 4 17 0,0 8 9 15,6-1-9-15,-6 12 16 16,7 0-12-16,-8 3 9 0,-5 11-9 16,-27-7 13-16,39 11 4 0,-39-11-8 15,26 26 14-15,-26-26 1 16,27 34 33-16,-27-34-15 0,6 33 10 16,-6-33-17-16,0 33-2 0,0-33-10 15,0 0-4-15,-33 33 6 16,33-33-20-16,-46 19 14 0,7-4-18 15,-7-8 20-15,0-3-21 0,0 3 13 16,0 0-14-16,0 1 16 16,0-1 6-16,7 4-24 0,-7-3 21 15,46-8-21-15,-53 37 38 16,14-8 5-16,39-29 25 0,-33 52-11 16,13-8-8-16,7-3 6 0,6 0 6 15,1-5-3-15,6-36 29 16,0 41-26-16,0-41-5 0,0 0 12 15,0 0 20-15,-13 37-1 0,13-37-18 16,0 0-24-16,-46 11-17 16,6-3-13-16,1-16 2 0,6-3 2 15,33 11 1-15,-46-41-15 0,13 1-13 16,7-5 4-16,6-3 0 16,7 8-8-16,13-8-12 15,0 11 22-15,20 0-11 0,6 4-25 16,-6 3-54-16,6 4-77 0,-26 26-167 15,59-33-241-15,-13 3-14 16</inkml:trace>
  <inkml:trace contextRef="#ctx0" brushRef="#br0" timeOffset="244">1330 0 2056 0,'0'0'269'0,"0"0"5"0,0 0-54 16,0 0-88-16,0 0-58 0,0 0-41 15,0 0-37-15,0 0-120 16,0 0-189-16,0 0-311 0,0 0 38 15,0 0-62-15</inkml:trace>
  <inkml:trace contextRef="#ctx0" brushRef="#br0" timeOffset="512">509 174 1206 0,'0'0'252'0,"-7"-37"93"15,7 37-26-15,0 0-79 16,0 0 54-16,0 0-60 0,0 0-80 16,0 0-32-16,27 40-15 0,-1 5-43 15,-6 3-27-15,6-4-16 16,0 4-5-16,0-4-4 0,-6 4-90 15,0-3-143-15,-14-1-196 0,-12 4-243 16,-1 4-33-16</inkml:trace>
</inkml:ink>
</file>

<file path=ppt/ink/ink15.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04-21T08:06:28.622"/>
    </inkml:context>
    <inkml:brush xml:id="br0">
      <inkml:brushProperty name="width" value="0.1" units="cm"/>
      <inkml:brushProperty name="height" value="0.1" units="cm"/>
      <inkml:brushProperty name="color" value="#3165BB"/>
      <inkml:brushProperty name="fitToCurve" value="1"/>
    </inkml:brush>
  </inkml:definitions>
  <inkml:trace contextRef="#ctx0" brushRef="#br0">4377 1685 1562 0,'0'0'386'0,"0"0"4"0,0 0-61 15,0 0-119-15,0 0-106 16,0 0-45-16,-40-4-24 0,1 0-7 16,39 4-7-16,-46-22-7 15,46 22-14-15,0 0 8 16,-27-48-8-16,27 4 0 16,14-1-25-16,18-3-19 0,21-3-6 15,13 6 31-15,-7 8 10 16,0 11 0-16,0 15 4 15,-6 15-7-15,-7 14 12 0,-20 16 0 16,-13 14 25-16,-13 7 15 16,-6 4 1-16,-14 4-5 0,-13-8-2 15,-6-6 18-15,-7-5-20 16,0-11 16-16,-7-7 4 16,7-11-9-16,7-8 21 0,-1-7-18 15,40 0-6-15,0 0 1 16,-46-48 0-16,13-4-19 15,20-7 1-15,0-11-12 0,20-11-11 16,-1-15 0-16,7-22-50 16,7-12-61-16,0-6-27 15,6-9-18-15,0 9-74 0,-6 10-129 16,-13 19-192-16,6 15-61 16,-7 14 29-16</inkml:trace>
  <inkml:trace contextRef="#ctx0" brushRef="#br0" timeOffset="221">5553 0 1436 0,'0'0'361'0,"0"0"-14"15,0 0-57-15,0 0-41 0,-20 40-60 16,-26 16-77-16,-13 10-57 15,-13 16-13-15,-1 14-19 0,8 0-80 16,-8 7-131-16,8 1-137 16,-8-5-258-16,8-3-63 0,-1-3 12 15</inkml:trace>
  <inkml:trace contextRef="#ctx0" brushRef="#br0" timeOffset="992">3917 1252 910 0,'0'0'318'0,"0"0"6"16,-46-26-60-16,46 26-73 16,0 0-64-16,0 0-3 0,0 0-9 15,0 0-41 1,0 0-45-16,0 0-1 0,0 0-8 15,0 0-11-15,0 0 13 16,0 0-18-16,0 0 3 0,-46 23-29 16,46-23 35-16,0 0 0 15,-46-4-22-15,46 4 35 16,0 0-26-16,0 0-3 0,-13-56 12 16,13 16-19-16,0 40 6 15,0 0 19-15,32-45-11 0,-32 45 25 16,0 0 1-16,46 12 13 15,-46-12 3-15,27 44-5 0,-14 0 6 16,-13 8 17 0,-20-4-16-16,-13 0-22 0,-13-4-26 15,0 1 7-15,-6-5-2 16,-7-14-5-16,6-4 17 0,7-11-22 16,0-7 5-16,46-4 5 15,-39-22-11-15,19-15 18 16,13-11-18-16,20-15 6 0,7-18 15 15,6-15-21-15,7-19 2 16,7-7 8-16,-1 0-4 0,1 12 36 16,-8 25 32-16,-12 18-36 15,-7 27-21-15,-13 40 17 0,0 0 38 16,-26 44-24 0,-7 30 6-16,0 18-20 0,-6 15-9 15,6 26-2-15,-6 11 19 16,6 15-3-16,6 4 17 0,1-1 22 15,6-7-15-15,1-10 8 16,6-12-15-16,-7-15-15 0,0-18 8 16,-19-8 14-16,-7-14-29 15,-20-19-21-15,-19-11 13 16,-7-22-20-16,-20-15 5 0,0-19 1 16,0-14-6-16,14-15 24 15,6-15-34-15,20-22 2 0,12-14 11 16,14-19-13-16,20-23-5 15,13-6 15-15,26-5-6 16,7 8-7-16,26 11-35 16,13 15-87-16,13 19-50 0,1 17-49 15,-1 20-139-15,-13 17-169 16,-13 16-215-16,-46 18 87 0</inkml:trace>
</inkml:ink>
</file>

<file path=ppt/ink/ink150.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04-21T08:17:09.920"/>
    </inkml:context>
    <inkml:brush xml:id="br0">
      <inkml:brushProperty name="width" value="0.1" units="cm"/>
      <inkml:brushProperty name="height" value="0.1" units="cm"/>
      <inkml:brushProperty name="color" value="#3165BB"/>
      <inkml:brushProperty name="fitToCurve" value="1"/>
    </inkml:brush>
  </inkml:definitions>
  <inkml:trace contextRef="#ctx0" brushRef="#br0">0 385 691 0,'0'0'156'0,"0"0"-15"16,0 0 8-16,0 0 36 15,0 0 24-15,19-15 87 16,14 4 2-16,7 4-62 0,6-1-74 15,19 1-28-15,1 7-26 16,19 0-24-16,7-4-31 0,0 8-17 16,0-4-6-16,7 0-17 0,-14 7-8 15,-12 1-5-15,-8-5-10 16,-19 1-8-16,-13-4-51 0,-33 0-24 16,33 7-55-16,-33-7-59 0,0 0-63 15,0 0-69-15,0 0-5 16,-59 38 36-16,6-8 60 0,-6-4 9 15,7-4-31-15</inkml:trace>
  <inkml:trace contextRef="#ctx0" brushRef="#br0" timeOffset="213">315 645 814 0,'0'0'104'0,"0"0"26"15,0 0 92-15,0 0 62 0,0 0-10 16,0 0-56-16,46-8-9 0,7-3-36 15,-1 11-30-15,1-7-32 16,6-1-22-16,7 8-37 0,-1 8-19 16,1-8-4-16,6 0-29 0,-6 0 15 15,0 0-25-15,-1 7-102 16,-12 0-171-16,0-3-136 16,-7-8-71-16,1-3 37 0,-8 7-78 0</inkml:trace>
  <inkml:trace contextRef="#ctx0" brushRef="#br0" timeOffset="769">1933 22 1108 0,'0'0'204'0,"0"0"65"16,32-22 14-16,-32 22-28 0,0 0-80 15,0 0-55-15,0 0-20 0,0 0-42 16,0 0 0-16,0 0-24 16,0 0-22-16,0 0 29 0,0 0 4 15,0 0-21-15,-26 33 1 0,6-4-9 16,20-29 24-16,-32 37-18 15,32-37-17-15,-46 35-2 0,6-17 12 16,1 1-19-16,-1-8 4 16,1 0 7-16,6-8-11 0,7-3 11 15,-1 0-14-15,1-3 0 16,26 3 15-16,0 0-3 0,-39-22-8 16,39 22 10-16,-27-30-4 0,21-1-7 15,6 31 8-15,0 0 6 16,-7-25-10-16,7 25 6 0,0 0-10 15,0 0 9-15,0 0 65 0,0 0 8 16,0 0-5-16,7 37-28 16,6 0 12-16,7 12-10 0,-1-9-9 15,1 8-5-15,6 0-6 0,7 1-16 16,0-1-1-16,0 0-10 16,0 0 11-16,0-7-5 15,-7 0-6-15,7-3-12 0,-13-9 16 16,-20-29-44-16,0 0-125 0,0 0-106 15,26 44-115-15,-26-44-135 16,0 0-78-16,6 41 71 0</inkml:trace>
  <inkml:trace contextRef="#ctx0" brushRef="#br0" timeOffset="1161">2228 548 1192 0,'0'0'116'0,"0"0"132"16,0 0 28-16,0 0-102 0,0 0-17 16,0 0-48-16,0 30-8 15,0-30-30-15,20 33 1 0,-20-33-40 16,0 0-11-16,33 26 1 0,0-14-18 15,-33-12 22-15,0 0 3 16,26 4-20-16,-26-4-9 0,0 0 20 16,0 0-25-16,33-42-1 15,-20 20 14-15,-6-4-1 0,-7 4 29 16,0 0 16-16,0 22 18 16,-14-22-26-16,14 22 1 0,-32-15-21 15,-1 15 30-15,-7 7-9 0,14 8-14 16,26-15-26-16,-39 26 3 15,39-26 5-15,-27 33-11 0,27-33-9 16,-13 30-106-16,13-30-202 0,13 33-358 16,-13-33-47-16</inkml:trace>
</inkml:ink>
</file>

<file path=ppt/ink/ink151.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04-21T08:16:57.765"/>
    </inkml:context>
    <inkml:brush xml:id="br0">
      <inkml:brushProperty name="width" value="0.1" units="cm"/>
      <inkml:brushProperty name="height" value="0.1" units="cm"/>
      <inkml:brushProperty name="color" value="#3165BB"/>
      <inkml:brushProperty name="fitToCurve" value="1"/>
    </inkml:brush>
  </inkml:definitions>
  <inkml:trace contextRef="#ctx0" brushRef="#br0">2493 889 753 0,'0'0'115'16,"0"0"28"-16,0 0-24 0,13-33-1 16,-13 33 10-16,0 0-22 0,0-30-16 15,0 30 10-15,0 0-13 16,0-33-36-16,0 33-10 0,-13-26-13 16,0 4-12-16,13 22-11 15,-14-26 17-15,-5 0-5 0,19 26-15 16,-33-26 30-16,7 7 29 0,-1 8-37 15,1 4 13-15,26 7-37 16,-33-8 29-16,13 4-32 0,20 4 18 16,-32 4 1-16,5 0 11 0,27-4-22 15,0 0 25-15,-26 11-30 16,26-11 19-16,0 0-14 16,0 0 14-16,0 0 6 0,0 0 9 15,0 0-19-15,0 0 7 0,0 0-7 16,0 0 0-16,0 0 14 15,0 0 22-15,0 0-22 0,0 0 9 16,0 0 6-16,0 0-15 0,0 0-19 16,0 0 9-16,0 0-19 15,0 0 4-15,0 0 11 0,0 0-19 16,0 0-122-16,0 0-132 0,0 0-106 16,0 0-65-16,0 0 105 15,0 0-81-15</inkml:trace>
  <inkml:trace contextRef="#ctx0" brushRef="#br0" timeOffset="707">2381 293 684 0,'0'0'161'0,"-13"-29"27"15,13 29 49-15,0 0 25 16,0 0-51-16,0 0-35 0,0 0-67 16,0 0-16-16,0 0-34 15,0 0 122-15,0 0-64 0,-26 37-19 16,12 7-9-16,-5 8 22 0,6-1-24 16,6 9-9-16,-6-5-32 15,6 4-1-15,1 5-1 0,-1-1 27 16,-6 3-16-16,0-10-12 0,0 3-1 15,0-4-1-15,-1-7 10 16,1-3-34-16,13-45 1 0,-13 45-22 16,13-45 29-16,0 0-11 0,0 0 2 15,0 0 13-15,0 0-7 16,0 0-6-16,0 0-5 16,0 0-1-16,-39 4 2 0,39-4-12 15,0 0-10-15,-27-57 13 0,21 2-3 16,6-4-6-16,6-4-14 15,21 0 9-15,-1 4 11 0,7 4-3 16,13 6 3-16,0 4-15 0,6 16 15 16,8 10 6-16,-1 8-10 15,6 11-3-15,1 4 7 0,-7 10 7 16,0 9 3-16,-5 3-10 0,-15 0 0 16,1 4 3-16,-7 3 13 15,-33-33-9-15,19 41-7 0,-5-8 14 16,-8-3 16-16,-6-30-3 15,-20 37-5-15,-19-12-15 0,0 1 9 16,-7-4 10-16,-8-3-3 16,1-4-15-16,1 0-3 0,-1-1 7 15,-6-3-5-15,0-3-7 0,6 3-7 16,1-4 13-16,6-3 6 16,0-8-12-16,46 4-8 0,-46-7 11 15,46 7 8-15,-46-11-5 0,46 11-6 16,0 0 3-16,0 0 5 15,0 0-13-15,0 0-11 0,0 0-18 16,-40-19-40-16,40 19-76 16,0 0-108-16,0 0-135 0,0 0-218 15,0 0-14-15,0 0-50 16</inkml:trace>
  <inkml:trace contextRef="#ctx0" brushRef="#br0" timeOffset="1395">3683 615 986 0,'0'0'151'0,"0"0"81"0,-13-30 46 15,13 30-47-15,0 0-75 16,0 0 84-16,0 0-44 0,-33 26-39 16,7 11 3-16,-7 12-14 0,0 3-18 15,-6 11-22-15,-7-4-2 16,6 15-19-16,1-4-34 0,-7 5-19 15,0-1-20-15,0-8-1 16,6-7-11-16,8-11 0 0,5-11 3 16,27-37-3-16,-19 37-58 15,19-37-73-15,0 0-44 0,0 0-98 16,0 0-50-16,0 0-26 0,13-44-36 16,6-1 75-16,1-6-7 0,6-1 42 15,1-7 31-15,-8 3 66 16,1 7 84-16,-7 1 57 0,-6 8 34 15,-1-1 35-15,1 0 31 0,-7 5 48 16,0 2-21-16,-7 1 20 16,7 7-6-16,-6-3 21 15,6 29-20-15,0-41 26 0,0 41 48 16,6-38 39-16,-6 38 28 0,7-30-24 16,-7 30-49-16,0 0-47 15,0 0-40-15,0 0 3 0,0 0-31 16,0 0 110-16,0 0-32 0,26-3-37 15,-26 3-7-15,40 26-2 16,-14 4 27-16,0 7 0 0,1 7-7 16,-8 1-41-16,1 3-23 0,6 4 4 15,-6-1-31-15,0 1-10 16,-1 3-6-16,-5-6 2 16,-14-49-29-16,26 56-108 0,-13-16-108 15,0 1-127-15,-13-41-183 0,20 44-93 16,-20-44 137-16,39 19-35 15</inkml:trace>
  <inkml:trace contextRef="#ctx0" brushRef="#br0" timeOffset="1792">4248 193 1072 0,'0'0'213'16,"-6"-30"103"-16,6 30-43 0,0 0-80 15,0 0 42-15,0 0-47 0,19 22-21 16,1 16-30-16,-7 10-7 16,7 11-11-16,-7 8-14 0,7 3-29 15,-14 0 11-15,1 4-32 0,-14-3 6 16,1-4-22-16,-1-1-12 15,-12-10-13-15,-1-1-4 0,7-14 4 16,13-41-9-16,-20 48 9 16,20-48-14-16,0 0 14 0,0 0 4 15,0 0 39-15,0 0 5 16,0 0 14-16,0 0 15 0,0 0-12 16,0 0-9-16,53 15-43 0,-1-15-3 15,7-8-24-15,0-7 10 0,-6 1-17 16,-1-1-134-16,1 4-116 15,-14 7-180-15,-39 4-236 0,0 0-226 16</inkml:trace>
  <inkml:trace contextRef="#ctx0" brushRef="#br0" timeOffset="3503">2302 607 572 0,'0'0'68'0,"0"0"-8"0,26-26-4 15,-26 26-14-15,0 0-20 16,14-33-4-16,-14 33 0 0,13-29 0 16,-13 29 11-16,0-30 6 0,0 30-21 15,6-41 17-15,-6 8-9 16,0 4 19-16,0-1 19 0,0 30-26 16,7-41 8-16,-7 41 29 0,6-25-15 15,-6 25-24-15,0 0 6 16,0 0 1-16,0 0 5 15,0-30-19-15,0 30 4 0,0 0 30 16,0 0-22-16,0 0 4 0,0 0 6 16,0 0 28-16,0 0-23 15,0 0-38-15,0 0 14 0,0 0-13 16,0-29-19-16,0 29-10 0,0-31 25 16,0-2-7-16,0 33-4 15,0-37-8-15,0 7 2 0,0 30 26 16,7-37-24-16,-7 4 4 0,0 33 0 15,0 0 16-15,7-30 24 16,-7 30-28-16,0 0-8 0,0 0-10 16,0 0 22-16,0 0-13 15,0 0-19-15,0 0 6 0,0 0 22 16,0 0-12-16,0 0-13 16,0 0 29-16,0 0-11 0,0 0-20 15,0 0 7-15,0 0 90 0,0 0-7 16,0 0-18-16,6 37 1 15,-6 4-9-15,-6 0-19 0,-1 7 1 16,0 4-3-16,-12 0-8 0,12 4 9 16,-13-5 3-16,7 5 2 15,-6-5-9-15,5 5 33 16,-5-8-4-16,-1 4-13 0,0-7-8 16,1-4 10-16,5-1 23 0,-5 5-19 15,-1-8 7-15,-6-1-30 16,-1-2 16-16,27-34-17 0,-39 48 5 15,6 0-13-15,33-48-9 0,-39 40-6 16,39-40 7-16,-27 42-7 0,27-42 0 16,0 0 6-16,0 0-13 15,0 0 18-15,0 0-18 0,0 0 13 16,0 0-36-16,0 0-72 0,0 0-72 16,0 0-141-16,0 0-150 15,0 0-21-15,0 0-38 16</inkml:trace>
  <inkml:trace contextRef="#ctx0" brushRef="#br0" timeOffset="4835">2092 1770 656 0,'0'0'138'0,"0"0"-1"0,0 0-10 16,0 0 54-16,0 0 29 0,0 0 8 16,0 0 3-16,20-25-36 15,-20 25-82-15,0 0-4 16,0 0 79-16,0 0-40 0,6 33-52 15,1-7-21-15,-14 7 3 16,1-3-17-16,-1-5-14 0,7-25-10 16,-20 34-6-16,1-12-18 0,-8 1 5 15,27-23-6-15,-46 18 17 16,7 5-15-16,39-23-13 0,-40 11 9 16,8-8 8-16,32-3 1 0,-40-7-20 15,40 7 16-15,-39-30-5 16,39 30-4-16,-20-41-2 15,7-7 6-15,6 15-5 0,14-4 5 16,-14 3 0-16,7 34-3 0,0 0 0 16,7-29 0-16,-7 29 8 15,0 0-1-15,0 0-8 0,0 0-3 16,0 0 12-16,0 0 36 0,0 0-3 16,0 0-6-16,33 22 26 15,-7 7 34-15,-13 12 10 0,0 7-11 16,0 1-16-16,-6 7-14 0,6 3-23 15,-6 4-2-15,6-4-3 16,0 0 0-16,0 0 5 16,0-4 10-16,0 2-6 0,1-13-17 15,-1-7-19-15,6 4-3 16,-19-41 1-16,14 33 1 0,-14-33 0 16,0 0-5-16,13 33 3 0,-13-33 8 15,0 0-11-15,0 0 19 16,0 0 16-16,0 0 2 0,0 0-15 15,0 0-11-15,0 0 1 0,0 0 0 16,0 0-12-16,0 0-48 16,0 0-126-16,0 0-130 0,0 0-225 15,0 0-306-15,6-29 39 0</inkml:trace>
  <inkml:trace contextRef="#ctx0" brushRef="#br0" timeOffset="5728">1316 1989 740 0,'0'0'70'16,"0"0"-38"-16,0 0 39 16,0 0 93-16,0 0 5 0,0 0 41 15,0 0 19-15,27 48 20 0,-14-11-72 16,0 0-10-16,-6 0-36 15,-1-3-32-15,-12-1-8 0,-1 4-30 16,-6-4-26-16,-7-7-8 16,0 3-24-16,-12-10-7 0,-1 7-63 15,-7-10-139-15,1-2-147 16,-1-3-111-16,8-7 32 0,32-4 10 16</inkml:trace>
  <inkml:trace contextRef="#ctx0" brushRef="#br0" timeOffset="6083">1073 2163 537 0,'0'0'33'0,"0"0"102"16,0 0-26-16,0 0-52 15,0 0-14-15,0 0-18 0,0 0-25 16,0 0 19-16,0 0 29 15,0 0 16-15,0 0 2 0,-19-29-21 16,19 29 26-16,0 0-34 16,-7-30-24-16,7 30-7 0,13-33-6 15,-13 33 0-15,33-41 12 0,-7 23 11 16,-26 18 7-16,40-8 59 16,-40 8 67-16,26 8 21 0,-26-8-9 15,20 25-9-15,-20 12-13 16,-13-3-33-16,-7 6-30 0,-6-6-19 15,-7 6-30-15,-7 1-14 16,7-4-14-16,-6-8 8 0,0 1-73 16,-1-1-107-16,-6-9-179 0,7-13-69 15,6 8-3-15,33-15 7 16</inkml:trace>
  <inkml:trace contextRef="#ctx0" brushRef="#br0" timeOffset="6345">824 1907 921 0,'0'0'273'0,"32"22"55"15,-32-22 9-15,33 49-41 0,-6-8-62 16,-8-4-22-16,-6 0-68 15,1-4-47-15,-14 8 5 0,6-8-45 16,-6 0-19-16,-13-7-12 0,0 4-26 16,-7-8-22-16,-13 4-120 15,-6-12-162-15,-1 9-191 0,-6-16-90 16,7 0 74-16</inkml:trace>
  <inkml:trace contextRef="#ctx0" brushRef="#br0" timeOffset="6712">732 2049 525 0,'0'0'97'0,"0"0"-32"16,0 0 1-16,0 0 16 15,0 0-5-15,0 0-16 16,0 0-5-16,0 0-38 0,-20-30-18 16,20 30-3-16,0 0 10 0,0-30 12 15,0 30-11-15,0 0-8 16,0 0 0-16,33-25 20 0,-33 25 24 16,39-4 46-16,-13 8 41 15,-26-4 53-15,0 0-15 0,27 37-29 16,-14-8-6-16,-26 12-38 0,0-4-43 15,-20-4-28-15,6 0-13 16,-12 0 5-16,0-3-28 16,-7-4-45-16,6-4-128 0,-6-4-89 15,7-10-93-15,-1-1 41 0,40-7 4 16</inkml:trace>
  <inkml:trace contextRef="#ctx0" brushRef="#br0" timeOffset="7104">508 1804 642 0,'0'0'123'0,"0"0"5"16,0 0-11-16,0 0-23 0,0 0-15 15,-26 37-16-15,26-37-10 16,-46 29 24-16,46-29-7 0,-46 30-3 15,13 3 104-15,0-6 7 0,0 2-12 16,7 1 43-16,0 11-25 16,6-1-5-16,0 5-26 0,7 3-61 15,0 0-42-15,0-4-6 0,6 0-30 16,1-7-2-16,-1-2 11 16,7-35-9-16,-6 36 7 0,6-36-11 15,0 0 11-15,0 0-24 16,0 0 8-16,-33 19-5 0,33-19 0 15,-27-15-7-15,27 15-1 16,-26-40-12-16,6-2-15 0,7-6-26 16,7 0-38-16,-1-11-45 0,7-11-64 15,0 7-53-15,7 4-47 16,-1 3-99-16,14 7 48 0,6 12-122 16</inkml:trace>
  <inkml:trace contextRef="#ctx0" brushRef="#br0" timeOffset="7273">548 2329 1489 0,'59'8'257'0,"-7"-5"-83"15,14-6-94-15,13-5-58 0,0 5-204 16,13-12-219-16,6 15-70 15</inkml:trace>
  <inkml:trace contextRef="#ctx0" brushRef="#br0" timeOffset="7876">3723 2001 419 0,'0'0'81'16,"-14"-23"46"-16,14 23 2 16,0 0-33-16,0 0-6 15,0 0 15-15,0 0-11 0,0 0 70 16,0 0 50-16,0-22 22 16,0 22-1-16,0 0-38 0,0 0-44 15,0 0-53-15,0 0 67 0,0 0-21 16,-26 33-52-16,0 8-33 15,0 7 7-15,-1 0-16 0,1 0-13 16,6 0-18-16,-6-7-6 0,6 7-5 16,1-15 1-16,5-3-14 15,14-30-29-15,0 0-82 16,0 0-96-16,-19 27-128 0,19-27-71 0,0 0-82 16,0 0 112-16,0 0 47 15,0 0 7-15</inkml:trace>
  <inkml:trace contextRef="#ctx0" brushRef="#br0" timeOffset="8089">3453 1915 915 0,'0'0'90'16,"0"0"14"-16,0-30 165 16,0 30 36-16,0 0-21 15,0 0-74-15,33 22-18 0,-7 8-49 16,1 11 10-16,-1 0-19 0,0 3-32 15,0 4-25-15,1 4-39 16,-1-4-4-16,7-4-19 0,0 1-15 16,0-8-9-16,-1-15-135 0,-32-22-193 15,40 34-270-15,-40-34-30 16</inkml:trace>
  <inkml:trace contextRef="#ctx0" brushRef="#br0" timeOffset="9288">3939 1756 455 0,'0'0'79'16,"0"0"26"-16,7-19-26 16,-7 19-10-16,0 0-28 0,0 0-11 15,0 0-7-15,0 0-5 16,0 0 15-16,0 0-22 0,7-29-14 16,-7 29 12-16,0 0-3 0,0 0 8 15,0 0 17-15,0 0-14 16,0 0-9-16,0 0 13 0,0 0-4 15,0 0-5-15,0 0 18 16,0 0 47-16,0 0 44 0,0 0-49 16,-20 33 22-16,20-33-20 15,-26 41 10-15,6-1 10 0,-6-3-10 16,12-4-48-16,-5 4-8 16,-1-6-9-16,7-2-1 0,-7 5-25 15,0-1-1-15,1-4-40 16,19-29-130-16,-33 41-113 0,7-11-3 15,6-4 9-15,7-4-111 0</inkml:trace>
  <inkml:trace contextRef="#ctx0" brushRef="#br0" timeOffset="10263">3999 1774 330 0,'0'0'64'16,"0"0"-7"-16,0 0-9 16,0 0 6-16,0 0-1 0,0 0-10 15,0 0 26-15,0 0-6 0,0 0 8 16,0 0 13-16,0 0 2 16,-7 37-26-16,7-37-5 0,-20 41 8 15,1-12-29-15,19-29 13 16,-40 41 4-16,1-15-11 0,6 4-3 15,0-4 0-15,0-4-30 0,0-3 11 16,0-1-22-16,1-3 12 16,5 4-3-16,1-1-5 15,6 1 15-15,-6-1-24 0,26-18 1 16,0 0-2-16,-33 30 10 16,7-1-85-16,26-29-68 0,0 0-17 15,-20 30 24-15,20-30-52 0,-13 29-111 16</inkml:trace>
  <inkml:trace contextRef="#ctx0" brushRef="#br0" timeOffset="10951">4636 1752 913 0,'0'0'159'0,"0"0"49"0,0 0 24 16,0 0-13-16,0 0-30 0,0 0-60 16,0 0 77-16,0 0-27 15,0 0-34-15,13 37-11 16,0 7 7-16,-6 4-19 0,-1 4-17 16,7 4-4-16,-6 7-23 0,0-4-26 15,-1 4-5-15,7-7-26 16,0-5 2-16,-6-3-18 0,6-11 5 15,0-2-3-15,-13-35-19 0,13 29-66 16,-13-29-100-16,0 0-105 16,0 0-196-16,0 0-174 0,0 0 108 15,40 0 3-15</inkml:trace>
  <inkml:trace contextRef="#ctx0" brushRef="#br0" timeOffset="11452">5227 2222 905 0,'0'0'213'0,"0"0"67"0,-33 8 19 16,33-8-50-16,0 0-69 0,0 0-36 16,-19 25-26-16,19-25 5 15,0 26-26-15,0-26-25 0,26 19-20 16,0-8-37-16,7-4 2 0,-7-7-5 15,1 8-15-15,-1-16 20 16,-26 8-17-16,33-15-10 16,-33 15 10-16,20-33-13 0,-7 0 16 15,-13 0-8-15,-7 3 7 0,1 4 1 16,6 26-7-16,-27-22-8 16,-6 15 21-16,7 7-9 0,-13 7 19 15,-1 12-19-15,14-1 10 0,-7 1 3 16,33-19 5-16,-26 29-5 15,13-3 17-15,13-26-4 0,0 33-6 16,6-11 8-16,-6-22-20 0,27 26 11 16,-27-26-10-16,46 19-9 15,-14-12 6-15,-32-7 11 0,33 4-10 16,-33-4 17-16,0 0-14 16,33-19-13-16,-20-3-4 0,-6 0 4 15,-7-8 3-15,-7 8-12 16,-6 0 22-16,13 22-10 0,-26-18 0 15,0 7 2-15,-1 11-2 0,1 0-13 16,6 7-57-16,20-7-79 16,0 0-174-16,0 0-205 0,-19 26-10 15,19 11-135-15</inkml:trace>
</inkml:ink>
</file>

<file path=ppt/ink/ink152.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04-21T08:17:16.184"/>
    </inkml:context>
    <inkml:brush xml:id="br0">
      <inkml:brushProperty name="width" value="0.1" units="cm"/>
      <inkml:brushProperty name="height" value="0.1" units="cm"/>
      <inkml:brushProperty name="color" value="#3165BB"/>
      <inkml:brushProperty name="fitToCurve" value="1"/>
    </inkml:brush>
  </inkml:definitions>
  <inkml:trace contextRef="#ctx0" brushRef="#br0">1352 984 720 0,'0'0'103'0,"0"0"6"16,0 0 6-16,0 0-50 0,0 0-44 15,0 0 93-15,0 0 91 16,0 0-35-16,0 0-46 0,7 45-21 16,-7-8 1-16,6-8-8 0,-6-29-10 15,-6 41-25-15,6-41 12 16,-7 33-10-16,7-33-34 0,-26 37 11 16,26-37-29-16,-39 26-11 15,-1-11 15-15,7-4-15 16,-6-4 4-16,39-7-13 0,-40 0-2 15,8 0 20-15,32 0-9 0,-33-11 8 16,33 11-16-16,-33-19 8 16,33 19 11-16,-20-29-25 0,20 29 14 15,-20-33 3-15,20 33-17 16,-13-37 23-16,13 37-9 0,0-30 8 16,0 30-8-16,0-29-3 0,0 29 8 15,0 0-11-15,0 0 14 16,0 0-8-16,0 0-21 0,0 0 112 15,0 0-39-15,0 0 23 16,0 0 0-16,33 44 17 0,-7-3 17 16,-6-8-34-16,0 7-1 15,6-3-20-15,-6 4-1 0,6 0-25 16,-6-1 5-16,6 1-13 16,0-4 7-16,1 0 0 0,-8-4-11 15,1 0 50-15,-20-33-32 16,26 41-17-16,-26-41-1 0,27 30-7 15,-27-30 0-15,0 0-3 0,0 0-3 16,6 33-3-16,-6-33 0 16,0 0 6-16,0 0-4 0,0 0-2 15,0 0 0-15,0 0 0 0,0 0 5 16,0 0 0-16,0 0 1 16,0 0 3-16,0 0-6 15,0 0-3-15,0 0-12 0,0 0-43 16,0 0-99-16,0 0-110 15,0 0-163-15,0 0-240 0,7-37 48 16,-7 37-18-16</inkml:trace>
  <inkml:trace contextRef="#ctx0" brushRef="#br0" timeOffset="1484">1747 327 522 0,'6'-30'105'0,"-6"30"-4"16,0 0-3-16,0 0 45 0,0 0-21 15,0 0 48-15,0 0-18 16,0 0-1-16,0 0-15 0,0 0-29 16,0 0-4-16,0 0 34 15,0 0 13-15,0 0-13 0,20 37-15 16,0 7-15-16,-7 4-8 16,0 8-15-16,0-4-12 0,-6 3-13 15,6-3 2-15,0 3-13 16,0-7-24-16,7-7-18 0,-1-4 15 15,-5-8-9-15,-1-3-12 0,-13-26-3 16,0 0 7-16,0 0-1 16,13 26-10-16,-13-26-5 0,0 0-35 15,0 0-32-15,0 0-9 0,0 0-5 16,0 0-23-16,0 0-24 16,0 0 11-16,0 0-49 15,0 0-4-15,0 0-29 0,0 0-59 16,0 0-63-16,0 0 22 15,0 0-56-15</inkml:trace>
  <inkml:trace contextRef="#ctx0" brushRef="#br0" timeOffset="1909">2187 752 585 0,'0'0'106'0,"0"0"18"15,0 0 22-15,0 0-20 16,-20 36 6-16,20-36 21 0,0 41-38 16,0-41 20-16,13 30-22 0,-13-30-27 15,0 0-5-15,0 0-37 16,33 26-22-16,-33-26-2 0,33 11-4 15,-33-11-13-15,33-8-3 0,-33 8 22 16,33-22-22-16,-33 22 0 16,26-37 25-16,-19 8-11 0,-7 29 7 15,13-41 41-15,-13 41 31 16,0-26-6-16,0 26-30 16,0 0-31-16,0 0 6 0,-40 0-22 15,7 11-6-15,1 4 18 0,-8 7-18 16,7 0-16-16,33-22 16 15,-33 26-1-15,33-26-21 0,0 0 13 16,0 0 2-16,0 0-91 0,0 0-154 16,0 0-166-16,0 0-1 15,0 0-11-15</inkml:trace>
  <inkml:trace contextRef="#ctx0" brushRef="#br0" timeOffset="2520">3225 1295 573 0,'-39'7'70'0,"39"-7"19"16,0 0 36-16,0 0 23 0,0 0 8 15,0 0 96-15,0 0 83 0,0 0-70 16,0 0-104-16,33 11-46 15,6-7-33-15,7-1-32 0,0-3-19 16,6 4-8-16,8-4-10 16,-8 4-20-16,1-4 7 15,-7 7 9-15,-7-3-87 0,-6 3-60 16,-33-7-41-16,0 0-87 0,0 0 24 16,0 0-41-16,0 0 24 15,-7 30 68-15,7-30 64 0,0 0 16 16,-52 44 13-16,-1-11 5 0,7-10 40 15,0-5 29-15,7 1 29 16,39-19 45-16,-53 18 37 0,53-18-8 16,-39 11 2-16,39-11 37 15,0 0-24-15,0 0 14 0,0 0 27 16,0 0 113-16,0 0 10 16,0 0-71-16,0 0-25 0,0 0-58 15,46 22-41-15,0-11-24 16,6-7-26-16,-6 0-7 0,14-4 3 15,-1 0-14-15,0-4-88 0,0 0-115 16,7-7-133-16,-7 4 28 16,-7 0-15-16,-6-1-100 0</inkml:trace>
  <inkml:trace contextRef="#ctx0" brushRef="#br0" timeOffset="2809">4506 1043 1153 0,'0'0'229'16,"0"0"35"-16,0 0-61 15,0 0-47-15,0 0 79 0,0 0-67 16,-13 30-63-16,7 7-27 15,12 4 12-15,1 3-23 0,6 8-6 16,7-1 27-16,6 5-25 0,0-1-32 16,1 1-19-16,-1-5-8 15,0 1-139-15,0-4-159 16,-26-48-247-16,27 48-82 0,-8-15 12 16</inkml:trace>
  <inkml:trace contextRef="#ctx0" brushRef="#br0" timeOffset="3208">5190 1520 933 0,'0'0'154'15,"0"0"94"-15,0 0 37 0,0 0-46 16,0 0-81-16,0 0-32 0,39 22-43 16,-39-22-52-16,40 8 0 15,-40-8-2-15,46 7-22 0,-46-7-5 16,39 0 5-16,-39 0-7 0,0 0 4 16,40-11 16-16,-40 11-23 15,0 0 0-15,0 0 3 0,13-33-9 16,-13 33-1-16,-7-37 18 15,7 37 1-15,0 0-9 16,-46-26 0-16,13 15 28 0,-6 11-17 16,-1 7 4-16,1 4 5 0,39-11-13 15,-46 19-20-15,46-19 25 16,0 0-12-16,-39 29 12 0,39-29-34 16,0 0-170-16,0 0-212 0,0 0-54 15,0 0-57-15</inkml:trace>
  <inkml:trace contextRef="#ctx0" brushRef="#br0" timeOffset="3668">5952 1206 1282 0,'0'0'260'0,"26"-26"53"0,-26 26 10 16,0 0-91-16,0 0-87 15,0 0-34-15,0 0-18 16,0 0-39-16,0 26-19 0,0-26-10 16,-32 29-11-16,-8-6-14 0,1-9 8 15,-7 1 0-15,0-4-13 16,0-3-8-16,6-5 18 0,1-3 1 15,39 0-11-15,-46-3 2 16,46 3 9-16,-33-15-3 0,33 15-10 16,-20-26-2-16,7-4 17 0,13 30-2 15,7-29-13-15,-7 29-1 16,0 0 14-16,0 0-10 0,0 0-16 16,0 0 37-16,0 0-1 0,0 0-9 15,0 0 3-15,39 41 1 16,-13-1-8-16,1 1-3 0,-1-1 17 15,7 1-17-15,0 0-4 16,0-1 17-16,6-3-9 16,-13 0-19-16,-26-37-99 0,40 37-119 15,-40-37-199-15,0 0-119 0,0 0 49 16</inkml:trace>
  <inkml:trace contextRef="#ctx0" brushRef="#br0" timeOffset="4312">6629 1169 636 0,'0'0'73'0,"0"0"18"15,0 0 29-15,0 0-9 16,20-26 27-16,-20 26 35 16,0 0-6-16,0 0-76 0,0 0-14 15,0 0 49-15,-46 0-10 16,13 4-39-16,-7 7-3 0,1 4-11 15,0 3-29-15,-1 4 2 0,7 0 6 16,33-22-15-16,-39 30-2 16,39-30 25-16,-26 30-11 0,26-30-15 15,-7 37 1-15,7-37-1 0,39 33-29 16,7-7 5-16,-6-12 11 16,6-2-15-16,0-9-7 0,0 1-20 15,-7 0 5-15,-6-4-4 0,-7-8 15 16,-26 8 15-16,0 0-15 15,40-11-12-15,-40 11 27 16,0 0-11-16,0 0 1 0,0 0 10 16,-46-18 27-16,6 14 9 15,-6 4 2-15,0 7 11 0,0 8 4 16,14 0-5-16,32-15 17 0,-33 29 17 16,33-29-15-16,-20 37 0 15,13-7-34-15,7-30 12 0,27 41-26 16,12-12 7-16,-6-10-26 0,6-1 17 15,1-3-13-15,6 0-1 16,-7-8 2-16,-6-3-12 16,0-4 10-16,0-4-43 0,0-3-61 15,0-8-74-15,-33 15-65 0,39-30-136 16,-39 30-86-16,46-51 38 16,-7 10-62-16</inkml:trace>
  <inkml:trace contextRef="#ctx0" brushRef="#br0" timeOffset="6328">7188 304 299 0,'0'0'68'0,"0"0"47"16,0 0-39-16,0 0-19 16,0 0 26-16,0 0 1 0,0 0-24 15,-33-22 5-15,33 22 30 16,-46-11 4-16,6 4 31 0,-12 3-1 16,-1 0-51-16,-6 1 17 15,-13 3-53-15,-14-8 7 0,-12 1-11 16,-7-4 24-16,-7 0-40 0,-6 3 31 15,-14 1-31-15,1 0 19 16,-1-1-33-16,-6 5 26 0,-13-1-38 16,-13-4 37-16,-7 1-11 0,0 3-1 15,0 1-10-15,0-1 2 16,7-3 3-16,0-1 4 0,6 1-17 16,7-1-8-16,6-3 0 0,7 0 16 15,0 8-11 1,7-9-8-16,13 1 16 0,-7 4-16 15,0 0 37-15,7-1-33 0,-7 5 4 16,7-1-21-16,6 4 34 16,-6-4-25-16,6 0 23 0,0-3-24 15,1 3 31-15,5-3-32 0,1 3 32 16,0-3-39-16,7 0 39 16,-1 3-28-16,14 4 25 0,-1 0-39 15,14 0 39-15,-7 4-22 0,7 3 15 16,-1-3-20-16,1-1 30 15,0 1-30-15,6 3 17 16,-6 1-14-16,0-1 16 0,-7 1-19 16,0-5 23-16,7 1-11 0,-1 0 38 15,8-1-65-15,5 1 27 16,8-4-21-16,-1 4 21 0,14-4-9 16,39 0 13-16,-46 3-10 0,46-3 6 15,0 0 0-15,-46 0 19 16,46 0-28-16,0 0 24 0,0 0-27 15,0 0 8-15,0 0-12 16,0 0 28-16,0 0-31 0,0 0 35 16,-40 15-28-16,40-15 21 15,0 0-9-15,-26 37 0 0,26-37 11 16,-26 52 69-16,13 0-29 16,-7 7 46-16,13 7-6 0,-12 12-36 15,6 7-23-15,-1 15 66 0,1-1-31 16,0 1-19-16,0-4-22 15,0-4-17-15,6-3 13 0,1 0-18 16,-1-8 19-16,1-3-21 0,-1-4 9 16,7-8-25-16,0-7 22 15,0-7-20-15,0-4 31 0,7-15-28 16,-7-33 6-16,0 41 3 0,0-41 0 16,0 0 0-16,6 37-9 15,-6-37 12-15,0 0 0 16,0 0-3-16,0 0 9 0,0 0 5 15,0 0-5-15,0 0-25 0,0 0 5 16,0 0 11-16,0 0 2 16,0 0-9-16,0 0 7 0,0 0-6 15,0 0 6-15,0 37 7 0,0-37-13 16,0 0 3-16,0 0 6 16,20 40-3-16,-20-40 0 0,26 37 0 15,-26-37-8-15,53 34 11 16,-7-16-6-16,6 0-1 0,1-6 4 15,6 2-3-15,0-6 12 0,7 3-13 16,0 0 11-16,-1-7-2 16,8 7-5-16,5-4-7 15,1 0 7-15,7-3 5 0,6 4-5 16,0-5 0-16,6 1 0 0,7-4 0 16,7 4 0-16,6-4 0 15,1 0-3-15,-1 0-7 0,7 0 10 16,-7 0 0-16,0-4 10 0,1 4-18 15,-1 0 8-15,0 0 4 16,1 0-9-16,-1 4-2 0,7-4 3 16,-7 3 4-16,7 5-5 15,6-1 5-15,-6 0 3 0,6 5-7 16,1-1 4-16,-1 0-8 16,1 3 11-16,-7-2 6 0,-1-1-1 15,1 3-3-15,-13-2-9 0,0-1-9 16,-7 3 27-16,7-6-14 15,-7-1-20-15,0-3-7 0,-7 3 7 16,14-3 16-16,-13-4-8 0,6 7 1 16,-7-3-1-16,8 3 7 15,-8-3 1-15,7 0 11 0,0-4 0 16,1 3-3-16,-8 1-14 0,1 4-1 16,-1-5 5-16,-6 1 10 15,0 0 2-15,7-1-1 16,-14 1 3-16,1 0-16 0,-1-4-4 15,1 7 9-15,-1-3 0 0,0-4 5 16,-6 4 10-16,0-4-26 16,0 7 14-16,-13-3 2 0,6-4-2 15,0 3 10-15,-6-3-6 0,6 0-10 16,-13 4-3-16,1-4-2 16,-14-4 16-16,0 4 0 0,-7-3-12 15,-6-1 7-15,0 0 0 0,-33 4-3 16,39-11 5-16,-6 0 10 15,-33 11-6-15,33-22 5 16,-33 22-2-16,33-37 12 0,-14 0 6 16,1 0-27-16,-13-4-3 0,-1-3 7 15,1-11-4-15,-7-8 0 16,-7-4-6-16,1-7 8 0,6-3 5 16,-13-4-4-16,-1-4-13 0,1-4 3 15,-6 4-4-15,-1-7-1 16,-6 3 6-16,12 4 17 0,-5 7-11 15,-1 16-9-15,7 2 13 0,0 16 0 16,0 11-16-16,13 33 8 16,-20-33 4-16,20 33-22 15,0 0-5-15,0 0-42 0,0 0-30 16,0 0 8-16,0 0-93 0,0 0-66 16,-40 0-104-16,40 0-19 15,-32 14 48-15</inkml:trace>
  <inkml:trace contextRef="#ctx0" brushRef="#br0" timeOffset="8504">9606 1210 791 0,'0'0'99'16,"0"0"52"-16,0 0 4 0,0 0 5 15,0 0-24-15,0 0 19 0,0 0-24 16,0 0 0-16,0 0-41 15,0 0-6-15,0 0-18 16,0 0 9-16,0 0-9 0,0 0-13 16,-40 22-24-16,8 4-24 15,-8 0 26-15,1 3-25 0,-1-3 2 16,1 3 4-16,-1 1-1 0,40-30-3 16,-32 41 2-16,18-8 7 15,14-33 2-15,-13 33 6 0,13-33-11 16,7 33 0-16,-7-33-10 0,0 0 7 15,0 0 7-15,33 30 6 16,-33-30 1-16,0 0 22 0,0 0 4 16,0 0 13-16,0 0 1 15,0 0 23-15,0 0 0 0,0 0-29 16,0 0-31-16,0 0-15 16,0 0-2-16,0 0 9 0,0 0 4 15,0 0 6-15,0 0-9 0,0 0-6 16,-20-26 8-16,7 0-4 15,6 4-3-15,1-4-4 0,6-3-6 16,6-5-2-16,1-6 1 0,6-1-5 16,0-7-6-16,-6 0 6 15,6 4 0-15,0-1 0 0,-6 5 14 16,6 7-5-16,-7 3-5 16,-6 4 7-16,0 4-14 0,0 22-5 15,-6-22 17-15,6 22-30 16,-13-22-42-16,13 22-81 0,0 0-120 15,-40-8-116-15,40 8-196 0,-33 0-30 16,33 0 87-16</inkml:trace>
  <inkml:trace contextRef="#ctx0" brushRef="#br0" timeOffset="8724">9527 925 1306 0,'0'0'332'0,"0"0"-31"15,0 0-48-15,0 0-127 16,0 0-37-16,0 0-45 0,0 0-29 16,0 0 7-16,0 0-100 0,0 0-143 15,0 0-195-15,7 30-48 0,-7-30 69 16,-7 40-43-16</inkml:trace>
  <inkml:trace contextRef="#ctx0" brushRef="#br0" timeOffset="9192">9047 1254 642 0,'0'0'154'16,"-33"0"22"-16,33 0 35 16,0 0-17-16,0 0-24 0,0 0-31 15,-32 4-52-15,32-4-36 0,0 0 5 16,0 0 26-16,-33 18 8 16,33-18-70-16,0 0-9 15,-33 37 5-15,7-4-10 0,26-33 22 16,-20 41 28-16,0-4-22 0,0-8 3 15,7 1 5-15,13-30-29 16,-19 41 14-16,5-8-6 0,14-33 7 16,0 0 28-16,-19 33-22 0,19-33 16 15,0 0-12-15,0 0 38 16,0 0-3-16,0 0 25 0,0 0 13 16,0 0-26-16,0 0-16 0,0 0-34 15,0 0-28-15,-33 0 25 16,33 0-21-16,0 0-1 15,-20-33 4-15,7 0-7 0,6-8-7 16,7-3 8-16,0-1-2 0,7-3-12 16,0 8 6-16,-1 6 0 15,1 9-45-15,-7 25-91 0,0 0-121 16,0 0-218-16,0 0-96 0,0 0 80 16,46-8-119-16</inkml:trace>
  <inkml:trace contextRef="#ctx0" brushRef="#br0" timeOffset="9393">8942 1779 1524 0,'0'0'257'0,"0"0"-75"0,0 0-77 15,59 14-65-15,0-10-28 16,-6 0-156-16,6-8-189 0,-6 0-48 16,6 1-112-16</inkml:trace>
  <inkml:trace contextRef="#ctx0" brushRef="#br0" timeOffset="10144">9514 892 569 0,'0'0'103'0,"0"0"-38"0,0 0 25 16,0 0-40-16,0 0 1 16,0 0 16-16,0 0-6 15,0 0-15-15,0 0 28 0,0 0-19 16,0 0-19-16,0 0 16 0,0 0-13 15,0 0-37-15,0 0 13 16,0 0 4-16,0 0 10 0,0 0-20 16,0 0 8-16,0 0 74 0,0 0-33 15,0 0-15-15,33-15 46 16,-33 15 28-16,0 0-51 0,33-18-25 16,-33 18 39-16,0 0-24 0,0 0-10 15,0 0 2-15,0 0-10 16,0 0-36-16,0 0 4 15,0 0-6-15,0 0-27 0,0 0-81 16,0 0-95-16,0 0-155 0,0 0-13 16,0 0 30-16</inkml:trace>
</inkml:ink>
</file>

<file path=ppt/ink/ink153.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04-21T08:20:18.259"/>
    </inkml:context>
    <inkml:brush xml:id="br0">
      <inkml:brushProperty name="width" value="0.1" units="cm"/>
      <inkml:brushProperty name="height" value="0.1" units="cm"/>
      <inkml:brushProperty name="color" value="#3165BB"/>
      <inkml:brushProperty name="fitToCurve" value="1"/>
    </inkml:brush>
  </inkml:definitions>
  <inkml:trace contextRef="#ctx0" brushRef="#br0">2093 1005 830 0,'0'0'180'16,"0"0"135"-16,13 0 39 0,-13 0-16 15,0 0-66-15,0 0-47 16,0 0-41-16,0 0-36 0,0 0-33 15,0 0-28-15,0 0-15 0,0 0-8 16,0 0-32-16,0 0-16 16,0 0-1-16,-13-26-5 15,13 26-13-15,-13-36-8 0,0 3-14 16,6-1-19-16,1 1-12 0,-1-4 23 16,1 0 13-16,6 3 0 15,0 4 12-15,0 30 10 0,0-25-5 16,0 25-16-16,0 0 11 0,0 0-8 15,0 0 2-15,0 0 2 0,0 0 4 16,39 7 8-16,1 11 7 16,-1 5-4-16,0 7-11 0,2-4 8 15,-8 4 5-15,6-8 2 0,7 4-28 16,-6-1 26-16,-8-6 8 16,8-1-10-16,-7-3-6 15,-33-15 3-15,26 14 8 0,-26-14 9 16,0 0-10-16,0 0-2 0,0 0 27 15,0 0 15-15,0 0-16 16,0 0-24-16,0 0-10 0,0 0 3 16,0 0 9-16,0 0-9 0,-46 4-3 15,7-1-6-15,-1 1 17 16,-12 3-6-16,6-3-6 0,-7 7 4 16,-7-3 6-16,-6-1-1 0,0 0-14 15,1 4 1-15,-8-3 8 0,1-1-6 16,0 1-12-16,-7-5-19 15,7 1 10-15,-8-4 18 16,14-4-7-16,7-3-27 0,0-1 7 16,6-3 8-16,7 4-4 0,7-8 0 15,39 15 18-15,-53-18 14 16,53 18-8-16,-39-22-13 0,39 22 2 16,0 0 12-16,-33-36-13 0,33 36-7 15,0-37 4-15,0 37 23 16,13-41-11-16,-13 41-23 0,33-37-4 15,-33 37 24-15,39-37 3 0,-39 37-3 16,46-30 6-16,-46 30 12 16,40-23-15-16,-40 23 15 15,39-22 2-15,-39 22-20 0,46-11 7 16,-46 11 14-16,40-11-7 0,-40 11 0 16,39-4-16-16,-39 4 23 0,46 12 6 15,-6-1-10-15,-8 7-16 16,2 1 19-16,-34-19 14 0,40 25 2 15,-7 2-10-15,-33-27 16 0,32 30 2 16,-32-30 2-16,0 0-2 16,33 29-8-16,-33-29 2 0,0 0 17 15,13 34-19-15,-13-34-22 0,-13 37 4 16,13-37 10-16,-46 33-20 16,7-16 0-16,-14-2 14 15,0-4 2-15,0-3-10 0,1-1-11 16,-8 0 16-16,1-7 0 0,-6 0-5 15,5 0-4-15,8-3 4 16,-7-5 10-16,13 5-22 0,0-5 9 16,5 1 6-16,41 7 1 0,-39-11 2 15,39 11-17-15,0 0 11 0,-46-11 3 16,46 11-13-16,0 0-32 16,0 0 22-16,0 0 14 0,0 0 12 15,0 0-17-15,39 11 14 0,7 0-3 16,1 4-17-16,-1-1 17 15,0 1 13-15,7 7 1 16,-1 1 13-16,-6 3 10 0,-6 0 9 16,-1-4-19-16,-39-22-16 0,33 30 24 15,-33-30 8-15,20 33-10 16,-20-33-27-16,-7 41 5 0,-19-8 4 16,-20 0-12-16,-7 0-8 0,-12 1 15 15,-14-1 2-15,-7-3-12 16,-7-5-11-16,1-6 14 0,-6-4 5 15,6-8-8-15,6-7-8 0,1-7 13 16,13-12-5-16,-2-7-3 0,15-7-19 16,0-11 9-16,13-2 7 15,0-1-41-15,13-1-44 16,7 0-58-16,6 0-67 0,1 0-153 16,19-1-176-16,6-2 112 0,20-4-118 15</inkml:trace>
  <inkml:trace contextRef="#ctx0" brushRef="#br0" timeOffset="276">1540 262 2011 0,'0'0'145'16,"0"0"132"-16,0 0 19 0,0 0-79 15,0 0-86-15,0 0-57 0,0 0-39 16,0 0-26-16,0 0-21 16,0 0-83-16,0 0-117 15,0 0-163-15,0 0-204 0,0 0 51 16,0 0 141-16,0 0-38 0</inkml:trace>
  <inkml:trace contextRef="#ctx0" brushRef="#br0" timeOffset="555">632 37 1303 0,'-32'-37'182'15,"32"37"71"-15,0 0 15 0,0 0-7 16,0 0-56-16,0 0 27 0,0 0-41 16,0 0-30-16,0 0-61 0,32 59-42 15,1 0-31-15,0 1-7 16,7-2-3-16,-1 9-21 0,0-5-5 15,1 1-130-15,-1-3-212 0,-6-4-312 16,-6 2-108-16</inkml:trace>
</inkml:ink>
</file>

<file path=ppt/ink/ink154.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04-21T08:20:54.722"/>
    </inkml:context>
    <inkml:brush xml:id="br0">
      <inkml:brushProperty name="width" value="0.25" units="cm"/>
      <inkml:brushProperty name="height" value="0.5" units="cm"/>
      <inkml:brushProperty name="color" value="#FFFF00"/>
      <inkml:brushProperty name="tip" value="rectangle"/>
      <inkml:brushProperty name="rasterOp" value="maskPen"/>
      <inkml:brushProperty name="fitToCurve" value="1"/>
    </inkml:brush>
  </inkml:definitions>
  <inkml:trace contextRef="#ctx0" brushRef="#br0">506 0 945 0,'0'0'252'0,"0"0"118"16,0 0 6-16,0 0-74 15,0 0-128-15,0 0-69 16,0 0-47-16,0 0-14 0,-14 30-3 15,-5 3-10-15,-8 0-12 16,8 8-17-16,-8 3 9 0,14 4 3 16,0 4 4-16,13 0 21 15,0-4-8-15,13 0-16 0,14-4-8 16,12-3-3-16,7-4 12 0,0-11-26 16,13-8 19-16,0-7-9 15,7-7-6-15,0-15 18 0,-7 0-21 16,-7-8 15-16,-12-7 6 15,-7 0-25-15,-14-14 24 16,-19-1-11-16,-19-3 7 0,-21 0-7 16,-19-1 12-16,-13 12 11 0,0 14-12 15,-20 8 22-15,6 22-7 16,-12 8 1-16,6 18 26 0,0 7 2 16,6 12 0-16,20 3-8 0,14 0-31 15,12 0-5-15,14-4 13 16,20-3-18-16,12-8 1 0,7-3 2 15,20-8 7-15,13-11-12 0,7-7-4 16,12-11 11-16,8-8-11 16,6-7-7-16,-7-7 10 0,0-12 8 15,-6-10-15-15,0-5 4 16,-7-7 9-16,-20-7-15 16,1-7 2-16,-14-4 4 0,-13-1-6 15,-13 1-4-15,-13 7 17 0,-13 15 0 16,-7 11-15-16,-13 19 12 15,-13 18 1-15,-1 18-10 0,-5 12 5 16,6 14 30-16,6 12 2 0,14 3-15 16,-1 0-8-16,14 4 5 15,13-4-14-15,13-4 7 0,6-3 11 16,14-8 0-16,13-7-12 0,0-7-6 16,13-4 11-1,6-8-8-15,7-7-12 0,1-7 17 16,-1-8-5-16,-13-7-12 0,6-7 12 15,-12-8-1-15,-1-4-5 16,-19-3 3-16,6-8 0 0,-19-7-18 16,-14-11-17-16,-13 0 16 0,-6-7-8 15,-20 7 13-15,0-1 10 16,-13 9-12-16,-7 17 11 0,1 20 12 16,-8 10-17-16,8 15 10 0,-1 19 11 15,7 7-17-15,13 14 8 16,13 12 5-16,13-4-7 0,7 4-4 15,20 0 6-15,12-8 10 16,21-7-15-16,6-7 3 16,13-8 9-16,13-11-14 0,-6-7 5 15,19-7 8-15,1-8-3 0,-1-12-3 16,-6-10-16-16,0-4 14 16,-13-7 3-16,-14-7-17 0,-19-5-20 15,-7-7 16-15,-13-7-9 0,-19-3 0 16,-14 2 22-16,-26 12 2 15,-13 11-8-15,-20 15 18 0,-6 19-11 16,-7 14 4-16,6 15 8 16,7 14 9-16,7 8 9 0,6 15 8 15,27-4-5-15,6 4-26 16,20-4 5-16,20-7 3 0,6-8-5 16,13-7-13-16,13-7 10 0,7-5 2 15,7-10-5-15,6-11 0 16,7-8-6-16,0-7-16 0,-1-11-15 15,1-4 6-15,0-14-5 16,-14-5-15-16,-12-3 15 0,-14-7 5 16,-19-12 1-16,-7 1 13 0,-14 7 17 15,-18 0-5-15,-21 7-6 16,-19 22 25-16,-7 15 13 0,-7 19-5 16,-6 18 18-16,7 19 11 15,6 14 2-15,0 12 20 0,20 7 3 16,13 0-17-16,7 3-12 15,19-3-17-15,27-7-12 0,6-5-18 16,6-10 7-16,27-8 2 0,0-10-16 16,14-5 18-16,5-7-11 15,1-10-16-15,0-9 9 0,-7-10-14 16,7-8 0-16,-14-14-17 16,1-8-10-16,-7-11 4 0,-7-15-1 15,-26-15-1-15,0-14 26 0,1-1 13 16,-21-3 0-16,0 8-2 15,-12 14 14-15,-1 18 7 16,-13 23-12-16,-13 22 19 0,-6 26 36 16,-1 22 8-16,-6 18 15 0,13 12 35 15,6 3-71-15,8 4-20 16,18 0-1-16,8-8-3 0,12-7-6 16,8-11-17-16,12 0 10 0,0-11 4 15,14-7-12-15,-1-8-2 16,0-11 11-16,7-7-53 0,7-4-14 15,-7-11-15-15,7-8-34 16,-14-7-38-16,0-3-51 0,-6-12-120 16,-13-3-171-16,6-8-74 15,-6 0 66-15,6 1-52 0</inkml:trace>
</inkml:ink>
</file>

<file path=ppt/ink/ink155.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04-21T08:20:57.534"/>
    </inkml:context>
    <inkml:brush xml:id="br0">
      <inkml:brushProperty name="width" value="0.25" units="cm"/>
      <inkml:brushProperty name="height" value="0.5" units="cm"/>
      <inkml:brushProperty name="color" value="#00FF00"/>
      <inkml:brushProperty name="tip" value="rectangle"/>
      <inkml:brushProperty name="rasterOp" value="maskPen"/>
      <inkml:brushProperty name="fitToCurve" value="1"/>
    </inkml:brush>
  </inkml:definitions>
  <inkml:trace contextRef="#ctx0" brushRef="#br0">801 324 905 0,'0'0'125'15,"-27"0"16"-15,27 0 2 0,0 0-29 16,-39 0-53-1,39 0-34-15,0 0-15 0,0 0 9 16,-26 26-27-16,6 0-3 16,20 0 22-16,0 7-2 0,0-33-33 15,26 37 60-15,7-15-49 16,0-7 2-16,0-8 16 16,-7-7 21-16,-26 0-28 0,40-18 14 15,-21-8-5-15,1-11-30 16,-20 0 21-16,-7-11-3 0,-6-4 15 15,-20-3-4-15,-6 0-15 16,-7 3 13-16,-13 4 19 0,-7 11 55 16,0 18 3-1,-19 23 69-15,0 26 15 0,-14 25-23 16,7 15-39-16,13 15-16 16,7 0-5-16,26 0-8 0,20-4-13 15,19-7-13-15,20-7-22 16,13-12 4-16,20-14-14 0,14-8-1 15,5-7-10-15,1-15 2 16,6-11-9-16,1-4 11 0,-1-7-14 16,-6-11 3-16,-1-7 0 15,-6-8 9-15,-6-15-23 0,-14-15 9 16,1-3-13-16,-7-18-11 16,-14-1 26-16,1 4-6 0,-20 7 24 15,-6 19-15-15,-8 11 25 16,14 48-25-16,-52-18 19 15,-14 32-2-15,-6 23 41 0,-7 23 9 16,0 13-6-16,0 12-23 0,7 0 3 16,6 0-15-16,20-11-11 15,13-4-1-15,27-10-2 0,6-9 1 16,20-10-2-16,12-8-3 16,21-11-3-16,6-11-5 0,13-11 6 15,7-7-6-15,0-11 0 16,0-8 2-16,6-15-2 0,1-14 0 15,6-12-18-15,-7-10-13 16,-6-12-3-16,-7-11 16 16,-12 4 15-16,-14 0 3 0,-14 15 4 15,-18 14 11-15,-21 12-3 0,7 55 13 16,-79-15 13-16,-19 30 6 16,-14 25 18-16,0 20 10 0,0 17 18 15,7 19 8-15,0 4-16 16,13 0-35-16,20-8-16 0,19-3 1 15,14-15-11-15,19-8-12 16,14-10 3-16,25-12 0 0,8-11-1 16,19-7-8-16,13-15-3 15,6-7 0-15,14-8-7 0,0-11-8 16,0-7-22-16,6-15 6 16,1-18-14-16,-1-12-16 15,-6-10-2-15,0-16 1 0,-20-6 1 16,-13-5 24-16,-13 1 19 0,-20 14 12 15,-19 15 6-15,-27 26-7 16,-26 26 7-16,-20 29 19 0,-13 23 8 16,-7 22 13-16,-6 21 8 15,6 5 9-15,14 7-7 0,19-4-21 16,14-7-3-16,12-7-4 16,21-4-11-16,19-15 5 0,13-8-9 15,13-7 1-15,13-14-4 16,14-8-9-16,0-7 8 15,6-12-3-15,0-6-9 0,0-12 4 16,7-11-2-16,-1-11 11 0,-5-4-4 16,-8-3 4-16,-12 3 1 15,-8 8 4-15,-5 10-3 0,-27 34-2 16,0 0-4-16,0 0-9 16,0 0-1-16,-46-18-58 0,0 18-83 15,6 7-101-15,40-7-151 16,-46 15-259-16,46-15-98 15</inkml:trace>
</inkml:ink>
</file>

<file path=ppt/ink/ink156.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04-21T08:21:03.842"/>
    </inkml:context>
    <inkml:brush xml:id="br0">
      <inkml:brushProperty name="width" value="0.1" units="cm"/>
      <inkml:brushProperty name="height" value="0.1" units="cm"/>
      <inkml:brushProperty name="color" value="#3165BB"/>
      <inkml:brushProperty name="fitToCurve" value="1"/>
    </inkml:brush>
  </inkml:definitions>
  <inkml:trace contextRef="#ctx0" brushRef="#br0">970 1692 1010 0,'-7'-29'46'15,"7"-4"24"-15,0 33-1 0,-6-49-7 16,-14 9-13-16,0 3-5 16,20 37-16-16,-39-44-8 0,-14 3 6 15,7 8-12-15,-6 3 45 16,-8 4 41-16,1 8 32 15,0 3-32-15,-7 4-11 0,7 15-42 16,0 10-31-16,-7 16 7 16,7 14 25-16,0 15 9 15,7 15 19-15,6 11-15 0,6 4 4 16,14 3-19-16,13-7 3 16,6 0 20-16,20-11-9 15,7-7-19-15,13-5-1 0,13-14 16 16,6-11-24-16,8-11-17 15,5-7 28-15,1-12-12 0,0-7-16 16,-7-11 21-16,7-11-21 16,-7-19-2-16,6-18-10 0,-5-26-1 15,5-26-8-15,8-22 6 16,-8-22-5-16,8-15-8 0,-8-18-2 16,1-8 11-16,0 0 4 15,-14 4 5-15,1 11-5 16,-7 26-10-16,-13 26 6 15,0 29 0-15,-14 26-11 0,1 22 15 16,-7 15-9-16,-13 37-5 16,0 0 22-16,0 0-8 0,0 0-3 15,0 0 16-15,7 48-20 16,-7 8 22-16,-7 6-7 0,-13 12 5 16,1 8 31-16,-21 14 15 15,7 11 9-15,-13 11-4 0,-6 8 22 16,-1 7-21-16,1 3 1 15,-1 1-14-15,7 3-2 0,13-3-17 16,0 0-14-16,14-12 17 16,12-6-17-16,7-12 3 15,7-11-11-15,6-7 8 0,7-16-16 16,-1-2 13-16,1-16-16 16,0-3 16-16,-1-12-14 0,-19-40 1 15,20 45 5-15,-20-45-15 16,0 0 20-16,20 40-7 15,-20-40-1-15,0 0 8 0,0 0-5 16,0 0 16-16,0 0 7 16,0 0-7-16,0 0 12 15,0 0-12-15,0 0-9 0,0 0 8 16,0 0-12-16,0 0 4 16,0 0-6-16,0 0-5 0,0 0 9 15,0 0-18-15,0 0 17 16,0 0-12-16,0 0 0 0,0 0 7 15,0 0-12-15,0 0 8 16,0 0-36-16,0 0-81 0,0 0-104 16,0 0-176-16,0 0-294 15,0 0-77-15</inkml:trace>
</inkml:ink>
</file>

<file path=ppt/ink/ink157.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04-21T08:21:04.782"/>
    </inkml:context>
    <inkml:brush xml:id="br0">
      <inkml:brushProperty name="width" value="0.1" units="cm"/>
      <inkml:brushProperty name="height" value="0.1" units="cm"/>
      <inkml:brushProperty name="color" value="#3165BB"/>
      <inkml:brushProperty name="fitToCurve" value="1"/>
    </inkml:brush>
  </inkml:definitions>
  <inkml:trace contextRef="#ctx0" brushRef="#br0">558 52 735 0,'-33'-41'95'0,"33"41"36"16,0 0-8-16,0 0-25 0,0 0-44 15,0 0 96-15,-40-3 5 16,40 3-46-16,-6 66-5 16,12 19-44-16,14 20 114 0,6 17-14 15,20 11-35-15,13 8-46 16,20-1-48-16,8-3 30 16,18-7-14-16,7-11-4 0,6-12-25 15,1-15-23-15,-7-6 10 16,0-16 10-16,-14-7-8 0,-12-8-20 15,-13-10 26-15,-14-8-7 16,-6-8-19-16,-53-29 13 16,0 0 30-16,39 30-6 15,-39-30-24-15,0 0 19 0,0 0-14 16,0 0-15-16,-66 53 6 16,1-5 27-16,-8-4 34 0,-13 11 30 15,-13 12 9-15,-12 14-6 16,-21 9 6-16,-7 10-20 15,1 3-25-15,-6 4 3 0,5 5-7 16,7-1-13-16,14-11-8 16,6-8-16-16,13-10-2 15,13-15-2-15,27-16-11 0,13-14 11 16,7-11-11-16,39-26 5 16,0 0-95-16,0 0-105 0,0 0-201 15,0 0-260-15,6-44 35 16,21-15-42-16</inkml:trace>
  <inkml:trace contextRef="#ctx0" brushRef="#br0" timeOffset="601">1724 41 707 0,'-46'-41'44'15,"46"41"40"-15,0 0-1 0,0 0 7 16,0 0 168-1,0 0-4-15,0 0 30 0,-21 63-81 16,28 11-73-16,20 23-25 16,12 7-24-16,14 14-21 0,6 4 8 15,20 4 24-15,6-7-6 16,14-9-22-16,7-5-41 0,12-13 4 16,1-11-12-16,5-14-15 15,2-4-3-15,-7-15 21 0,-8-10-18 16,-6-5 0-16,-18-7 7 15,-8-8-20-15,-27-3 21 16,-12-8 5-16,-40-7 0 16,39 8 38-16,-39-8 3 0,0 0-29 15,0 0 6-15,-52 63 21 0,-27 7 3 16,-13 15 5-16,-14 16 11 16,-6 9-24-16,-13 12-19 15,0 1 1-15,-1 3 26 16,1-4-8-16,14-4-26 0,6-10 11 15,5-8-15-15,15-11-22 16,12-16 10-16,21-9-3 0,-1-12 1 16,14-15-8-16,39-37-50 15,-33 37-82-15,33-37-80 0,0 0-139 16,0 0-123-16,0 0-63 16,0 0 37-16,0 0-27 0</inkml:trace>
</inkml:ink>
</file>

<file path=ppt/ink/ink158.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04-21T08:21:07.158"/>
    </inkml:context>
    <inkml:brush xml:id="br0">
      <inkml:brushProperty name="width" value="0.1" units="cm"/>
      <inkml:brushProperty name="height" value="0.1" units="cm"/>
      <inkml:brushProperty name="color" value="#3165BB"/>
      <inkml:brushProperty name="fitToCurve" value="1"/>
    </inkml:brush>
  </inkml:definitions>
  <inkml:trace contextRef="#ctx0" brushRef="#br0">1992 1248 844 0,'-39'-37'150'16,"39"37"26"-16,-27-37 47 15,27 37-20-15,0 0 25 0,-46-40-53 16,46 40-63-16,-52-30-28 15,-1 15-22-15,7 15-32 16,0 12-20-16,-6 17 21 0,-8 15-14 16,8 8 36-16,-7 15-1 15,13 3-7-15,6 0-11 16,14 0 5-16,13-3 13 16,6-4-13-16,20-4-3 0,20-4 13 15,7-14-15-15,19-4-15 16,0-15-1-16,13-11-7 0,1-11-3 15,-1-15-4-15,0-7-14 16,-6-19 6-16,-7-7 12 16,0-18-17-16,0-19-5 0,-6-19 14 15,6-21-61-15,0-16 30 16,-6-10 3-16,-7-8-5 0,0-4 24 16,-7-6-7-16,-6 17 21 15,0 19-5-15,-7 26-10 16,-13 26 15-16,0 25-29 0,-6 16 24 15,-7 40 8-15,0 0-21 16,0 0 10-16,7 51 7 0,-14 8 12 16,0 8-1-16,-12 14 76 15,-1 8-1-15,-6 7 15 0,-1 11 12 16,-5 11-10-16,-8 12 12 16,1 3-29-16,6 0-17 0,0-8-7 15,13-7-14-15,1-7-11 16,12-15-5-16,0-7-12 0,7-11-16 15,7-16 5-15,0-6-7 16,-1-12-6-16,-6-44 5 16,13 44 5-16,-13-44-3 0,0 0 6 15,0 0-13-15,0 0 0 16,7 37-10-16,-7-37-35 0,0 0-68 16,0 0-76-16,0 0-80 15,0 0-170-15,0 0-222 0,0 0 50 16,46-29-71-16</inkml:trace>
  <inkml:trace contextRef="#ctx0" brushRef="#br0" timeOffset="519">3351 764 1002 0,'13'-44'146'0,"-13"44"-33"15,0 0 18-15,0 0 60 16,0 0 99-16,0 0-28 0,0 0-78 15,-32 55-33-15,-8 19-7 16,-6 19-22-16,-6 14-7 16,-1 15 4-16,-6 3-25 0,0 8-14 15,6-3-36-15,-6-1-4 16,0 0-6-16,0-7-19 0,6-7-10 16,7-12 8-16,0-18-7 15,7-7-20-15,12-19-65 0,1-11-131 16,13-11-174-16,13-37-131 15,0 0 43-15,0 0-20 16</inkml:trace>
  <inkml:trace contextRef="#ctx0" brushRef="#br0" timeOffset="936">3535 1548 1012 0,'13'-48'164'0,"-13"48"136"16,14-52 7-16,-14 52-64 15,32-45-50-15,-32 45-51 0,33-25-43 16,-33 25-35-16,46 0-15 16,-46 0 12-16,33 29 16 0,-7 12-8 15,-26 7-4-15,-6 11-27 16,-14 4-20-16,-19 3 21 15,-7 4-16-15,-13 4-17 16,-7-7 6-16,0-1-3 0,14-7-16 16,-1-10 26-16,14-9-19 15,39-40 25-15,-40 41 29 0,40-41 11 16,0 40-17-16,0-40 7 16,40 30-22-16,19-12-18 0,0-6 12 15,7-5-10-15,6-3-17 16,-6-4 4-16,6 0 9 15,-6 0-18-15,-1 0 12 0,-12 0 0 16,-1-4-21-16,-6 0-99 16,-6-7-138-16,-40 11-311 15,46-18-190-15,-7 3-64 0</inkml:trace>
</inkml:ink>
</file>

<file path=ppt/ink/ink159.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04-21T08:21:10.578"/>
    </inkml:context>
    <inkml:brush xml:id="br0">
      <inkml:brushProperty name="width" value="0.1" units="cm"/>
      <inkml:brushProperty name="height" value="0.1" units="cm"/>
      <inkml:brushProperty name="color" value="#3165BB"/>
      <inkml:brushProperty name="fitToCurve" value="1"/>
    </inkml:brush>
  </inkml:definitions>
  <inkml:trace contextRef="#ctx0" brushRef="#br0">324 696 703 0,'-33'-11'56'15,"-6"0"14"1,6-7-23-16,33 18 35 0,-53-37-6 16,7 0-20-16,13 3-35 15,7-10 44-15,13-11-51 0,6-16 12 16,14-6-56-16,19-1 21 15,14 8 2-15,12 4 24 0,27 18-17 16,0 18 10-16,13 23 20 16,0 18 80-16,0 29 27 15,-7 31-24-15,-12 17 15 0,-14 19 5 16,-20 15-34-16,-26 4-8 16,-19 7 10-16,-21 0-24 0,-25 0-29 15,-20 0-19-15,-20-8 31 16,-14-10 26-16,1-15-25 15,0-19-34-15,13-11-4 16,13-18 8-16,7-19 10 0,26-11-37 16,46-22 8-16,0 0-4 15,-26-62-2-15,32-5-13 0,40-3 1 16,13 0 6-16,27 7 8 16,6 15-8-16,13 11-12 0,0 15 15 15,0 14 6-15,-6 19-9 16,-7 8-3-16,-7 10 3 15,-6 8-4-15,0 4 7 0,-7-4-108 16,-6 0-269-16,0-4-175 16,6-3 20-16</inkml:trace>
</inkml:ink>
</file>

<file path=ppt/ink/ink16.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04-21T08:07:02.910"/>
    </inkml:context>
    <inkml:brush xml:id="br0">
      <inkml:brushProperty name="width" value="0.1" units="cm"/>
      <inkml:brushProperty name="height" value="0.1" units="cm"/>
      <inkml:brushProperty name="color" value="#3165BB"/>
      <inkml:brushProperty name="fitToCurve" value="1"/>
    </inkml:brush>
  </inkml:definitions>
  <inkml:trace contextRef="#ctx0" brushRef="#br0">4929 488 200 0,'0'0'80'0,"0"0"12"16,0 0 23-16,0 0-17 15,0 0 20-15,0 0-17 0,0 0 1 16,0 0 16-1,0 0 12-15,0 0 8 0,0 0 50 16,0 0 12-16,0 0-2 16,0 0 12-16,0 0-9 15,0 0-39-15,0 0-40 0,0 0-41 16,0 0-30-16,0 0-16 16,0 0-7-16,0 0-10 0,0 0-8 15,0 0-10-15,0 0 8 16,0 0 52-16,33 40 9 15,-1-7-25-15,-5 8-5 0,6-8-7 16,-1 8 8-16,8 0-5 16,-1-1-13-16,-12-3-6 15,-1 4-16-15,-26-41-6 0,20 48 10 16,-20-11 0-16,0-37-8 16,-53 48-8-16,-13-15-19 15,-13-7-8-15,-13-8 2 16,7 1-2-16,-7-8-11 0,6-7 15 15,20-8 5-15,0-7 10 16,14-8 12-16,12-3 3 0,40 22-1 16,0 0 6-16,-39-44-6 15,39 44 6-15,0 0-8 16,0 0 4-16,0 0 0 0,0 0-2 16,0 0-2-16,0 0 5 15,46 22-6-15,-46-22 16 16,46 48-12-16,-7-4-12 15,-19 1 30-15,-20-45-29 0,7 59 26 16,-7-59 5-16,-27 55-15 16,27-55-26-16,-65 41-15 15,12-19-5-15,0-14 2 0,53-8-19 16,-59-12 0-16,59 12-28 16,-46-40-5-16,20-4-2 0,19-8-32 15,1-7-8-15,19 0 2 16,0-1 72-16,7 9 32 15,0 6 42-15,-20 45-23 0,26-44 13 16,-26 44 11-16,0 0 7 16,39-26 25-16,-39 26 12 15,0 0-6-15,0 0-1 16,0 0-8-16,0 0-18 0,33 52 46 16,-33-52 13-16,0 44-45 15,0-44 5-15,0 0-24 16,-59 37-7-16,6-15 0 0,1-14-13 15,6-5 15-15,0-3-12 16,46 0 5-16,-59-3 10 0,59 3-24 16,-46-8 14-1,46 8 11-15,0 0-23 0,-40-18-33 16,40 18-7-16,0 0 22 16,0 0 13-16,-46-30-5 0,46 30 2 15,-46-14 8-15,7 6 11 16,-14 12 31-16,-6 3 5 15,-7 4 8-15,0 4-1 0,0-4 3 16,-6 8-7-16,6-5 20 16,13 5 6-16,1 3 5 15,52-22-27-15,-53 44-2 0,53-44-5 16,-39 60 8-16,13-9-25 16,19-3-13-16,14 0 7 15,19-3-73-15,13-5-161 16,20-3-302-16,14-4-249 0</inkml:trace>
  <inkml:trace contextRef="#ctx0" brushRef="#br0" timeOffset="192">4685 1677 2442 0,'0'0'269'0,"0"0"33"16,0 0-119-16,0 0-88 16,0 0-74-16,0 0-140 15,0 0-219-15,0 0-317 0,0 0-204 16</inkml:trace>
  <inkml:trace contextRef="#ctx0" brushRef="#br0" timeOffset="368">3350 2154 2225 0,'0'0'178'0,"0"0"30"0,52-4-91 16,14-7-56-16,19-4-77 15,14 0-155-15,1-7-274 16,-2-11-286-16</inkml:trace>
  <inkml:trace contextRef="#ctx0" brushRef="#br0" timeOffset="596">3133 451 3007 0,'0'0'311'0,"0"0"-51"15,0 0-98-15,0 0-81 0,33 3-44 16,-33-3-128-16,33 4-157 16,-33-4-227-16,0 0-415 15</inkml:trace>
  <inkml:trace contextRef="#ctx0" brushRef="#br0" timeOffset="1592">2310 0 964 0,'0'0'129'16,"0"0"52"-16,0 0 238 15,0 0 14-15,-32 37-102 16,5 29-97-16,8 12-96 0,-1 14-63 16,7 1-48-16,0-1-10 15,13 0-14-15,0-7-84 0,6-3-103 16,1-5-211-16,-1-10-243 16,-6-8-79-16</inkml:trace>
  <inkml:trace contextRef="#ctx0" brushRef="#br0" timeOffset="2128">1758 717 998 0,'0'0'202'16,"0"0"71"-16,-59-4-1 0,26 11-74 15,33-7-65-15,0 0-72 16,-46 41-22-16,46-41-19 16,-32 37 0-16,32-37 13 0,0 0 13 15,0 0 12-15,-28 41 33 16,28-41 25-16,-39 33 0 16,-1-4 2-16,-12-6-12 15,-1 2 10-15,-12-2-12 0,-8-1-19 16,-6 0-40-16,-6 0-22 15,-14-7-4-15,-12-4-13 16,-1-4-6-16,0-3 0 0,1-11 0 16,4-8-10-16,15-7-9 15,7-8-12-15,13-7-33 16,19 0-48-16,7-7-97 0,7-8-79 16,19-3-114-16,7-1-68 15,13-3 37-15,0 11 131 16,6 8 78-16,1 3 76 15,-7 37 75-15,13-37 10 0,-13 37 136 16,0 0 98-16,0 0 100 16,0 0 80-16,26-45-28 0,-26 45-16 15,46-44-30-15,7 14-72 16,6 1-54-16,20 3-52 16,13-4-29-16,13 1-38 0,8-1-32 15,12 1-84-15,0 7-247 16,-1 3-328-16,1 4-172 15</inkml:trace>
</inkml:ink>
</file>

<file path=ppt/ink/ink160.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04-21T08:21:11.618"/>
    </inkml:context>
    <inkml:brush xml:id="br0">
      <inkml:brushProperty name="width" value="0.1" units="cm"/>
      <inkml:brushProperty name="height" value="0.1" units="cm"/>
      <inkml:brushProperty name="color" value="#3165BB"/>
      <inkml:brushProperty name="fitToCurve" value="1"/>
    </inkml:brush>
  </inkml:definitions>
  <inkml:trace contextRef="#ctx0" brushRef="#br0">585 445 803 0,'0'0'139'0,"-39"0"40"16,39 0 19-16,0 0-16 0,0 0-37 16,-53-40 0-16,53 40-56 15,-33-45-11-15,33 45-54 16,-19-62-13-16,19 10 8 0,13 0-10 15,6 0-17-15,21 8 8 16,6 0 5-16,0 14-8 0,0 12 3 16,0 10-4-16,6 16 50 15,-52-8 46-15,53 66 25 16,-27 12-41-16,-19 14 22 0,-20 15 10 16,-20 12-20-16,-20 6-15 15,-12 1-10-15,-8-8-24 16,1-3-14-16,-7-12 16 15,0-11-19-15,0-14-17 0,1-8-2 16,12-11 20-16,7-18-11 16,13-8 2-16,46-33 14 0,-40 26 16 15,40-26-14-15,0 0-18 16,0 0-12-16,0 0 14 16,59-18-14-16,7-5-8 0,0 5 22 15,6-1-4-15,7-3-14 16,0 7 4-16,6 1 0 15,1-1 2-15,-7 4 4 0,-1 3-19 16,-12 5 13-16,-7 3 11 16,-6 0-14-16,-7 3-6 15,0 5-102-15,-46-8-154 0,52 11-204 16,-12 0-84-16,-40-11-16 16</inkml:trace>
</inkml:ink>
</file>

<file path=ppt/ink/ink161.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04-21T08:21:13.094"/>
    </inkml:context>
    <inkml:brush xml:id="br0">
      <inkml:brushProperty name="width" value="0.1" units="cm"/>
      <inkml:brushProperty name="height" value="0.1" units="cm"/>
      <inkml:brushProperty name="color" value="#3165BB"/>
      <inkml:brushProperty name="fitToCurve" value="1"/>
    </inkml:brush>
  </inkml:definitions>
  <inkml:trace contextRef="#ctx0" brushRef="#br0">0 469 1402 0,'0'0'185'0,"-20"44"51"15,20-44 10-15,0 0-46 16,79 15-39-16,14-15-57 16,0-7-48-16,-1 3-26 0,14-3-7 15,-6-1-20-15,-7 1-10 16,-14 3 14-16,-6 4-17 0,-21 0-97 15,-52 0-79-15,0 0-86 16,0 0-55-16,0 0-52 16,0 0 65-16,0 0 5 15,0 0-27-15</inkml:trace>
  <inkml:trace contextRef="#ctx0" brushRef="#br0" timeOffset="192">682 0 820 0,'0'0'119'0,"0"0"82"0,0 0 99 16,-54 15 71-16,8 29-44 15,13 23-85-15,0 18-70 16,14 3-64-16,11 8-52 16,8 0-27-16,21-3-16 0,5 3-126 15,14 3 8-15,20 5-362 16,19-8-18-16,7-4-157 15</inkml:trace>
</inkml:ink>
</file>

<file path=ppt/ink/ink162.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04-21T08:21:14.154"/>
    </inkml:context>
    <inkml:brush xml:id="br0">
      <inkml:brushProperty name="width" value="0.1" units="cm"/>
      <inkml:brushProperty name="height" value="0.1" units="cm"/>
      <inkml:brushProperty name="color" value="#3165BB"/>
      <inkml:brushProperty name="fitToCurve" value="1"/>
    </inkml:brush>
  </inkml:definitions>
  <inkml:trace contextRef="#ctx0" brushRef="#br0">66 200 1030 0,'0'0'205'0,"0"0"48"16,0 0-37-16,0 0-122 15,0 0-43-15,0 0 48 16,0 0-34-16,0 0-43 0,26-44-13 16,-26 44-23-1,66-60 17-15,6 20-17 0,0 7 19 16,1 14 14-16,-1 15-9 15,-6 19 8-15,-20 26 50 0,-7 25 20 16,-26 27-23-16,-19 21-17 16,-21 16 5-16,-19 14 15 15,-6 3 4-15,-7-6-10 0,0-8-11 16,-14-11 0-16,8-15 7 16,-1-18-3-16,0-16-1 0,20-17-24 15,46-56-8-15,-46 52 16 16,46-52 37-16,0 0-3 15,0 0-11-15,0 0 16 16,53 25-15-16,6-10-5 16,13-4-21-16,0 0-15 0,14 0-18 15,-1 8 5-15,7-4-12 16,13 3 4-16,1-7-6 0,-1-7-86 16,0 0-71-16,0-8-131 15,-6-3-151-15,-7-5-33 16,0-10-138-16</inkml:trace>
</inkml:ink>
</file>

<file path=ppt/ink/ink163.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04-21T08:21:15.095"/>
    </inkml:context>
    <inkml:brush xml:id="br0">
      <inkml:brushProperty name="width" value="0.1" units="cm"/>
      <inkml:brushProperty name="height" value="0.1" units="cm"/>
      <inkml:brushProperty name="color" value="#3165BB"/>
      <inkml:brushProperty name="fitToCurve" value="1"/>
    </inkml:brush>
  </inkml:definitions>
  <inkml:trace contextRef="#ctx0" brushRef="#br0">730 1300 766 0,'0'0'155'0,"0"0"54"0,0 0-81 16,0 0-49-16,0 0 2 16,0 0 0-16,-20-30-14 15,20 30 25-15,-20-36-60 0,1 2-14 16,-1 8 6-16,20 26 31 15,-33-37-2-15,0 12 11 0,0 6-18 16,-13 4-13-16,0 15-20 16,-13 15 16-16,-7 18 74 0,-12 19-41 15,-1 15-17-15,13 3-10 16,13 7-18-16,21 1 6 16,12 0 11-16,13-8 20 0,20-11 9 15,14-7-3-15,19-8-25 16,6-15-18-16,14-6-17 15,6-23 10-15,7-11-2 0,0-12 8 16,-7-17-16-16,7-19-5 16,0-4 2-16,-7-4-10 0,7-14 10 15,-7-11-15-15,7-19 1 16,-6-11 17-16,-1-18-18 0,-6-23 11 16,6-14-13-16,-6-4 4 15,-7 22 20-15,-13 22-23 16,-7 37 9-16,-13 30 10 0,-26 41 2 15,0 29 3-15,-39 40 10 16,-14 27-18-16,-12 25 13 0,-8 15 49 16,8 11 23-16,-8 8 23 15,8 3 9-15,6 4-13 0,-1-3-8 16,8-12-22-16,12 4-16 16,8-11-24-16,5-8-21 0,8-11-2 15,5-7 5-15,8-11 1 16,-1-11-3-16,7-15-21 0,7-7 5 15,-7-41-52-15,0 0-50 16,0 0-82-16,0 0-158 16,0 0-169-16,0 0-7 0,0 0 45 15,0 0 12-15</inkml:trace>
  <inkml:trace contextRef="#ctx0" brushRef="#br0" timeOffset="571">1972 1071 640 0,'0'0'70'15,"0"0"56"-15,0 0-17 0,-33-22-9 16,33 22-27-16,0 0-21 16,0 0 13-16,-26-37-31 0,26 37-19 15,0 0-23-15,19-41 8 16,-19 41 30-16,40-33-30 0,-1 7 11 16,1 8-21-16,6-1 7 15,0 8 29-15,-7 4-18 16,0-1 19-16,1 5 14 0,-40 3 43 15,46 7-10-15,-7 4 8 16,-39-11 13-16,27 37 15 0,-21 4-10 16,-12 10-38-16,-21 8-5 15,1 8 3-15,-13-1 15 0,-1 5-18 16,-6 3-9-16,7-4-8 16,-1 0-8-16,1-7-19 0,6-4 11 15,0-7-11-15,0-8-3 16,7-3 4-16,26-41 30 15,-13 44 18-15,13-44 25 0,6 33-17 16,-6-33-24-16,46 22-6 16,7-11-22-16,13-14-21 0,6-5 3 15,7-6-10-15,-7-5 21 16,0 1-6-16,14-5-16 0,-20 1-5 16,-7 0-72-16,-13 4-71 15,-7-1-94-15,-39 19-102 0,0 0-63 16,46-33-13-16,-46 33 15 15</inkml:trace>
  <inkml:trace contextRef="#ctx0" brushRef="#br0" timeOffset="895">2143 266 561 0,'-33'-19'36'16,"33"19"68"-16,-33 4 97 0,0 11 17 16,0 14-37-16,0 12-4 15,-6 10 24-15,-1 12-22 16,-12 15-26-16,-14 11-5 0,-6 21-12 15,-7 12 22-15,-13 8-25 16,0 6-46-16,-7 5-58 0,1 3 7 16,-1 0-25-16,14-7-11 15,-1-4-6-15,1-8-190 0,13-7-180 16,6-10-177-16,13-12-23 16</inkml:trace>
</inkml:ink>
</file>

<file path=ppt/ink/ink164.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04-21T08:21:20.590"/>
    </inkml:context>
    <inkml:brush xml:id="br0">
      <inkml:brushProperty name="width" value="0.1" units="cm"/>
      <inkml:brushProperty name="height" value="0.1" units="cm"/>
      <inkml:brushProperty name="color" value="#3165BB"/>
      <inkml:brushProperty name="fitToCurve" value="1"/>
    </inkml:brush>
  </inkml:definitions>
  <inkml:trace contextRef="#ctx0" brushRef="#br0">466 1602 1131 0,'0'0'200'0,"0"0"-17"15,0 0-8-15,0 0-33 0,0 0 119 16,0 0-45-16,-13 29-96 16,-6 9-56-16,5-1-38 0,1 0-6 15,-6-7 3-15,-1 3 3 16,20-33-21-16,-46 33 7 0,0-14 6 16,0-4-12-16,6-4-12 15,1-11-4-15,6-11 4 16,7-4 11-16,26 15 6 15,-40-41-20-15,21-3 9 0,-1-4 0 16,13 7 9-16,1 8-5 16,6 33 5-16,0-38-30 0,0 38 8 15,0 0 38-15,0 0 41 16,46 30-11-16,0 15 5 16,-7 10 20-16,7 19-1 0,-6 7 7 15,-1 12-15-15,7-1-24 16,-6 1 1-16,-1-1-19 0,-6-6-10 15,-7-5-14-15,0-14-5 16,-6-19-23-16,-7-4-134 16,-6-11-163-16,-7-33-391 0,0 0-215 15</inkml:trace>
  <inkml:trace contextRef="#ctx0" brushRef="#br0" timeOffset="428">1591 78 922 0,'13'-45'183'0,"-13"45"108"15,7-33 47-15,-7 33-51 16,0 0-100-16,0 0-66 15,0 0-47-15,0 0-29 0,0 0 104 16,0 0-17-16,0 0-19 16,13 48-3-16,-6 19-24 0,-7 18-11 15,0 11-37-15,0 8-6 16,0 7-22-16,6 0-6 0,7-8-103 16,7-3-257-16,0-15-287 15,6-11-66-15</inkml:trace>
  <inkml:trace contextRef="#ctx0" brushRef="#br0" timeOffset="872">2419 596 1218 0,'0'0'82'0,"0"0"64"16,0 0 10-16,-6 33-43 15,6-3-27-15,0-30-17 0,6 44-20 16,7-18-12-16,-13-26-19 16,0 0-23-16,20 30 21 15,-20-30-7-15,0 0-24 0,39 3 24 16,-39-3-9-16,33-18 5 15,-33 18 9-15,20-41-12 0,-13 8-2 16,-7 0 18-16,0 33 41 16,-27-30 21-16,-6 23 62 0,-6 10-5 15,-14 12-40-15,-6 7 6 16,13 4-56-16,0 0-1 0,7-7-19 16,39-19-27-16,-33 18 32 15,33-18 2-15,0 0-21 16,0 0-4-16,0 0 9 0,0 0-3 15,46-11-8-15,0-4-20 16,0 0 13-16,0-3-125 0,-7 3-227 16,1-3-216-16,-1 7-89 15</inkml:trace>
</inkml:ink>
</file>

<file path=ppt/ink/ink165.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04-21T08:21:22.066"/>
    </inkml:context>
    <inkml:brush xml:id="br0">
      <inkml:brushProperty name="width" value="0.1" units="cm"/>
      <inkml:brushProperty name="height" value="0.1" units="cm"/>
      <inkml:brushProperty name="color" value="#3165BB"/>
      <inkml:brushProperty name="fitToCurve" value="1"/>
    </inkml:brush>
  </inkml:definitions>
  <inkml:trace contextRef="#ctx0" brushRef="#br0">131 555 1045 0,'0'0'39'16,"0"0"268"-16,0 0-34 15,26 18-41-15,1 19-50 0,6 7-67 16,13 4-33-16,6 8-5 16,7-5-32-16,7 5 1 15,6-4-21-15,1-8-23 16,-1-11 8-16,0 4 1 0,-13-11 4 15,0-8-29-15,-6-3 16 16,-20-7 19-16,-33-8-15 0,0 0-15 16,33-4 20-16,-33 4-4 15,0 0-2-15,0 0-8 0,-27 4 72 16,-32 25 28-16,-13 12-21 16,-13 18-41-16,-7 11-7 0,-14 4 0 15,14 4-24-15,-6-8 8 16,19-4-12-16,7-7 0 0,13-7-11 15,6-11-197-15,7-8-161 0,46-33-200 16,-26 15-81 0</inkml:trace>
  <inkml:trace contextRef="#ctx0" brushRef="#br0" timeOffset="424">966 0 1155 0,'0'0'316'0,"0"0"3"16,-20 37-38-16,13 15-45 0,14 18-70 15,6 4-61-15,13 7-38 16,20 4-28-16,14-11-16 0,5 0-12 15,8 4-1-15,-1-8-6 16,0-4 0-16,0-10-4 0,-6-12-3 16,0-7 3-16,-14-7-7 15,-12-8 11-15,-7-7 1 0,-33-15 2 16,0 0-5-16,0 0-11 16,0 0 9-16,0 0 0 15,0 0-3-15,-33-11-8 0,-13 18 8 16,-13 15 62-16,-7 19 16 15,-6 14-21-15,-1 23-15 0,-5 7-12 16,5 3-7-16,1 5-12 0,13-5-8 16,0-3 6-16,19 0-6 15,1-11-28-15,13-4-191 0,-1-7-250 16,8-11-198-16,12-8 28 16</inkml:trace>
</inkml:ink>
</file>

<file path=ppt/ink/ink166.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04-21T08:21:23.254"/>
    </inkml:context>
    <inkml:brush xml:id="br0">
      <inkml:brushProperty name="width" value="0.1" units="cm"/>
      <inkml:brushProperty name="height" value="0.1" units="cm"/>
      <inkml:brushProperty name="color" value="#3165BB"/>
      <inkml:brushProperty name="fitToCurve" value="1"/>
    </inkml:brush>
  </inkml:definitions>
  <inkml:trace contextRef="#ctx0" brushRef="#br0">396 6 976 0,'0'0'240'0,"0"0"2"16,-6-26-5-16,6 26-78 0,0 0 96 16,0 0-2-16,0 0-111 15,-20 45-61-15,7 3-16 0,-7-4-15 16,-6-3-15-16,0-8-14 15,26-33-16-15,-54 37-16 0,15-6 7 16,-1-17 15-16,7-3-1 16,0-14-1-16,7-8-9 15,26 11-7-15,-26-38 1 0,6 1 13 16,14 0-23-16,-1-4 26 16,7 0-3-16,0 12-17 0,0 29 10 15,7-30 2-15,-7 30-10 16,0 0 109-16,26 15-3 15,7 18-32-15,0 23 15 0,-1 14-53 16,8 9 1-16,-1 13-19 16,7 8-3-16,1-1 4 0,-1-2-15 15,0-8-1-15,0-15-38 16,-13-11-164-16,-7-15-284 16,1-15-227-16,-27-33-84 0</inkml:trace>
</inkml:ink>
</file>

<file path=ppt/ink/ink167.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04-21T08:21:24.166"/>
    </inkml:context>
    <inkml:brush xml:id="br0">
      <inkml:brushProperty name="width" value="0.1" units="cm"/>
      <inkml:brushProperty name="height" value="0.1" units="cm"/>
      <inkml:brushProperty name="color" value="#3165BB"/>
      <inkml:brushProperty name="fitToCurve" value="1"/>
    </inkml:brush>
  </inkml:definitions>
  <inkml:trace contextRef="#ctx0" brushRef="#br0">107 104 860 0,'0'0'196'0,"0"0"36"0,0 0-32 16,0 0-25-16,0 0-19 16,0 0-52-16,0 0 95 0,0 0-47 15,0 0-72-15,53 33-22 16,-7 8-1-16,7 11-19 15,-1 7-26-15,7 7 0 0,7-3-12 16,0 7 23-16,-1-11-28 16,-5 0 9-16,-8-11 5 0,-6-7-9 15,-13-8-9-15,-33-33 3 16,26 34-24-16,-26-34 16 16,0 0-35-16,-39 25-22 0,-14-13 4 15,-6-12 4-15,7-8 15 16,-1-3 4-16,7-11-15 15,0-8 9-15,13-7 40 0,7-3-7 16,6-1-5-16,14 0 22 16,6 41 11-16,-7-33-22 15,7 33 11-15,0 0 15 0,0 0-15 16,0 0 26-16,0 0 7 16,0 0 9-16,33 41 16 0,-20 3-6 15,-20-7-15-15,-6 4 4 16,-20-4-22-16,-6-4-19 0,-7-3-4 15,0-8 9-15,-7-11-9 16,7-4 0-16,7-7-6 16,39 0 39-16,-39-29-21 15,19-8 5-15,13-11 46 0,14-11-21 16,6-15-22-16,20-19-28 16,-7-3 28-16,14-4 5 0,6 12-36 15,0 10 29-15,-7 15-12 16,-6 15-65-16,-33 48-310 0,52-26-250 15</inkml:trace>
</inkml:ink>
</file>

<file path=ppt/ink/ink168.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04-21T08:21:25.346"/>
    </inkml:context>
    <inkml:brush xml:id="br0">
      <inkml:brushProperty name="width" value="0.1" units="cm"/>
      <inkml:brushProperty name="height" value="0.1" units="cm"/>
      <inkml:brushProperty name="color" value="#3165BB"/>
      <inkml:brushProperty name="fitToCurve" value="1"/>
    </inkml:brush>
  </inkml:definitions>
  <inkml:trace contextRef="#ctx0" brushRef="#br0">532 1660 1348 0,'46'0'126'0,"-46"0"-42"15,0 0 105-15,0 0-9 16,0 0-39-16,0 0-79 0,-53 37-17 15,-19-11-34-15,-7-4 10 16,0-7-33-16,-6-4 12 16,13-8 0-16,12-3 0 0,14-3-8 15,46 3 33-15,-32-8 27 16,32 8 12-16,0 0 10 16,0 0 13-16,0 0 33 0,0 0-38 15,39 46 8-15,0 5-28 16,-6 5-21-16,7 3-32 15,-7 4 8-15,6-4-25 0,0 4 21 16,1-8-13-16,-1-3 0 16,1-8-204-16,-40-44-194 0,46 44-143 15,-7-22-31-15</inkml:trace>
  <inkml:trace contextRef="#ctx0" brushRef="#br0" timeOffset="732">1565 74 941 0,'-7'-41'150'16,"7"41"83"-16,-7-33-8 15,7 33-77-15,0 0 57 16,0 0-13-16,33 15-42 0,13 22-53 16,0 22-25-16,7 15-7 15,-1 14-4-15,8 8-21 0,5 4-30 16,-6 0 2-16,1-3 6 16,-1-8-15-16,-13-16-3 15,-7-6 9-15,-13-15 5 16,-6-12-11-16,-20-40 10 0,-6 34-8 15,6-34-8-15,-73 14-12 16,1-17-17-16,-7-16 8 0,0-3-12 16,7-19-8-16,13-7-1 15,13-14 20-15,13-9 11 16,13-3 1-16,14 12 20 0,6 9-7 16,6 9-4-16,-6 44-10 15,0 0 23-15,0 0 39 16,0 0-13-16,33 55 6 15,-13 1 0-15,-14 4-7 0,-12-9 7 16,-7 1-14-16,-20-11-10 16,-13-1-12-16,-7-10 5 0,-12-4-21 15,-14-8 5-15,0-7 26 16,7-7-17-16,12-8-3 0,8-11 54 16,52 15-30-16,-46-48 10 15,39-14-34-15,27-12 13 16,26-11-16-16,26 0 3 0,14-5-6 15,-1 13 6-15,7 3-12 16,0 15-210-16,-13 7-198 16,0 11-260-16</inkml:trace>
</inkml:ink>
</file>

<file path=ppt/ink/ink169.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04-21T08:21:24.731"/>
    </inkml:context>
    <inkml:brush xml:id="br0">
      <inkml:brushProperty name="width" value="0.1" units="cm"/>
      <inkml:brushProperty name="height" value="0.1" units="cm"/>
      <inkml:brushProperty name="color" value="#3165BB"/>
      <inkml:brushProperty name="fitToCurve" value="1"/>
    </inkml:brush>
  </inkml:definitions>
  <inkml:trace contextRef="#ctx0" brushRef="#br0">0 384 1676 0,'0'0'368'15,"72"-11"-79"-15,7 0-82 16,13 7-62-16,13-3-62 15,7-4-41-15,-1 3-19 0,7-3-9 16,-12 0-8-16,-21 0-20 16,-13 0-142-16,-13 3-129 15,-19 5-200-15,-40 3-134 16,0 0 31-16</inkml:trace>
  <inkml:trace contextRef="#ctx0" brushRef="#br0" timeOffset="227">565 0 950 0,'0'0'252'0,"0"0"145"16,0 0 21-16,-20 33-130 15,20 15-71-15,13 7-74 16,7 16-56-16,6 2-35 0,7 1-25 15,13 4-8-15,0 0-17 16,0-5-208-16,-7-10-213 16,1-7-111-16,6-16-2 0</inkml:trace>
</inkml:ink>
</file>

<file path=ppt/ink/ink17.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04-21T08:07:07.382"/>
    </inkml:context>
    <inkml:brush xml:id="br0">
      <inkml:brushProperty name="width" value="0.1" units="cm"/>
      <inkml:brushProperty name="height" value="0.1" units="cm"/>
      <inkml:brushProperty name="color" value="#3165BB"/>
      <inkml:brushProperty name="fitToCurve" value="1"/>
    </inkml:brush>
  </inkml:definitions>
  <inkml:trace contextRef="#ctx0" brushRef="#br0">2419 281 439 0,'-26'-48'138'0,"26"48"-32"15,0 0 12-15,-13-56 25 16,13 56-21-16,-13-51 74 16,13 51-9-16,0 0 43 0,0 0-36 15,0 0-73-15,0 0-15 16,0 0 63-16,0 0 7 15,0 0-27-15,-20 70-35 0,0 11-56 16,7 4-31-16,0 11-6 16,13 4-26-16,0-4 15 0,7 0-14 15,6-4-35-15,0-14-119 16,-6-8-144-16,-1-11-194 16,1-3-92-16,-14-5 52 0</inkml:trace>
  <inkml:trace contextRef="#ctx0" brushRef="#br0" timeOffset="536">1927 850 629 0,'0'0'95'16,"0"0"27"-16,0 0 17 0,0 0 8 15,0 0 4-15,0 0-45 16,0 0 17-16,0 0-15 16,39 37-22-16,-13 0-5 15,-26-37-12-15,0 51-4 0,0-10-10 16,0-41-31-16,-26 44 0 16,26-44-12-16,-39 37-16 15,39-37 12-15,-40 34 1 0,40-34-16 16,-39 14-1-16,39-14-5 15,0 0-11-15,-46-22-3 0,46 22 20 16,-33-44-12-16,13 3 14 16,20 41 1-16,-13-48 6 15,13 48-2-15,-20-37-11 16,20 37 25-16,0 0-14 0,-39-22 0 16,39 22 11-16,-59 0 3 15,6 8 10-15,-6-1 22 16,-7 8 1-16,1-1 14 0,-8-2 4 15,1-5 0-15,-13 0-4 16,-7-3-13-16,-7-4 2 16,-13-4 26-16,1-3-5 0,-1-8-13 15,0-3-3-15,7-1-40 16,13-7 10-16,13 4-18 0,13-4 1 16,14-3-48-16,6-4-87 15,46 33-82-15,-46-67-123 16,26 4-200-16,14 0 19 15,12 1 89-15</inkml:trace>
  <inkml:trace contextRef="#ctx0" brushRef="#br0" timeOffset="700">389 196 1117 0,'59'-19'182'0,"0"1"-27"0,7-1-32 16,13-3-10-16,0-4-52 15,13 1-37-15,6 6-2 0,1 1-211 16,6 3-113 0,0 7-57-16,-6 1-34 0</inkml:trace>
</inkml:ink>
</file>

<file path=ppt/ink/ink170.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04-21T08:21:27.986"/>
    </inkml:context>
    <inkml:brush xml:id="br0">
      <inkml:brushProperty name="width" value="0.1" units="cm"/>
      <inkml:brushProperty name="height" value="0.1" units="cm"/>
      <inkml:brushProperty name="color" value="#3165BB"/>
      <inkml:brushProperty name="fitToCurve" value="1"/>
    </inkml:brush>
  </inkml:definitions>
  <inkml:trace contextRef="#ctx0" brushRef="#br0">2 0 1280 0,'0'0'405'15,"0"30"44"-15,0 18-110 16,0 14-101-16,0 5-38 0,0 3-64 15,6 8-55-15,7-4 6 16,0-1-42-16,7-2-14 0,6-9-11 16,-6 5-8-16,6-8-12 0,-6 0-20 15,0-7-167-15,-7-11-199 16,-13-41-264-16,13 51-56 0</inkml:trace>
  <inkml:trace contextRef="#ctx0" brushRef="#br0" timeOffset="348">652 776 1033 0,'0'0'119'15,"0"0"115"-15,46 22-6 0,-46-22 7 16,46 26-87-16,-13-11-45 15,-33-15-63-15,46 7-1 0,-46-7-44 16,46 0 24-16,-46 0-19 0,39-7 7 16,-39 7-2-16,0 0-1 15,0 0 20-15,27-37-27 16,-27 37 13-16,6-37 24 0,-6 37 60 16,0 0-36-16,0 0-9 15,-33-19-30-15,1 19 20 0,-8 15-24 16,1 7 10-16,12 4-29 0,27-26 19 15,-39 41-27-15,26-4 19 16,13-37-110-16,-7 37-188 0,7-37-139 16,0 0-9-16,0 0-39 0</inkml:trace>
  <inkml:trace contextRef="#ctx0" brushRef="#br0" timeOffset="749">1526 255 1087 0,'0'0'46'16,"0"0"4"-16,40-30 114 16,-40 30 165-16,0 0-75 0,0 0-37 15,0 0-73-15,-7 37-75 0,-13-3-25 16,-19-5-23-16,-7 1-4 15,-13-4-15-15,6-4 1 16,1 0-3-16,-1-11 2 0,7 0-6 16,7-7 8-16,6-4-4 0,33 0-8 15,0 0 0-15,0 0 5 16,-27-45-4-16,21 12-5 0,6 0 16 16,0 33-13-16,20-33 29 0,-20 33-31 15,0 0 69-15,0 0 2 16,26 7 9-16,-26-7-48 0,26 59 9 15,0 0-23-15,-6 8 11 0,6-4-10 16,7 3-18-16,0 1 26 16,0-1-28-16,0 1-148 0,-7-12-177 15,14-3-122-15,-14-8 52 16,-26-44-23-16</inkml:trace>
  <inkml:trace contextRef="#ctx0" brushRef="#br0" timeOffset="1249">2065 273 1158 0,'0'0'144'16,"0"-40"120"-16,-7 10 59 0,7 30-1 16,0 0-124-16,0 0-75 15,0 0-81-15,0 0-1 16,0 0 7-16,0 0 53 0,-39 19-64 15,39-19-1-15,-46 40-29 16,13-3 15-16,7-7-31 0,26-30 21 16,-33 40-15-16,13-6 7 0,20-34-7 15,-26 33-1-15,26-33-2 16,0 0 3-16,0 30-6 0,0-30 3 16,0 0-50-16,33 22-32 0,6-8-10 15,1-10 45-15,6-4 14 16,-7 0 18-16,-6 0 10 15,0-7-1-15,-33 7 12 0,33-11 6 0,-33 11-10 16,0 0 4-16,0 0 0 16,0 0 7-16,0 0-12 15,0 0 14-15,-20 33-18 0,0 0 33 16,-6-3 26-16,-7 3 1 0,0 0-21 16,7 1-8-16,6-5 8 15,7 4 4-15,13-33-7 0,13 37-2 16,14-7-13-16,12-8-3 15,20-7-9-15,20-4 11 0,6-11-21 16,14 0 15-16,6-4-18 0,0-7 13 16,-6 0-141-16,-1-4-116 15,-12-3-152-15,-1-4 22 16,-6-8-85-16,-7-7-59 0</inkml:trace>
</inkml:ink>
</file>

<file path=ppt/ink/ink171.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04-21T08:21:27.214"/>
    </inkml:context>
    <inkml:brush xml:id="br0">
      <inkml:brushProperty name="width" value="0.1" units="cm"/>
      <inkml:brushProperty name="height" value="0.1" units="cm"/>
      <inkml:brushProperty name="color" value="#3165BB"/>
      <inkml:brushProperty name="fitToCurve" value="1"/>
    </inkml:brush>
  </inkml:definitions>
  <inkml:trace contextRef="#ctx0" brushRef="#br0">151 0 630 0,'0'0'61'0,"0"0"36"16,0 0-17-16,0 0-3 15,0 0 194-15,0 0 49 0,19 34-59 16,-5 3-40-16,-8 11-87 16,1 3-3-16,-1 8-75 0,1-3-7 15,-1-1-41-15,-6-3 9 16,7 0-13-16,0-1-11 0,-1-6 21 15,7-5-27-15,-6-6-157 16,-7-34-120-16,0 29-84 0,0-29-46 16,0 0 119-16,0 30 14 15</inkml:trace>
  <inkml:trace contextRef="#ctx0" brushRef="#br0" timeOffset="340">19 529 509 0,'-13'-34'106'16,"13"1"8"-16,-6 7 55 0,6 26 19 15,0-29-23-15,0 29-86 16,0 0-27-16,0 0 60 0,0 0 63 16,32 11-48-16,1 11-31 15,0 11-1-15,7 8-26 0,-8 3 13 16,-5 1-35-16,-1-1-11 15,-6 4 18-15,-1-4-5 16,-5-7-33-16,-8-7-10 0,-6-30 12 16,13 29-22-16,-13-29 7 15,0 0 91-15,0 0 11 0,0 0-2 16,0 0-13-16,0 0-66 16,40-18 4-16,-7-19-12 0,-1 0-20 15,1-4 4-15,7-3 7 16,-1 0-42-16,1 10-167 0,-40 34-237 15,46-37-176-15,-14 23-79 16</inkml:trace>
</inkml:ink>
</file>

<file path=ppt/ink/ink172.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04-21T08:21:29.870"/>
    </inkml:context>
    <inkml:brush xml:id="br0">
      <inkml:brushProperty name="width" value="0.1" units="cm"/>
      <inkml:brushProperty name="height" value="0.1" units="cm"/>
      <inkml:brushProperty name="color" value="#3165BB"/>
      <inkml:brushProperty name="fitToCurve" value="1"/>
    </inkml:brush>
  </inkml:definitions>
  <inkml:trace contextRef="#ctx0" brushRef="#br0">454 19 790 0,'-33'-30'23'16,"33"30"-13"-16,0 0 132 16,0 0 45-16,-20 48 35 0,14 11-53 15,12 9-37-15,7 6-41 16,14 3 33-16,5 2-47 0,8 2 5 15,6-7 10-15,0 1 53 0,13-8-83 16,-6-8-11-16,6-8-37 16,0-5-8-16,-7-6 13 0,-6-6-27 15,-13-12 12-15,-33-22 4 16,33 18 2-16,-33-18 10 0,0 0 5 16,0 0-35-16,0 0 19 15,-39 37-12-15,-20 0 91 0,-7 4 6 16,-6 8 19-16,-7-1-41 0,-7 7 2 15,-6-3 3-15,7 8-24 16,-14-5-24-16,14-6-18 0,6-5 6 16,13-4-21-16,14-10-20 0,12-7-121 15,40-23-142-15,0 0-202 16,0 0-60-16,0 0 52 0,0 0 59 16</inkml:trace>
  <inkml:trace contextRef="#ctx0" brushRef="#br0" timeOffset="428">920 0 791 0,'-13'-37'89'0,"13"37"-37"16,0 0-2-16,0 0 94 15,0 0 56-15,0 0 46 0,20 45-29 16,6 10-35-16,0 20-39 16,7 10-33-16,7 11-39 0,6 5-2 15,6-1-6-15,7 0 15 0,7-7-6 16,13-12-33-16,0-2-12 16,0-13-27-16,6-3 12 0,-13-11 3 15,7-14-15-15,-20-5 0 0,-19-11 2 16,-1-4 14-16,-13-7 13 15,-26-11 5-15,0 0 0 0,0 0-15 16,0 0-19-16,0 0-7 0,0-36 16 16,0 36-15-16,-52-12 1 15,-14 16 54-15,-13 18 21 16,-6 4-17-16,-7 15 10 0,-7 7 7 16,1 4-36-16,-1 4-16 0,7-1 1 15,13-3-6-15,7 7-13 0,6-2-31 16,20-17-156-16,46-40-218 15,-52 45-230-15,52-45 31 0</inkml:trace>
</inkml:ink>
</file>

<file path=ppt/ink/ink173.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04-21T08:21:33.403"/>
    </inkml:context>
    <inkml:brush xml:id="br0">
      <inkml:brushProperty name="width" value="0.1" units="cm"/>
      <inkml:brushProperty name="height" value="0.1" units="cm"/>
      <inkml:brushProperty name="color" value="#3165BB"/>
      <inkml:brushProperty name="fitToCurve" value="1"/>
    </inkml:brush>
  </inkml:definitions>
  <inkml:trace contextRef="#ctx0" brushRef="#br0">292 0 1008 0,'0'0'37'0,"0"0"-17"0,0 0 50 15,0 0 33-15,0 0 22 0,0 0 6 16,0 0-56-16,33 52-32 15,-33-52 11-15,0 55-46 16,0-55 33-16,-6 44-59 0,6-44 30 16,0 0-12-16,0 0 14 15,0 0-31-15,-53 37 31 0,53-37-9 16,0 0 30-16,0 0-76 0,0 0 20 16,0 0-20-16,-53-51 16 15,53 51 17-15,-19-56 21 0,19 56-40 16,0 0 27-16,0 0-18 15,0 0 37-15,0 0-44 0,0 0 40 16,0 0-15-16,0 0 0 0,0 0 21 16,0 0-14-16,0 0-22 15,0 0 20-15,-59 19-5 16,59-19 7-16,0 0-16 0,-60 3 36 16,60-3-48-16,0 0 39 15,0 0-36-15,-59-33 36 0,59 33-23 16,0 0 23-16,0 0-32 0,0 0 9 15,0 0-5-15,0 0 2 16,0 0 122-16,0 0-5 0,0 0-39 16,-19 74 3-16,19 0-33 15,6-4-15-15,14 0-11 0,6 1 4 16,0-5-11-16,7-7-10 0,7 4 3 16,-7-8-13-16,-1-3-230 15,8-8-129-15,-14-3 17 16,-26-41-87-16</inkml:trace>
  <inkml:trace contextRef="#ctx0" brushRef="#br0" timeOffset="362">1685 52 1005 0,'0'0'65'0,"0"0"93"0,0 0 77 16,0 0-117-16,0 0-75 0,0 0 6 15,0 0 23-15,-65-26 30 16,-1 26 11-16,-6 22 32 0,-7 11-2 15,0 15 23-15,7 8-47 16,6 6 20-16,13 1-41 0,21 4-54 16,12 7 1-16,20-4-36 0,20 0 11 15,6-7-27-15,20 3 16 16,0-3-12-16,13-7-37 16,0-1-204-16,7-7-201 0,0-4-74 15,6-3 5-15</inkml:trace>
</inkml:ink>
</file>

<file path=ppt/ink/ink174.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04-21T08:21:32.578"/>
    </inkml:context>
    <inkml:brush xml:id="br0">
      <inkml:brushProperty name="width" value="0.1" units="cm"/>
      <inkml:brushProperty name="height" value="0.1" units="cm"/>
      <inkml:brushProperty name="color" value="#3165BB"/>
      <inkml:brushProperty name="fitToCurve" value="1"/>
    </inkml:brush>
  </inkml:definitions>
  <inkml:trace contextRef="#ctx0" brushRef="#br0">0 337 1402 0,'0'0'66'0,"0"0"149"16,0 0-32-16,0 0-45 0,59 25-90 15,13-6 1-15,14-4-34 16,-1-8 0-16,1-3-8 0,-1 3-5 15,-6-7-13-15,-7 0-60 0,-19 0-108 16,-7 0-132-16,-46 0-43 16,46-7-86-16</inkml:trace>
  <inkml:trace contextRef="#ctx0" brushRef="#br0" timeOffset="204">453 0 1085 0,'-13'48'141'0,"7"4"7"16,12 3-11-16,1 5-11 0,6 6-1 16,7-3-73-16,-1 0-21 0,8 0-18 15,5-1-2-15,1-3-184 16,0 1-127-16,7-5-110 0</inkml:trace>
</inkml:ink>
</file>

<file path=ppt/ink/ink175.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04-21T08:21:31.794"/>
    </inkml:context>
    <inkml:brush xml:id="br0">
      <inkml:brushProperty name="width" value="0.1" units="cm"/>
      <inkml:brushProperty name="height" value="0.1" units="cm"/>
      <inkml:brushProperty name="color" value="#3165BB"/>
      <inkml:brushProperty name="fitToCurve" value="1"/>
    </inkml:brush>
  </inkml:definitions>
  <inkml:trace contextRef="#ctx0" brushRef="#br0">618 15 730 0,'0'29'143'0,"6"12"53"15,-12 3-11-15,-1 4-12 0,1 0-42 16,-1-4-11-16,7 1-61 0,-13-12 7 16,6-3-27-16,-12-5-23 15,19-25-20-15,-33 26 29 0,7-11-31 16,-1-8 18-16,27-7-9 16,-26-3-24-16,26 3 34 0,-20-19-31 15,20 19 1-15,-13-37-53 0,13-3 54 16,7 3-8-16,6-4 57 15,-7 4-57-15,8 8 6 0,-14 29 20 16,0 0-13-16,0 0 23 16,0 0-27-16,0 0 17 15,-33 7-9-15,-7 11 17 0,-12 8-14 16,6 4-4-16,-7 3 25 0,7-7-29 16,0-8 31-16,0 1-33 15,13-12 30-15,7 4 24 0,26-11-7 16,0 0 19-16,-26-7-32 15,26 7-9-15,0 0-7 0,-7-26 29 16,7 26 25-16,7-22-3 0,-7 22-24 16,0 0 26-16,26-4 5 15,7 12-11-15,0 14-4 0,6 22 15 16,7 8-27-16,7 14 0 16,-1 8-29-16,14 4 13 0,0 3-19 15,-1-3 6-15,-5-8-162 16,-8-7-143-16,1-8-75 0,-14-10-32 15,1-9 4-15</inkml:trace>
  <inkml:trace contextRef="#ctx0" brushRef="#br0" timeOffset="337">1728 26 1104 0,'0'0'37'0,"0"0"55"16,0 0 76-16,0 0 12 0,0 0-1 16,0 0-81-16,0 0-36 15,0 0-39-15,-52-23-13 0,-1 16-6 16,1 14-4-16,-1 5-4 15,1 10 0-15,6 4 0 16,0 7 23-16,0 7 32 0,6 8-22 16,14 4-23-16,6 4 20 0,0 6-36 15,20 1 29-15,14-4-27 16,5 4 8-16,8-4-174 0,19-3-89 16,0-5-95-16,19-6-21 0</inkml:trace>
</inkml:ink>
</file>

<file path=ppt/ink/ink176.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04-21T08:21:38.057"/>
    </inkml:context>
    <inkml:brush xml:id="br0">
      <inkml:brushProperty name="width" value="0.1" units="cm"/>
      <inkml:brushProperty name="height" value="0.1" units="cm"/>
      <inkml:brushProperty name="color" value="#ED1C24"/>
      <inkml:brushProperty name="fitToCurve" value="1"/>
    </inkml:brush>
  </inkml:definitions>
  <inkml:trace contextRef="#ctx0" brushRef="#br0">5445 3410 763 0,'33'-48'77'0,"7"-3"-36"16,-8-5 27-16,8-10-46 16,-1-8 19-16,-6-7-56 0,7-8 4 15,-14-11 19-15,0-11 6 16,-6 0-34-16,-7-7 35 0,-6 0-43 15,-7 4 28-15,0 3-6 16,-7-4-9-16,-6 8 8 16,0-4 12-16,0 4-12 15,-1 7 7-15,1 4-8 0,7 11-10 16,-1-3 30-16,1 10-18 16,-8 0 18-16,1 5 19 0,0 2-19 15,-7-3-39-15,-12 1 16 16,-1-1 27-16,-7 3 1 0,-12 5-35 15,-7-1 14-15,-7 8 9 16,-13 4-5-16,0-1 5 0,-6 8-22 16,-1 4 36-16,1 3-43 15,-1 1 33-15,14 7-12 16,0 3 13-16,0 0-17 0,-1 5 0 16,8-1 3-16,-1 0-3 15,0 4 7-15,0 7-7 0,-12-4 19 16,-8 5-22-16,-6-1 7 15,-6 8 15-15,-1-1 7 0,-6 4-27 16,6 4 8-16,1 0-15 16,-1 4 33-16,14 4-8 0,-7-1-23 15,6 8 41-15,1-1-43 16,-1 9 21-16,8 3-12 0,-8 14 21 16,-6 4-22-16,0 16 14 15,0 6 22-15,-6 8-24 16,-1 7 13-16,0 4 1 0,1 4-11 15,-1-4 20-15,14-4-18 16,-7 0 3-16,13-3 0 0,-6-4-6 16,12 0 10-16,1 0 27 15,0-8-5-15,13 4-35 0,-7 4 20 16,7-7-15-16,0 3 21 16,0 0-30-16,6-3 27 0,-6 3-27 15,0 4 15-15,0-4 8 16,6-4-35-16,0 5 57 0,1-5-28 15,6 1 27-15,-7 3-40 16,14 4 19-16,-1 0 33 16,1 0-7-16,6 3-53 0,7-3 12 15,0 0 23-15,6 0 13 16,7 0-44-16,0-4 10 0,-1 0 18 16,1 4 1-16,0 0-39 15,7 7 7-15,-8-3 40 0,8 3-28 16,-7 0-5-16,6 4-4 15,-6 8 12-15,-7-1-2 0,1 4-14 16,5 4 12-16,-5-4 25 16,-1 7-9-16,0 1-13 0,7-4 16 15,-7-1-12-15,7 1-6 16,0 3-5-16,0-3 0 0,-7-4-4 16,7 4 3-16,0-8-3 15,-7-3 15-15,1 3-21 16,5-3-8-16,-12 3 53 0,6-7 22 15,1 0-22-15,6 0-36 16,-1 4 0-16,8-4 4 0,-1-4 6 16,1-11-10-16,12 1 1 15,7-5 36-15,7 1-34 0,6-8-18 16,1-4 23-16,6-3 0 16,-33-52 17-16,72 70-28 0,0-22 3 15,14-11 17-15,6-11-23 0,6-4 3 16,14-7 7-1,-7-4-5-15,7-7 1 0,-7-1 18 16,7-3-15-16,-7 0-29 16,-7-7 23-16,7-4 17 0,-6-4-9 15,6 4-8-15,-6-4 6 0,-1 1-14 16,1-1 8-16,-7 0 4 16,-7-4 0-16,1 5-24 0,-8-1 20 15,1-7 16-15,-6 7-10 16,-1-3 0-16,0-1-21 0,7 1 25 15,0-1-10-15,0 1-16 16,0-5 16-16,-1 5 14 0,-5-8 1 16,-1-3-20-16,7-1-12 15,0-7 3-15,0-4 19 16,-1-3 8-16,-5-8 3 0,-1 1-20 16,0 3-2-16,-6 0-7 15,0 0 24-15,-66 48-5 0,79-78 7 16,-14 11-39-16,-12 5 39 15,-7 3-3-15,-7-1-1 0,1 1-39 16,-7-3 33-16,6-5 8 16,0-7-14-16,-6 4 3 0,0-4-12 15,7-4 8-15,-1 1 9 16,7 3-22-16,-7 7-5 16,1-3 31-16,-1 7 2 0,1 4-3 15,6 0-38-15,-7 4 55 16,7 3-37-16,-6 0-9 0,-1-3 26 15,0 0-3-15,1-8 15 16,-1 0-20-16,-6 0-14 0,-7-11 17 16,1-3 8-16,-1-1-4 15,0 0-14-15,1 5-20 0,-1 2 38 16,7 1-6-16,0 4-8 16,-1 7 1-16,8 7-10 0,-1 4 15 15,-6 3 11-15,-33 45-18 16,53-44-10-16,-53 44 17 15,52-40 8-15,-52 40 0 0,53-41-8 16,-53 41 0-16,0 0-4 16,39-44 4-16,-39 44-3 0,33-45-2 15,-33 45 8-15,26-44 2 16,-26 44-17-16,33-52 12 0,-13 8 0 16,-20 44-7-16,26-56-11 15,1 8 18-15,-8 8-10 0,-19 40-106 16,33-59-34-16,0 7-82 15,-33 52-34-15,39-56-18 0,-39 56-57 16</inkml:trace>
</inkml:ink>
</file>

<file path=ppt/ink/ink177.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04-21T08:21:40.322"/>
    </inkml:context>
    <inkml:brush xml:id="br0">
      <inkml:brushProperty name="width" value="0.1" units="cm"/>
      <inkml:brushProperty name="height" value="0.1" units="cm"/>
      <inkml:brushProperty name="color" value="#ED1C24"/>
      <inkml:brushProperty name="fitToCurve" value="1"/>
    </inkml:brush>
  </inkml:definitions>
  <inkml:trace contextRef="#ctx0" brushRef="#br0">5539 917 484 0,'0'0'-5'16,"-20"-30"7"-16,20 30-5 16,-26-30 17-16,-13 5-9 15,39 25 14-15,-40-34-10 16,7 9 1-16,1-1-14 0,-1 0 0 0,-7 4 22 16,1-4-23-1,-7-4 8-15,0-3-3 0,0 3 0 16,-13-7 0-16,0 1 16 15,-14-5-21-15,-12 0 14 0,-1 4-20 16,-12-3 22-16,-7 3-18 16,6 0 22-16,1 3-23 0,6 5 3 15,13 3-4-15,0 0 28 0,7 0-26 16,6 8 25-16,0-4-33 16,14 3 15-16,-8 1-9 0,1 3 9 15,7 4 0-15,-1-8 4 16,-6 12-10-16,0 3 6 15,0 4-9-15,6 8 20 16,-13-1-25-16,7 4 10 0,-6 0 15 16,12 4-24-16,-6 0 16 15,13 0-9-15,-7-1 16 0,1 1-10 16,-1 0 16-16,7 0-4 0,-6-4 17 16,-1 4-13-16,0-4 13 15,-6 3 15-15,0 1-21 0,-7 7 6 16,1 1-14-16,-8 2 2 15,8 5 1-15,-8 3 11 0,8 4-22 16,-1 4 19-16,-6 11-24 16,-1 3 36-16,8 8-38 15,-1 7 31-15,7 4-14 16,0 0 6-16,6 3-20 0,1 1 9 16,12-4-9-16,-6 3 30 0,7 5-13 15,-1-5 36-15,1 5-11 16,-1 3-21-16,1 3 51 0,0 5-64 15,6 3-5-15,6 3 48 16,-5 1-44-16,5 4 23 0,-6-1 4 16,7 0 16-16,0 5 25 15,0-1-3-15,-7 4-30 0,-7-4-9 16,1 4-3 0,-7-1-46-16,7-6 27 0,-7-8 27 15,0-4-35-15,6-3 13 0,-6-4-27 16,7 0 1-16,-1-4 51 15,1-3-47-15,6 7 3 0,-6 0-7 16,6 0 18-16,0 7 8 16,7 4 0-16,-1 8-19 0,1-1 0 15,0 4 2-15,6 0 41 16,7 0 22-16,0 4-32 0,0 4-16 16,-1-1 4-16,1-3-27 15,7 0-1-15,-1-11 30 16,1-4 3-16,-1-4-50 0,-6-3 15 15,6-4 27-15,-12-4-4 16,5-3-19-16,1-1-1 0,-6-7 23 16,-8 1-8-16,8-5 6 15,-1 4-6-15,0 1-31 0,14-1 26 16,-1-7 10-16,7-1-22 16,13-3-2-16,7 1 15 0,6-1 36 15,7-4-23-15,13 4-38 16,0-3 28-16,0-1 13 0,13 0-33 15,0 8 22-15,7-4-23 16,6-7 2-16,14 4 29 16,6-5-15-16,19-3-10 0,-5 0-10 15,5-14 20-15,1-5 15 16,0-3-10-16,-1 0-21 0,-6-11 2 16,1-4 11-16,5-4 7 15,1-7-5-15,0-7-14 0,-1-8 12 16,-5-7-7-16,-1-8 18 15,0 1-22-15,7-8-4 0,-1-4 20 16,1-7-1-16,0-4 10 16,-1-3-29-16,-5-4 12 0,5-4-1 15,-12-4 0-15,6-3-7 16,7 0-5-16,-14-7 22 16,7-5-13-16,1-3 14 0,12-3-11 15,7-5-3-15,0-3-4 16,6-7 3-16,-6-4 8 0,0-4-19 15,0-4 0-15,-14-3-2 16,8-4 6-16,-14-7 28 0,-13-4-7 16,0 0-4-16,-13 3-2 15,-7 5-3-15,-6-1-36 0,-14 1 42 16,-12-8-20-16,-8 7 24 0,-5 4-7 16,-1 4 0-16,0 3-26 15,-6 1 10-15,6-1 16 16,1 1-5-16,5-1-8 15,8-3-13-15,-7 3 15 0,0 1 24 16,-7 3 4-16,0 4-27 0,-13 7-11 16,14 4 11-16,-14 0 15 15,-7 0 1-15,-6 4-10 0,7 3 18 16,-7 4-24-16,0 0-2 16,0 0 8-16,-7 7 4 0,1 5 26 15,-1 6-43-15,1 4 17 16,6 4-10-16,-7 4 23 0,0 7-11 15,-6 0-22-15,13 3 23 16,0 1 11-16,-13 7 0 0,13 0-32 16,0 8 11-16,-13-5 21 15,6 5-8-15,7 29-6 16,-19-37-15-16,-1 4 30 0,-6 7-15 16,26 26-11-16,-13-34 2 15,13 34 2-15,-20-37 28 0,20 37-15 16,-20-33 14-16,20 33-47 15,-26-33 20-15,26 33 15 0,-20-37 1 16,20 37-16-16,-20-33 0 16,-6 0 10-16,13 3 16 0,13 30-7 15,-26-37-12-15,6 0-11 16,-6 8 15-16,6 3-16 0,20 26-2 16,0 0 5-16,-33-48 18 15,33 48-9-15,-33-41 15 16,33 41-15-16,0 0-14 0,0 0 10 15,0 0-127-15,-19-33-103 16,19 33-70-16,0 0 63 0,0 0-8 16</inkml:trace>
</inkml:ink>
</file>

<file path=ppt/ink/ink178.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04-21T08:21:43.194"/>
    </inkml:context>
    <inkml:brush xml:id="br0">
      <inkml:brushProperty name="width" value="0.1" units="cm"/>
      <inkml:brushProperty name="height" value="0.1" units="cm"/>
      <inkml:brushProperty name="color" value="#ED1C24"/>
      <inkml:brushProperty name="fitToCurve" value="1"/>
    </inkml:brush>
  </inkml:definitions>
  <inkml:trace contextRef="#ctx0" brushRef="#br0">2255 581 569 0,'0'0'21'0,"0"0"58"16,0 0 10-16,0 0 18 15,0 0-23-15,0 0 30 0,-20 45-11 16,1-5-18-16,-8 1-20 16,-5 0 4-16,-14 3-28 0,-14 0-20 15,-12-3 7-15,-20 0 2 16,0-1-30-16,-13-7-8 0,0-7 37 15,13-4-40-15,0-7 15 16,20-7-10-16,12-5 1 16,8-6 30-16,52 3-33 0,-46-11 1 15,46 11 16-15,0 0-21 16,0 0-20-16,0 0 53 16,0 0-2-16,0 0-19 0,0 0 23 15,-13 62 17-15,0-6-22 16,6-5-12-16,0-2-2 0,1-5 6 15,6-44-30-15,-20 55-275 16,0-10-38-16,20-45-23 0</inkml:trace>
  <inkml:trace contextRef="#ctx0" brushRef="#br0" timeOffset="271">1513 123 774 0,'0'-26'180'16,"0"26"132"-16,0 0-23 16,0 0-93-16,0 0-91 0,19-37-53 15,-19 37-23-15,40-33-17 16,-1 15-36-16,-13 10 24 15,-26 8 0-15,40 4-5 16,-40-4-65-16,26 41-105 0,-19 7-76 16,-14 7-84-16,-19 4 75 15,-14 8-45-15</inkml:trace>
  <inkml:trace contextRef="#ctx0" brushRef="#br0" timeOffset="619">809 773 538 0,'0'0'66'0,"-39"-37"63"16,39 37-8-16,-26-40 26 15,26 40-64-15,-20-48 2 0,20 48-11 16,-7-41-35-16,7 41 4 15,14-40-29-15,-14 40 4 0,0 0 0 16,46-34-7-16,-7 16-11 16,0 10-12-16,-39 8-1 0,46 4 16 15,-46-4 25-15,40 26 48 16,-40-26-12-16,26 44-14 16,-26-3-13-16,0-41 8 15,-33 59-54-15,-6-11 12 0,-7-7-7 16,-7 3-41-16,-12-3-135 15,12-4-79-15,0 0 41 0,7-12 12 16,46-25-78-16</inkml:trace>
  <inkml:trace contextRef="#ctx0" brushRef="#br0" timeOffset="1044">685 256 468 0,'0'0'61'0,"-40"0"-25"16,1 22 36-16,-7 4-32 15,-7 15 17-15,-6 0-34 0,0 7 1 16,6-4-7-16,1 0 3 16,12-7-17-16,14-4 7 0,26-33 18 15,-20 37-3-15,20-37 26 16,0 0-42-16,13 37 16 0,-13-37-25 15,40 19 21-15,-40-19-28 16,46 0 4-16,-13-4 19 16,-33 4-24-16,0 0 27 15,39-11-31-15,-39 11 27 0,0 0-15 16,0 0 16-16,-26 37 48 16,-14 7-29-16,-19 15 164 0,0 15-87 15,0 0-53-15,0 7-1 16,19-3 52-16,14-4 1 0,26-4-13 15,13-7 14-15,20-4-3 16,26-15-36-16,7-7-32 0,19-15-16 16,14-10-25-16,6-9 6 15,7-6-45-15,-7-5-281 16,-6-10-122-16,-1-8-79 0</inkml:trace>
</inkml:ink>
</file>

<file path=ppt/ink/ink179.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04-21T08:21:46.134"/>
    </inkml:context>
    <inkml:brush xml:id="br0">
      <inkml:brushProperty name="width" value="0.1" units="cm"/>
      <inkml:brushProperty name="height" value="0.1" units="cm"/>
      <inkml:brushProperty name="color" value="#ED1C24"/>
      <inkml:brushProperty name="fitToCurve" value="1"/>
    </inkml:brush>
  </inkml:definitions>
  <inkml:trace contextRef="#ctx0" brushRef="#br0">1688 163 445 0,'-19'-30'78'0,"19"30"11"0,0 0-28 16,0 0-21-16,0 0-23 15,0 0 1-15,0 0 14 0,0 0-13 16,19 44-10-16,-6 5 14 16,7-4-13-16,-7-1 20 15,7-3-17-15,-7-1-13 0,-6 1 3 16,-1-8 15-16,-6-33-14 16,-6 37 11-16,6-37-15 0,-27 33 6 15,27-33-6-15,-39 15 6 16,6-11-15-16,33-4 12 0,-26-11-15 15,26 11 12-15,-26-33-21 16,19-4 13-16,14 0-7 0,-1-8 6 16,7 1-1-16,7-4 2 15,6-4 5-15,-6 7 3 16,0 8-12-16,-7 0 22 0,0 7-20 16,-13 30 0-16,0-33 1 15,0 33 12-15,-46-18-3 0,-7 18 0 16,-12 15 7-16,-1 7 8 15,0 7 1-15,7 8-13 0,7-4 13 16,19 2-12-16,7-2 26 16,26-33-4-16,-7 48 7 0,14-11 6 15,-7-37-17-15,46 33-12 16,6-14-10-16,7-5-12 0,-6 1-1 16,-7-4 22-16,0 4-15 15,-13-8 27-15,-33-7-15 16,32 15 7-16,-32-15-13 0,0 0 4 15,0 0-4-15,-52 22 12 16,-1-7-12-16,1-4 0 0,-1-3-13 16,1-5 13-16,12-3-13 15,40 0 24-15,-52-14-5 0,52 14 8 16,-33-26-22-16,33 26 25 16,-20-52-32-16,7 8 15 0,13-4 0 15,13 7-4-15,-6 4 9 16,-7 37-13-16,0 0-3 0,0 0-4 15,0 0 58-15,0 0 39 16,0 0-29-16,-27 37 2 16,-5 15-3-16,-1 3-9 0,0 8-8 15,7-4-28-15,-1 4-7 16,8-7 4-16,-1-4 20 0,0-8-161 16,20-44-108-16,-26 45-35 15</inkml:trace>
  <inkml:trace contextRef="#ctx0" brushRef="#br0" timeOffset="388">867 552 494 0,'0'0'40'15,"-39"-19"15"-15,12 8 7 0,27 11 6 16,-39-11 21-16,39 11-18 16,-33-11-42-16,33 11 7 0,0 0-27 15,0 0 8-15,-20-33-25 16,20 33-6-16,0 0 20 0,20-30-2 16,-20 30 2-16,0 0-6 15,39-18-11-15,-12 14 11 0,-27 4 18 16,0 0 56-16,33 29 35 15,-33-29-6-15,13 45-1 16,-13-8 7-16,-13 0 13 0,-7 3-56 16,-13-7 15-16,-13 5-50 15,-13-1-2-15,-13-3-19 0,-7-5-16 16,-7-3 6-16,-6-7 0 16,0-5 0-16,13 1-156 0,7-8-86 15,20-7-69-15,6 0 26 16</inkml:trace>
  <inkml:trace contextRef="#ctx0" brushRef="#br0" timeOffset="588">532 0 793 0,'0'0'38'0,"-26"30"71"0,26-30-58 16,0 0-30-16,0 0-9 16,-27 33-5-16,27-33-101 0,-19 37-94 15,5 0-153-15</inkml:trace>
</inkml:ink>
</file>

<file path=ppt/ink/ink18.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04-21T08:07:09.798"/>
    </inkml:context>
    <inkml:brush xml:id="br0">
      <inkml:brushProperty name="width" value="0.1" units="cm"/>
      <inkml:brushProperty name="height" value="0.1" units="cm"/>
      <inkml:brushProperty name="color" value="#3165BB"/>
      <inkml:brushProperty name="fitToCurve" value="1"/>
    </inkml:brush>
  </inkml:definitions>
  <inkml:trace contextRef="#ctx0" brushRef="#br0">15 0 612 0,'0'0'146'16,"0"0"29"-16,0 0 22 0,0 0-17 15,0 0-45-15,0 0-32 16,0 0-4-16,0 0-14 16,0 0 60-16,0 0-64 0,-16 41-47 15,16-41-18-15,0 0-3 16,0 0 22-16,31 51-35 15,-31-51 6-15,0 0-2 0,0 0 16 16,0 0-20-16,0 0-13 16,0 0 3-16,0 0 27 15,0 0 26-15,0 0 10 16,0 0-15-16,0 0 1 0,24-48 3 16,-24 48-1-16,0 0-18 15,0 0-23-15,0 0-9 0,0 0-61 16,0 0-175-16,-55-22-180 15,55 22-72-15</inkml:trace>
</inkml:ink>
</file>

<file path=ppt/ink/ink180.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04-21T08:25:01.400"/>
    </inkml:context>
    <inkml:brush xml:id="br0">
      <inkml:brushProperty name="width" value="0.25" units="cm"/>
      <inkml:brushProperty name="height" value="0.5" units="cm"/>
      <inkml:brushProperty name="color" value="#FFFF00"/>
      <inkml:brushProperty name="tip" value="rectangle"/>
      <inkml:brushProperty name="rasterOp" value="maskPen"/>
      <inkml:brushProperty name="fitToCurve" value="1"/>
    </inkml:brush>
  </inkml:definitions>
  <inkml:trace contextRef="#ctx0" brushRef="#br0">1465 307 468 0,'-32'-7'39'0,"-8"3"50"15,1-3-21-15,-7 3-7 16,0 0-3-16,0 0 11 15,0-3-7-15,0 7 26 0,6-4 0 16,1 4-28-16,0-3 2 0,39 3 4 16,-40-4-40-16,7 4-4 15,33 0 22-15,-39-4-1 0,39 4-35 16,-33-3-12-16,33 3 31 16,-39-4-27-16,39 4 38 0,-33 0 17 15,33 0-19-15,-33 4-11 16,33-4 57-16,-26 3-8 0,26-3 11 15,0 0-17-15,-40 15-19 16,40-15 2-16,0 0-19 16,0 0-41-16,0 0 9 0,0 0 14 15,0 0-14-15,0 0 6 16,33 11 9-16,13-7-32 0,13 0 12 16,7-4 2-16,13-4-28 15,6 0 15-15,7-7-17 0,-7 0-19 16,7 0 12-16,-13-8 1 15,-13 8 31-15,-7 0 8 0,-19 4-9 16,-40 7 9-16,0 0 9 16,0 0-14-16,0 0 13 0,-46-22-16 15,-7 11-6-15,-13-4 8 16,7 4 19-16,-13 0-2 16,6 0 29-16,-6 0-12 0,6-1 13 15,-13-2 0-15,14 6 28 16,-1 1 3-16,13 3-27 0,1-3-28 15,6 7 1-15,6 0 1 16,8 0-2-16,32 0-6 0,-33 11-28 16,33-11 14-16,0 0-8 15,-33 22 19-15,33-22 40 0,-26 30-19 16,26-30-21-16,6 33 1 16,-6-33 20-16,40 29-10 15,12-10-14-15,1-12-14 0,6-7 5 16,7-3 0-16,6-1 10 15,7-4 0-15,-1-6-22 0,-12 3 5 16,0-4 11-16,-7 4 5 16,-13 3-5-16,-13 1 4 0,-7-4-4 15,-26 11 5-15,7-22-11 16,-7 22 1-16,-20-30 0 0,-19 12-7 16,-7-1 6-16,-20 8 14 15,-6 4-8-15,-1 3 10 0,-12 4 2 16,-7 0-2-16,0 4 34 15,0 3 22-15,13 4 5 0,0 4-8 16,7 0-29-16,13 7-8 16,6 4-11-16,7 0-11 15,13 3 4-15,7 1-12 0,6 3 13 16,14 0 1-16,6-3-7 16,0-4 0-16,13 3-3 0,-13-29 7 15,33 26-7-15,6-11 0 0,7-8-3 16,0-10 5-16,7-8-2 15,13-12 0-15,6-3-13 0,7-7 17 16,-7 0-9-16,-6 3-4 16,-7 5-35-16,-13 6 14 0,-13 4 11 15,-33 15-19-15,0 0-34 16,0 0 1-16,0 0 30 16,-53-18 23-16,-13 10 7 0,-6 5 11 15,-13 6 4-15,-7 5-4 16,6-1 0-16,-6 12 9 0,13-5 35 15,1 5-6-15,12-1-16 16,7-3-9-16,13 7-9 0,19 1-4 16,8 6 14-16,12 4 1 15,14 1 2-15,26-5-5 0,13 1-10 16,26-8 5-16,13-7-7 16,14-4 8-16,19-8-14 0,14-3 6 15,6-11 0-15,6 0 0 16,1-11 0-16,-1-4-9 15,-12 0-4-15,-14 4 13 0,-20-4-11 16,-19 4 23-16,-33 4-2 16,-13-4-10-16,-33 22-16 0,-26-30 2 15,-14 12 22-15,-19 10-13 16,-6 8 9-16,-21 4 1 0,1 7-21 16,-7 4 31-16,-7 3-4 15,7 4-11-15,7 4 69 0,6 0-3 16,7 4-39-16,13-1-2 0,19 1-6 15,14-1-23-15,26-29 4 16,0 37-3-16,0-37 25 16,46 22-18-16,6-11-16 0,14-11 21 15,0-11-14-15,13-7 0 16,-1-8 9-16,1-7-58 0,0 0-52 16,-13-1-50-16,-14 1-68 15,-12-4-132-15,-14 0-10 0,-6 4-177 16</inkml:trace>
</inkml:ink>
</file>

<file path=ppt/ink/ink181.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04-21T08:25:03.668"/>
    </inkml:context>
    <inkml:brush xml:id="br0">
      <inkml:brushProperty name="width" value="0.1" units="cm"/>
      <inkml:brushProperty name="height" value="0.1" units="cm"/>
      <inkml:brushProperty name="color" value="#3165BB"/>
      <inkml:brushProperty name="fitToCurve" value="1"/>
    </inkml:brush>
  </inkml:definitions>
  <inkml:trace contextRef="#ctx0" brushRef="#br0">53 436 1052 0,'0'-15'176'0,"0"15"56"0,0-19 11 16,0 19-3-16,0-14-51 16,0 14-53-16,0 0-14 0,0 0-12 15,0 0 0-15,0 0-30 16,0 0-24-16,0 0-34 0,0 0 88 16,0 0 15-16,0 33-19 15,0 4-35-15,0 3-23 0,0 5-6 16,0 6 21-16,0 5 5 0,0-1-1 15,0-3-29-15,6 3-11 16,1-3 1-16,6 0-24 16,-6-8 9-16,-7-3-13 0,0-12 0 15,0-29-3-15,6 30 3 16,-6-30 13-16,0 0-7 0,0 0-6 16,0 0 0-16,0 0-3 0,0 0 8 15,0 0-5-15,0 0-9 16,0 0-16-16,0 0-27 0,-6-33 2 15,6-1 19-15,0-2 11 16,6-1-6-16,7 7 10 0,-13 30 8 16,33-41-8-16,0 16 1 0,-7 6 21 15,-26 19-10-15,46-11 4 16,-13 11 3-16,-6 7-3 16,-27-7-4-16,46 23 12 0,-46-23-8 15,46 33-5-15,-46-33 10 16,39 40-5-16,-39-40 8 0,0 0-16 15,39 41 19-15,-39-41-5 0,0 0 19 16,7 41-18-16,-7-41-12 16,-26 37 13-16,-7-15-12 0,-7-4 1 15,-6-3 0-15,0-4 13 16,-6 0-15-16,6 4-2 0,6-8-2 16,-6 1-1-16,7-5-50 0,13 1-46 15,26-4-59-15,-40-7-77 16,40 7-138-16,0 0-214 15,0 0 92-15</inkml:trace>
  <inkml:trace contextRef="#ctx0" brushRef="#br0" timeOffset="460">1137 624 977 0,'0'0'131'16,"0"0"35"-16,0 0 21 0,0 0 31 15,0 0-51-15,0 0-19 0,0 0-27 16,0 0 23-16,0 0-38 16,0 0 55-16,-39 44-40 15,6 1 42-15,0 6-42 0,0 1-31 16,0-4-46-16,0 0-16 0,7-3 5 15,0-1-26-15,26-44 2 16,-33 48 0-16,33-48-13 0,0 0-44 16,-26 33-79-16,26-33-88 15,0 0-100-15,0 0-87 0,0 0-5 16,0 0 177-16,0 0-33 0,0 0-35 16,0 0-33-16</inkml:trace>
  <inkml:trace contextRef="#ctx0" brushRef="#br0" timeOffset="703">822 639 811 0,'0'0'172'15,"0"0"22"-15,-7-41 23 16,7 41-17-16,0 0 13 0,0 0-70 16,0 0 110-16,0 0-46 15,26-4-25-15,7 19-63 0,-33-15-7 16,46 45-25-16,-13-5 19 15,0 5-28-15,-7-1 7 0,7 0-27 16,-7-7-25-16,1 4-26 16,-1-4-7-16,-6-8 2 0,-20-29 2 15,26 37-61-15,-26-37-129 16,0 0-118-16,0 0-149 0,0 0-136 16,0 0 87-16</inkml:trace>
  <inkml:trace contextRef="#ctx0" brushRef="#br0" timeOffset="1600">1886 750 833 0,'0'0'137'15,"0"0"-3"-15,0 0-3 16,0-37 1-16,0 37-20 15,0 0 8-15,0 0-22 0,0 0-25 16,0 0-11-16,-33-22 12 16,33 22-27-16,-33-8-11 0,33 8 30 15,-39 4-16-15,6 3-5 0,33-7-12 16,-46 15 29-16,20 0-20 16,26-15 29-16,-33 26 25 0,33-26-14 15,-26 33-27-15,26-33 24 0,-13 44-46 16,6-11 0-16,14-3-2 15,-7-30-3-15,13 41-18 0,13-8 16 16,-26-33 4-16,33 26-7 16,-7-11-6-16,-26-15-17 15,40 14 15-15,-8-3-13 0,-5-11 12 16,-27 0-6-16,39-11 2 0,-6 0-10 16,0-11 13-16,-7-4-13 15,0-3 7-15,7-8-14 0,0-11 11 16,-7-4-13-16,7-11 11 15,0-7-17-15,-7-4-47 0,14-11 20 16,-1-4 4-16,-6 1 28 0,7 6-11 16,-14 9 21-16,0 10 15 15,-6 15-18-15,0 11 12 0,-7 15-21 16,-13 22 17-16,0 0-8 16,0 0 22-16,0 0 27 15,-7 37-19-15,-6 3 15 0,0 8 13 16,0 0-10-16,-7 0 13 0,7 0-11 15,-7 4 4-15,0 0 2 16,7-4-9-16,0 4 20 0,-7-4 11 16,7 0-16-16,0 0-27 0,0-4-17 15,6-3 27-15,1-8-30 16,6-33 2-16,-7 40 0 0,7-10-8 16,0-30 12-16,7 30-7 15,-7-30 2-15,0 0 4 16,13 44-13-16,-13-44 1 0,0 0 4 15,0 0-14-15,0 0 13 0,0 0-8 16,0 0 0-16,0 0 5 16,0 0-58-16,0 0-30 0,0 0-12 15,0 0-51-15,0 0-35 16,0 0-10-16,0 0-57 0,0 0-81 16,0 0-101-16,0 0 8 0,0 0-28 15,0 0-53-15</inkml:trace>
</inkml:ink>
</file>

<file path=ppt/ink/ink182.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04-21T08:25:08.627"/>
    </inkml:context>
    <inkml:brush xml:id="br0">
      <inkml:brushProperty name="width" value="0.1" units="cm"/>
      <inkml:brushProperty name="height" value="0.1" units="cm"/>
      <inkml:brushProperty name="color" value="#3165BB"/>
      <inkml:brushProperty name="fitToCurve" value="1"/>
    </inkml:brush>
  </inkml:definitions>
  <inkml:trace contextRef="#ctx0" brushRef="#br0">900 204 793 0,'0'0'90'0,"0"0"14"16,0 0 23-16,0 0-66 0,0 0-23 15,0 0-20-15,0 0 33 16,0 0-22-16,-46 37 2 15,13-11 52-15,7 0 16 0,26-26 16 16,-40 30-10-16,40-30 25 16,-39 40-44-16,39-40-12 0,-20 37-38 15,20-37 4-15,-13 34 6 16,13-34 4-16,0 0-6 0,-7 30-26 16,7-30-18-16,0 0 6 15,0 0 2-15,0 0 12 0,0 0 4 16,0 0 3-16,0 0-3 0,0 0-8 15,0 0-7-15,0 0-7 16,0 0-2-16,0 0-4 0,-39 4 9 16,39-4 6-16,-33-15 5 15,33 15 7-15,-33-16 28 16,33 16 14-16,-19-26-6 0,19 26-21 16,-20-29-8-16,7 3 3 15,6 4-29-15,7-4 16 0,0-4-28 16,0 1 20-16,7-4-6 0,-7-1-4 15,6 0-2-15,1 4-6 16,-1 1 6-16,1 7-4 0,-7 22 4 16,7-26-7-16,-7 26-65 15,0-22-61-15,0 22-63 0,0 0-80 16,0 0-127-16,0 0-25 0,0 0 73 16,0 0-8-16</inkml:trace>
  <inkml:trace contextRef="#ctx0" brushRef="#br0" timeOffset="250">736 0 1025 0,'0'0'304'0,"0"0"-4"0,0 0 2 16,0 0-28-16,0 0-9 15,0 0-75-15,26-3-67 16,-26 3-60-16,0 0-18 0,0 0-20 16,0 0-22-16,0 0-7 0,0 0-83 15,0 0-112-15,0 0-140 16,0 0-86-16,20 33-25 0,-20-33 22 16,6 37-23-16</inkml:trace>
  <inkml:trace contextRef="#ctx0" brushRef="#br0" timeOffset="765">289 275 959 0,'0'0'139'15,"0"0"-20"-15,0 0 30 16,0 0-7-16,0 0-34 0,0 0-17 16,19-26-36-16,-19 26 14 15,0 0-15-15,0 0-7 0,0 0 1 16,0 0 29-16,0 0 26 0,0 0-50 16,0 0-21-16,0 0-26 15,0 0 17-15,0 0-15 16,-39 15 5-16,39-15 5 0,-33 25 28 15,33-25-15-15,-26 34 8 16,6-5-25-16,20-29 28 0,-13 41 2 16,13-41 16-16,-13 37-13 0,13-37-2 15,-13 34-21-15,13-34 19 16,0 0-5-16,-20 30-3 0,20-30 4 16,0 0-27-16,0 0 0 0,-33 14 18 15,33-14-2-15,0 0-3 16,-33-7 3-16,33 7-21 0,0 0 4 15,-33-37 7-15,20 3-14 16,0 4 3-16,7-3 5 16,6 0-9-16,0 3 11 0,0 1-14 15,6 3-10-15,1 0 10 0,-7 26-36 16,13-26-71-16,-13 26-109 16,0 0-171-16,0 0-166 0,0 0 146 15,0 0-48-15</inkml:trace>
  <inkml:trace contextRef="#ctx0" brushRef="#br0" timeOffset="966">151 531 1448 0,'6'37'406'16,"-6"-37"-14"-16,0 0-91 15,33 18-108-15,7-7-77 0,-1-11-56 16,0-4-41-16,-6-3-108 0,7 0-140 16,-40 7-208-16,46-15-118 15,-13 4-103-15</inkml:trace>
</inkml:ink>
</file>

<file path=ppt/ink/ink183.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04-21T08:25:06.780"/>
    </inkml:context>
    <inkml:brush xml:id="br0">
      <inkml:brushProperty name="width" value="0.1" units="cm"/>
      <inkml:brushProperty name="height" value="0.1" units="cm"/>
      <inkml:brushProperty name="color" value="#3165BB"/>
      <inkml:brushProperty name="fitToCurve" value="1"/>
    </inkml:brush>
  </inkml:definitions>
  <inkml:trace contextRef="#ctx0" brushRef="#br0">0 606 794 0,'0'0'126'0,"0"0"-40"0,0 0 25 16,0 0 109-16,0 0-25 0,0 0-12 15,0 0-19-15,19 37-41 16,-5 3-25-16,-8-3 26 0,7 0-19 15,-6 0-28-15,-1 4 21 0,1-4-18 16,0 0 0-16,6 0-34 16,-7-4-26-16,7 0 2 0,-6 0 20 15,-7-33-14-15,13 34-9 16,-13-34-1-16,0 0-15 0,7 33 7 16,-7-33 12-16,0 0-15 0,0 0 3 15,0 0 6-15,0 0-14 16,0 0 5-16,0 0 5 15,0 0-21-15,6 29 19 0,-6-29 1 16,0 0-19-16,0 0 8 0,0 0 7 16,0 0-19-16,0 0 20 15,0 0 4-15,0 0-16 0,0 0 19 16,0 0-7-16,0 0-12 0,0 0 15 16,0 0-11-16,0 0-5 15,0 0 9-15,0 0-7 0,0 0-5 16,0 0 20-16,0 0-20 15,0 0 8-15,0 0 9 16,0 0-15-16,0 0 14 0,0 0-8 16,0 0-6-16,0 0 12 0,0 0-12 15,27-26 3-15,-27 26 10 16,26-29-13-16,-26 29-4 0,39-30 17 16,1 1-14-16,-7 3-5 0,-1 4 22 15,8 0-10-15,-1 3-5 16,-6 4 8-16,0 1-11 0,6 6-1 15,-12 4 20-15,6 4-11 0,-7 4-3 16,-6 0 8-16,-20-4-16 16,26 15 13-16,-26-15 12 0,0 0-24 15,33 29 20-15,-33-29 0 0,26 37-5 16,-13-7 14 0,-13-30 3-16,13 29-22 0,-13-29 13 15,0 30 0-15,0-30-16 0,0 0 19 16,0 33-7-16,0-33-9 15,0 0 27-15,0 0-16 0,0 0-11 16,-19 30 15-16,19-30-13 0,-40 14-6 16,40-14 13-16,-46 8-9 15,7-5-11-15,6 1 23 0,0-4-15 16,0 0 0-16,-6 4 3 0,12-8 5 16,-5 0-14-16,32 4 13 15,-46-3 5-15,19-1-13 16,27 4 7-16,-33-4 3 0,33 4-16 15,0 0 14-15,0 0 2 0,-32-14-11 16,32 14 7-16,0 0-2 16,0 0-5-16,0 0 12 0,0 0-18 15,-33-23 11-15,33 23 0 16,0 0-52-16,0 0-27 0,0 0-59 16,-33-22-97-16,33 22-61 0,0 0-122 15,0 0-50-15,-33-26 75 16,33 26-48-16</inkml:trace>
  <inkml:trace contextRef="#ctx0" brushRef="#br0" timeOffset="988">1511 388 477 0,'0'0'47'16,"0"0"15"-16,0 0 16 16,0 0 0-16,0 0-21 0,0 0-3 15,0 0-6-15,0 0-19 0,-33-26-2 16,33 26 4-16,-33-19-4 16,33 19 1-16,-32-14 0 0,32 14 15 15,0 0-20-15,-27-8 9 0,27 8-5 16,-33-7 0-16,33 7 23 15,-32 11 13-15,32-11 33 16,-40 26-12-16,40-26 70 0,-33 37-59 16,7-4 3-16,6 0-8 0,7-3-12 15,13-30-28-15,-6 44 9 16,6-44-1-16,0 37 21 0,0-37-43 16,13 33 18-16,-13-33-29 15,0 0 7-15,39 22-30 0,-13-11 23 16,-26-11-33-16,40-3 30 0,-7-5-30 15,0-6 17-15,-7-1-23 16,7-4 30-16,-33 19-22 0,39-40 13 16,-13-5-14-16,7 1 14 0,-6-4-15 15,-1-7 8-15,-6-5-9 16,-1 5 5-16,-6-8-11 16,1 12 15-16,-1 6-9 0,-7 8 22 15,1 8-17-15,-7 29 1 0,0 0-9 16,0 0 24-16,0 0-32 15,0 0 44-15,0 0-18 0,0 0 22 16,0 0-4-16,0 0 13 0,6 37 8 16,-6-37 1-16,7 44 11 15,-7-11-7-15,0 0 8 0,0-3 16 16,-7 7-17-16,1 0 8 16,6 0-14-16,-13 0-20 0,0 0 4 15,-1-4 1-15,1 0-10 0,7-3-1 16,6-30-6-16,-7 37 0 15,7-37-9-15,-13 37-10 16,13-37 11-16,-7 37-11 0,7-37 10 16,0 0-5-16,-6 37 1 0,6-37-12 15,13 29 6-15,-13-29 6 16,0 0-23-16,0 0-81 0,26 30-74 16,-26-30-125-16,0 0-161 0,0 0-113 15,0 0-55-15</inkml:trace>
</inkml:ink>
</file>

<file path=ppt/ink/ink184.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04-21T08:25:14.259"/>
    </inkml:context>
    <inkml:brush xml:id="br0">
      <inkml:brushProperty name="width" value="0.1" units="cm"/>
      <inkml:brushProperty name="height" value="0.1" units="cm"/>
      <inkml:brushProperty name="color" value="#3165BB"/>
      <inkml:brushProperty name="fitToCurve" value="1"/>
    </inkml:brush>
  </inkml:definitions>
  <inkml:trace contextRef="#ctx0" brushRef="#br0">660 864 616 0,'0'0'104'0,"0"0"-5"0,0 0 7 16,0 0-13-16,0 0-17 16,0 0-23-16,0 0-9 0,0 0-11 15,-13-36-9-15,6 6-6 16,7 0-12-16,7-3-19 0,6 4 13 16,-13 29-6-16,20-37 15 15,-20 37-9-15,19-34 6 16,-19 34 17-16,0 0 46 0,33-14 2 15,0 17 4-15,-33-3-29 0,33 22-11 16,-33-22-28-16,39 37-12 16,-6-7 8-16,-7-8 3 0,-26-22-16 15,33 26 16-15,-33-26 2 16,0 0-12-16,27 22 9 0,-27-22-13 16,0 0 35-16,0 0-31 15,0 0-10-15,0 0 4 0,0 0 10 16,0 0 15-16,-27 0-27 0,-6 0 19 15,1 0 1-15,-8 4 16 16,1 3 1-16,-14-3-3 16,7 3 15-16,-13 1 6 0,6-1-35 15,-6 1-11-15,0-1 11 16,7-3 17-16,6 3-43 0,6-7 13 16,1 0 29-16,6-4-14 15,33 4-8-15,0 0-26 0,-33-18 32 16,33 18 0-16,-13-30-29 15,19 1 9-15,-6 29-14 0,27-41 34 16,6 12-21-16,-1 6 13 0,-5 1-11 16,-27 22 31-16,39-15-16 15,-39 15-24-15,33-3 2 16,-33 3 30-16,33 3-12 0,-33-3 12 16,0 0-3-16,0 0 33 15,0 0-21-15,6 34 15 0,-6-34 3 16,-6 33 6-16,6-33-10 15,-26 33 6-15,26-33 37 0,-40 37-2 16,7-4-17-16,7 1-2 16,0-5 4-16,26-29-13 0,-33 48 20 15,7-11-6-15,-1-7 7 0,27-30-7 16,-26 37-36-16,26-37 15 16,0 0-5-16,0 0 33 0,0 0-32 15,-33 26-19-15,33-26 1 16,0 0-12-16,-33 7 8 15,33-7-9-15,-39-19 5 0,39 19-9 16,-33-33 0-16,20 0-11 16,0-8 9-16,6 1 4 0,14-1-4 15,-1 8-17-15,1 0 5 0,-7 33-22 16,13-37-76-16,-13 37-118 16,33-37-228-16,0 11-60 0,13 4-17 15</inkml:trace>
  <inkml:trace contextRef="#ctx0" brushRef="#br0" timeOffset="193">804 229 1332 0,'-19'-30'254'0,"19"30"64"0,0 0-65 15,0 0-111-15,0 0-77 16,0 0-53-16,0 0-197 0,0 0-232 16,0 0-27-16</inkml:trace>
  <inkml:trace contextRef="#ctx0" brushRef="#br0" timeOffset="405">134 0 2222 0,'-13'48'253'0,"6"7"-39"0,7 5-85 0,0-5-67 15,7 4-57-15,-7 0-260 16,-7 4-315-16,1 3-235 15</inkml:trace>
</inkml:ink>
</file>

<file path=ppt/ink/ink185.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04-21T08:27:34.655"/>
    </inkml:context>
    <inkml:brush xml:id="br0">
      <inkml:brushProperty name="width" value="0.1" units="cm"/>
      <inkml:brushProperty name="height" value="0.1" units="cm"/>
      <inkml:brushProperty name="color" value="#ED1C24"/>
      <inkml:brushProperty name="fitToCurve" value="1"/>
    </inkml:brush>
  </inkml:definitions>
  <inkml:trace contextRef="#ctx0" brushRef="#br0">34 1122 688 0,'0'0'236'0,"0"0"51"15,0 0 6-15,0 0-6 16,0 0-25-16,0 0-5 16,0 0-50-16,0 0-41 0,0 0-33 15,0 0-23-15,-20 33-14 16,14-3-18-16,-1-1 1 0,7 4-34 16,0-3-1-16,0-30 5 15,0 41 3-15,0-41 3 16,7 33 23-16,-7-33 15 15,0 0 38-15,0 0 43 0,0 0-40 16,0 0-61-16,0 0-20 16,39-52-20-16,1-11-2 0,6-14-20 15,19-12-16-15,27-23 5 16,15-13-41-16,31-19-59 16,6-4 16-16,1 4-46 0,-6 13-109 15,-21 21-154-15,-26 21-349 16,-7 22-370-16</inkml:trace>
</inkml:ink>
</file>

<file path=ppt/ink/ink186.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04-21T08:27:39.142"/>
    </inkml:context>
    <inkml:brush xml:id="br0">
      <inkml:brushProperty name="width" value="0.1" units="cm"/>
      <inkml:brushProperty name="height" value="0.1" units="cm"/>
      <inkml:brushProperty name="color" value="#ED1C24"/>
      <inkml:brushProperty name="fitToCurve" value="1"/>
    </inkml:brush>
  </inkml:definitions>
  <inkml:trace contextRef="#ctx0" brushRef="#br0">0 949 1080 0,'0'0'168'0,"33"-22"97"16,0 11-4-16,-7 8-37 15,0 6 13-15,-26-3-16 0,33 33-25 16,-13 16-28-16,0-1-51 16,-7 3-27-16,0 1-26 0,-6 0-5 15,6-4-24-15,-7-4 4 16,1-11 19-16,-7-33-17 15,6 37 29-15,-6-37 23 0,0 0 8 16,0 0-36-16,33-11-40 16,13-26-8-16,0-22-4 0,27-15-13 15,-1-11 10-15,7-18-4 0,6-19-10 16,7-15-32-16,7-11-95 16,-1-7-46-16,1 4-99 0,-14 7-196 15,-6 7-442-15</inkml:trace>
</inkml:ink>
</file>

<file path=ppt/ink/ink187.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04-21T08:27:38.083"/>
    </inkml:context>
    <inkml:brush xml:id="br0">
      <inkml:brushProperty name="width" value="0.1" units="cm"/>
      <inkml:brushProperty name="height" value="0.1" units="cm"/>
      <inkml:brushProperty name="color" value="#ED1C24"/>
      <inkml:brushProperty name="fitToCurve" value="1"/>
    </inkml:brush>
  </inkml:definitions>
  <inkml:trace contextRef="#ctx0" brushRef="#br0">0 752 1931 0,'0'0'222'16,"0"0"39"-16,0 0-26 16,0 0-75-16,0 0 22 15,0 0-3-15,6 52-47 0,7 4-52 16,14 4-7-16,-8-1-15 15,8 3-9-15,-1-6-8 16,0-4 9-16,0-3-12 0,-6-12-18 16,-20-37-4-16,20 33 5 15,-20-33 43-15,0 0 3 16,39-4-35-16,1-25-8 0,6-13-14 16,0-21-10-16,6-14-5 15,14-16-35-15,0-15-35 16,13-18-11-16,6-10-23 0,7-13 11 15,7 12-27-15,-14 15-60 16,0 29-96-16,-12 30-155 16,-8 34-264-16,-5 32-109 0</inkml:trace>
  <inkml:trace contextRef="#ctx0" brushRef="#br0" timeOffset="463">335 2175 1036 0,'0'0'359'0,"0"0"84"0,0 0-19 16,0 0-53-16,0 0-117 15,0 0-102-15,0 37-11 16,0-3-22-16,0-4-32 0,19 3-26 16,-5 8 35-16,-1 3-21 15,0 4-24-15,0 4-18 16,0-1-15-16,13-2-11 0,-6-4-3 15,0-8 0-15,0-8 1 16,-20-29-5-16,26 22 12 0,-6-22-3 16,19-14-15-16,0-20 6 15,21-17-6-15,-1-28 6 0,26-13-27 16,1-19-27-16,6-23-33 16,6-10 6-16,7-4 19 0,0 7-11 15,-19 22-37-15,-1 20-106 16,-12 24-172-16,-1 23-229 0,-6 23-142 15</inkml:trace>
</inkml:ink>
</file>

<file path=ppt/ink/ink188.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04-21T08:27:36.815"/>
    </inkml:context>
    <inkml:brush xml:id="br0">
      <inkml:brushProperty name="width" value="0.1" units="cm"/>
      <inkml:brushProperty name="height" value="0.1" units="cm"/>
      <inkml:brushProperty name="color" value="#ED1C24"/>
      <inkml:brushProperty name="fitToCurve" value="1"/>
    </inkml:brush>
  </inkml:definitions>
  <inkml:trace contextRef="#ctx0" brushRef="#br0">217 1001 866 0,'0'0'229'0,"0"0"86"0,-39-19 13 15,39 19-41-15,0 0-69 16,0 0-36-16,0 0-37 0,0 0 51 16,0 0-56-16,0 0-37 15,-20 33-26-15,20-33-7 16,0 42-18-16,0-9 4 0,0-33 2 15,6 37-6-15,-6-37 9 16,14 30-7-16,-14-30 7 0,0 0 12 16,0 0-30-16,46-15-21 15,0-22-11-15,13-18 0 16,6-20-5-16,21-10-1 16,6-19-5-16,33-11-6 0,7-7-30 15,0-8-13-15,-8 15 4 16,-18 12-28-16,-14 20-89 15,-7 24-148-15,-19 22-209 0,-14 15-252 16,1 22-11-16</inkml:trace>
  <inkml:trace contextRef="#ctx0" brushRef="#br0" timeOffset="739">105 2476 1104 0,'0'0'366'0,"-46"-7"25"16,46 7-82-1,0 0-75-15,0 0-65 0,-33 52-22 16,20-11-35-16,13-41-3 15,-13 44 0-15,13-44-1 16,0 37-6-16,0-37-9 0,0 0-12 16,0 0-17-16,0 0-31 15,53-3-19-15,-1-23-2 0,7-19-5 16,1-10-2-16,18-20-5 16,14-17-48-16,20-15-53 15,6-16-11-15,14-3 10 0,-6 14-30 16,-8 16-108-16,-19 30-200 15,-14 29-273-15,-26 33-31 16</inkml:trace>
</inkml:ink>
</file>

<file path=ppt/ink/ink189.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04-21T08:27:39.830"/>
    </inkml:context>
    <inkml:brush xml:id="br0">
      <inkml:brushProperty name="width" value="0.1" units="cm"/>
      <inkml:brushProperty name="height" value="0.1" units="cm"/>
      <inkml:brushProperty name="color" value="#ED1C24"/>
      <inkml:brushProperty name="fitToCurve" value="1"/>
    </inkml:brush>
  </inkml:definitions>
  <inkml:trace contextRef="#ctx0" brushRef="#br0">9 0 968 0,'0'0'352'0,"0"0"-25"16,0 0-30-16,0 0 1 16,0 0-45-16,-7 29-27 0,7 1-35 15,0 3-44-15,0 8-39 16,7 3-47-16,-7 0-22 0,-7 5-25 15,7 6-2-15,7-3-67 16,-7-1-149-16,7-3-219 0,-7 0-297 16,14-3-93-16</inkml:trace>
</inkml:ink>
</file>

<file path=ppt/ink/ink19.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04-21T08:07:11.918"/>
    </inkml:context>
    <inkml:brush xml:id="br0">
      <inkml:brushProperty name="width" value="0.1" units="cm"/>
      <inkml:brushProperty name="height" value="0.1" units="cm"/>
      <inkml:brushProperty name="color" value="#3165BB"/>
      <inkml:brushProperty name="fitToCurve" value="1"/>
    </inkml:brush>
  </inkml:definitions>
  <inkml:trace contextRef="#ctx0" brushRef="#br0">4270 1387 658 0,'0'0'156'0,"0"0"7"0,0 0 0 15,0 0-41-15,0 0 71 16,0 0 24-16,0 0-103 0,-46 26-11 15,46-26-22-15,-26 45-44 16,13-7-3-16,19-5 26 0,7-4-30 16,-13-29 9-16,33 34-39 15,-7-16 7-15,7-7-2 16,-7-11 20-16,-26 0-39 0,40-11 22 16,-7-7-28-16,-33 18 27 15,33-41-12-15,-20 8 11 0,6-9-15 16,-5 5 9-16,-8-7 21 15,1 11-33-15,-7 3 22 0,0 30-13 16,0 0 37-16,0 0 7 16,-59 15 34-16,-14 18-34 0,-5 11 16 15,-8 12-43-15,-6 0 18 16,7 3-29-16,-1 4 28 0,1-4-31 16,6-3-4-16,7-8 4 15,13-7-90-15,6-7-173 16,0-8-215-16,7-12-56 15,0-3 49-15</inkml:trace>
  <inkml:trace contextRef="#ctx0" brushRef="#br0" timeOffset="420">3692 1120 593 0,'0'0'211'0,"0"0"108"16,0 0 10-16,0 0-66 15,0 0-85-15,-7 57-57 0,1-9-27 16,6-7-12-16,-7-4-43 16,0-8-30-16,7-29 0 0,-6 33 0 15,6-33 9-15,0 0-9 0,0 0-22 16,-40 26 9-16,1-15-7 15,6-7 1-15,-6-11 10 0,-1-1-44 16,7-3 17-16,-6-4 4 16,-1-3-6-16,40 18 14 0,-53-33 8 15,14 3 1-15,-1 4 6 16,40 26-17-16,-52-18 20 16,6 14 32-16,0 11 29 0,-14 16-18 15,1 14 7-15,-6 7-21 16,5 4-14-16,8 4-12 0,6 0-2 15,6 0 10-15,14-8-48 16,6 4-126-16,14-11-124 0,6-3-143 16,20-12-59-16,-1 0 16 15</inkml:trace>
  <inkml:trace contextRef="#ctx0" brushRef="#br0" timeOffset="633">3158 757 795 0,'0'0'257'0,"73"-37"20"15,-1 12-20-15,-5 6-112 0,5 4-75 16,7 8-44-16,-7 11-137 15,-13-1-247-15,0 8-80 0</inkml:trace>
  <inkml:trace contextRef="#ctx0" brushRef="#br0" timeOffset="829">2521 2281 1882 0,'-33'22'291'16,"33"-22"31"-16,-33 15-73 0,33-15-117 15,0 0-86-15,0 0-121 16,0 0-103-16,0 0-313 16,0 0-267-16</inkml:trace>
  <inkml:trace contextRef="#ctx0" brushRef="#br0" timeOffset="1049">2140 1143 1544 0,'-40'7'359'16,"-6"20"-1"-16,0 10-90 15,0 11-119-15,-13 0-80 0,13 7-22 16,-6 1-19-16,6-5-68 16,0 2-113-16,0-8-159 0,6-12-235 15,7-7-91-15</inkml:trace>
  <inkml:trace contextRef="#ctx0" brushRef="#br0" timeOffset="1245">1923 843 1360 0,'0'0'252'16,"0"0"-36"-16,53-30-115 15,-53 30-78-15,0 0-108 0,0 0-206 16,46 0-150-16,-46 0-37 15</inkml:trace>
  <inkml:trace contextRef="#ctx0" brushRef="#br0" timeOffset="1680">1575 976 837 0,'0'0'195'0,"0"0"49"16,0 0-42-16,0 0-31 16,0 0-58-16,0 0-68 0,0 0 21 15,0 0-43-15,39 19-19 16,-39-19 58-16,0 0 16 0,0 0-14 16,0 0-35-16,-6 37 10 15,6-37-45-15,-40 22 1 16,40-22 36-16,-46 11-28 0,46-11 13 15,-46-4 28-15,46 4 38 16,0 0-59-16,-20-48-4 0,14 11 15 16,6 37-22-16,13-59 1 15,0 11 4-15,-13 48-7 0,26-56-10 16,-6 12-11-16,-20 44 18 16,20-49 5-16,-20 49-12 0,26-51 16 15,-26 51-7-15,20-59-27 16,0 14 7-16,-7 5 8 0,0-9 22 15,0 1-16-15,-6-4-16 0,12 4 13 16,-6 0-8 0,1 3-51-16,-14 45-87 0,19-48-98 15,-19 48-247-15,20-45-66 0</inkml:trace>
  <inkml:trace contextRef="#ctx0" brushRef="#br0" timeOffset="2336">1028 702 550 0,'0'0'174'16,"0"0"61"-16,0 0 72 15,0 0-59-15,13 41-41 0,-6 7-29 16,6 8-11-16,7 0-48 16,-7-1-28-16,0-3-21 0,8-4-28 15,-8-8-38-15,0-6 5 16,-13-34-7-16,7 34 13 0,-7-34 29 16,-7 29-2-16,7-29-27 15,-34 19-8-15,-12-8-4 0,7-7 7 16,-1-4-10-16,-6-4 17 15,7 8 0-15,0 3 20 16,-1 8 2-16,1 7-3 0,-1 8 8 16,7 6-6-16,1 5-9 15,-1 7 1-15,6 0 16 0,8-2-6 16,-1-2-7-16,0-7 12 16,-13-4-6-16,1-3-17 0,-14-8-7 15,-7-11-7-15,-6-4-6 16,0-14-2-16,-7-1 22 0,13-10 37 15,1-8-15-15,6-7 2 16,13-11-6-16,13-1 4 0,7-15-19 16,13-6-23-16,13-5 2 0,14-3-1 15,5-3-8 1,21-5-75-16,0 4-110 0,19 0-138 16,0 1-249-16,20-5-201 0</inkml:trace>
  <inkml:trace contextRef="#ctx0" brushRef="#br0" timeOffset="2529">969 17 1635 0,'0'0'229'15,"-39"-19"124"-15,39 19-11 16,0 0-116-16,0 0-109 0,0 0-68 15,0 0-49-15,0 0-111 16,0 0-161-16,0 0-219 0,39 15-198 16</inkml:trace>
</inkml:ink>
</file>

<file path=ppt/ink/ink190.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04-21T08:27:40.414"/>
    </inkml:context>
    <inkml:brush xml:id="br0">
      <inkml:brushProperty name="width" value="0.1" units="cm"/>
      <inkml:brushProperty name="height" value="0.1" units="cm"/>
      <inkml:brushProperty name="color" value="#ED1C24"/>
      <inkml:brushProperty name="fitToCurve" value="1"/>
    </inkml:brush>
  </inkml:definitions>
  <inkml:trace contextRef="#ctx0" brushRef="#br0">486 120 763 0,'0'0'139'0,"0"0"141"15,-26-41-64-15,26 41 10 0,-26-37-31 16,26 37-15-16,-20-29-39 16,20 29-22-16,-53-11-15 0,13 11-6 15,-19 14-26-15,13 12-5 16,-7 4-4-16,-7 7-19 16,21 11-32-16,-7 11 4 15,33 4-66-15,6 12-108 0,27 2-210 16,6 1-262-16,27 3-95 15</inkml:trace>
</inkml:ink>
</file>

<file path=ppt/ink/ink191.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04-21T08:27:40.938"/>
    </inkml:context>
    <inkml:brush xml:id="br0">
      <inkml:brushProperty name="width" value="0.1" units="cm"/>
      <inkml:brushProperty name="height" value="0.1" units="cm"/>
      <inkml:brushProperty name="color" value="#ED1C24"/>
      <inkml:brushProperty name="fitToCurve" value="1"/>
    </inkml:brush>
  </inkml:definitions>
  <inkml:trace contextRef="#ctx0" brushRef="#br0">532 0 1250 0,'0'0'188'0,"0"0"165"0,0 0-62 15,0 0-91-15,0 0-64 16,0 48-44-16,13 0-34 0,-13 0-26 16,0-4-12-16,-13 4 2 15,0-11-6-15,13-37 3 0,-13 45-19 16,13-45-10-16,0 0-26 15,0 0-27-15,-40 33-2 0,40-33 11 16,-39 4 1-16,39-4 26 16,-53-26 23-16,27-4 4 0,0 1 40 15,26 29 32-15,-46-26 2 16,13 11 19-16,-20 22 7 16,7 16-2-16,0 10-34 15,7 11-12-15,-1 15-29 0,27 4 4 16,7 7-37-16,12 4-78 15,20 7-134-15,14 1-139 0,19-5-260 16,0 1-89-16</inkml:trace>
</inkml:ink>
</file>

<file path=ppt/ink/ink192.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04-21T08:27:41.666"/>
    </inkml:context>
    <inkml:brush xml:id="br0">
      <inkml:brushProperty name="width" value="0.1" units="cm"/>
      <inkml:brushProperty name="height" value="0.1" units="cm"/>
      <inkml:brushProperty name="color" value="#ED1C24"/>
      <inkml:brushProperty name="fitToCurve" value="1"/>
    </inkml:brush>
  </inkml:definitions>
  <inkml:trace contextRef="#ctx0" brushRef="#br0">219 96 589 0,'0'0'63'16,"0"0"24"-16,0 0 0 16,27-7-12-16,-27 7-57 15,0 0 4-15,19-26 16 0,-19 26 24 16,0 0 11-16,0 0 86 16,0-37-21-16,0 37-51 0,0 0-21 15,-39-19 6-15,6 12-1 16,-6 14-23-16,5 8 2 15,1 0-23-15,0 3-10 0,33-18 31 16,-33 30 4-16,33-30-25 16,-19 37 2-16,19-4-22 0,0-33-47 15,0 0-66-15,59 30-19 16,-13-12 1-16,7-11-10 16,-7-3 40-16,-6-4 18 0,-7 0 51 15,-33 0 3-15,52-4 30 16,-52 4 77-16,0 0 70 0,0 0 7 15,0 0 1-15,0 0-24 16,0 0-32-16,-39 41-8 16,12-4-21-16,-5-4-5 0,5 8 3 15,14-8 21-15,0 8-17 16,13-4-14-16,13 0-38 0,27-4-26 16,-8-7 10-16,21 0-12 15,-7 0-71-15,13-4-118 16,1-4-164-16,-7-10-133 0,6-1-26 15</inkml:trace>
</inkml:ink>
</file>

<file path=ppt/ink/ink193.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04-21T08:27:42.154"/>
    </inkml:context>
    <inkml:brush xml:id="br0">
      <inkml:brushProperty name="width" value="0.1" units="cm"/>
      <inkml:brushProperty name="height" value="0.1" units="cm"/>
      <inkml:brushProperty name="color" value="#ED1C24"/>
      <inkml:brushProperty name="fitToCurve" value="1"/>
    </inkml:brush>
  </inkml:definitions>
  <inkml:trace contextRef="#ctx0" brushRef="#br0">0 0 706 0,'0'0'102'0,"0"0"68"16,0 0 21-16,0 0 28 0,26 44-17 15,1-7-31-15,6 4-41 16,-1 3-16-16,8 8-23 0,6 3-6 16,6 4-19-16,-6-7-20 15,-6 0-8-15,-7-8 5 0,-7-3-6 16,-13-1-11-16,0-10-3 15,-13-4-19-15,0-26-12 16,-39 18 8-16,-1-7 10 0,-6-11 3 16,-13-7-18-16,26-12 14 15,-6-3-20-15,6-11 22 0,13-8-27 16,7-7 2-16,13-11-33 16,7-4-18-16,13-3-51 0,6 3-78 15,26 8-126-15,-6 10-75 16,0 12-86-16</inkml:trace>
</inkml:ink>
</file>

<file path=ppt/ink/ink194.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04-21T08:27:43.738"/>
    </inkml:context>
    <inkml:brush xml:id="br0">
      <inkml:brushProperty name="width" value="0.1" units="cm"/>
      <inkml:brushProperty name="height" value="0.1" units="cm"/>
      <inkml:brushProperty name="color" value="#ED1C24"/>
      <inkml:brushProperty name="fitToCurve" value="1"/>
    </inkml:brush>
  </inkml:definitions>
  <inkml:trace contextRef="#ctx0" brushRef="#br0">499 0 877 0,'0'0'55'16,"0"0"74"-16,0 0 27 0,-33 11 20 16,7 4-26-16,-14 7-8 15,14 4-22-15,-20 15 37 0,7 3-32 16,6-3-28-16,0-4-69 16,13-4 26-16,14-7-2 0,12 0-39 15,-6-26-4-15,33 25-22 0,0-13 25 16,6-5-15-16,-6-7 7 15,7-4-7-15,6-11-11 16,-7 1-18-16,7-8 15 0,-6-8-3 16,6-7 1-16,-7 0 19 15,-6 0-10-15,6 0-5 0,-19 4 65 16,6 3 75-16,-26 30 24 0,13-25-36 16,-13 25-39-16,0 0-3 15,-26 25 16-15,-7 9-13 0,-6 10 15 16,-20 19 7-16,-7 7-5 15,-6 0-33-15,-7 8-25 0,13-1-8 16,-6-6-6-16,13-5-19 16,0-7-43-16,6-3-76 0,27-12-89 15,-7-3-121-15,33-41-178 16,-26 33-170-16,26-33-40 0</inkml:trace>
</inkml:ink>
</file>

<file path=ppt/ink/ink195.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04-21T08:27:49.838"/>
    </inkml:context>
    <inkml:brush xml:id="br0">
      <inkml:brushProperty name="width" value="0.1" units="cm"/>
      <inkml:brushProperty name="height" value="0.1" units="cm"/>
      <inkml:brushProperty name="color" value="#ED1C24"/>
      <inkml:brushProperty name="fitToCurve" value="1"/>
    </inkml:brush>
  </inkml:definitions>
  <inkml:trace contextRef="#ctx0" brushRef="#br0">4012 310 342 0,'0'0'43'0,"0"0"6"0,0 0 29 15,0 0-19-15,0 0 0 16,0 0 8-16,0 0-13 0,20-40-39 16,-20 40 14-1,0 0-29-15,0 0 19 0,-46-48 14 16,46 48-27-16,-66-34-6 15,0 12 4-15,14 4-1 16,-1 3-8-16,1 0 22 0,-1 0-24 16,-6 4 7-16,0 0-41 15,6 4 41-15,-6 3 11 0,0 0 11 16,6 8-22-16,7 0 8 16,0 11 23-16,46-15 11 15,-65 40 9-15,12 5-20 0,53-45-11 16,-66 77 5-1,14-7 36-15,12 0-50 0,8 4 50 16,-8 4-1-16,14 7-10 16,6 7 4-16,7 1-20 0,0 3-4 15,13 3-18-15,0-2-12 16,13-5 9-16,7-3 0 16,6-8 17-16,20-11-4 0,7-11 0 15,12-15-13-15,14-10-9 16,13-12 12-16,7-7-2 15,6-12 17-15,7-10-12 0,-1-8-15 16,1-7-24-16,0-11 13 16,-1-8-14-16,1-11-57 15,0-7-21-15,-7-7 50 16,-13-12 23-16,-13-10-8 0,-7-5-3 16,-19-10 32-16,-14-1 14 15,-13 1-25-15,-19 3 20 0,-14 8-28 16,-19 10 16-16,-13 16 12 15,-7 11-50-15,-13 7-7 16,-14 11-8-16,1 7-39 0,0 12-32 16,6 3-38-16,0 7-72 15</inkml:trace>
  <inkml:trace contextRef="#ctx0" brushRef="#br0" timeOffset="816">1614 177 334 0,'-7'-33'26'0,"7"33"-18"15,-20-37 21-15,20 37 19 0,0 0-14 16,-59-33 14-16,7 14-5 16,-1 8-22-16,-13 8 37 15,-6-1-7-15,-7 8 1 0,-13-1 9 16,-13 1 15-16,0 11-36 16,0-4 15-16,-7 11-20 15,7 4-13-15,6 3 33 16,1 16 24-16,6 14 5 0,6 15 5 15,14 14-18-15,13 8-4 16,13 8 20-16,20 3-41 16,19 0 19-16,27-3-8 0,19-1-17 15,14-11 31-15,26-7-5 16,13-14-29-16,13-16-3 16,20-11-20-16,6-22 19 0,14-7-19 15,-1-15-8-15,7-11 13 16,-6-7-5-16,-7-16-7 0,-7-6-36 15,-6-16-3 1,-13-10-5-16,-14-8 14 0,-12-18 16 16,-14-15-5-16,-19-15 21 15,-14-8 2-15,-19 1-11 0,-7 0 53 16,-20 14-5-16,-12 19-12 16,-14 18-36-16,-7 19-62 15,-12 19-119-15,-14 18-163 0,-13 18-93 16</inkml:trace>
</inkml:ink>
</file>

<file path=ppt/ink/ink196.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04-21T08:27:51.711"/>
    </inkml:context>
    <inkml:brush xml:id="br0">
      <inkml:brushProperty name="width" value="0.1" units="cm"/>
      <inkml:brushProperty name="height" value="0.1" units="cm"/>
      <inkml:brushProperty name="color" value="#ED1C24"/>
      <inkml:brushProperty name="fitToCurve" value="1"/>
    </inkml:brush>
  </inkml:definitions>
  <inkml:trace contextRef="#ctx0" brushRef="#br0">2770 266 448 0,'-39'-44'15'0,"39"44"16"0,-53-40 32 16,7 3-10-16,-7 11-23 16,1 0 19-16,-7 0-14 0,-7 11-8 15,-13-3 8-15,0 7-24 16,-13 3-1-16,0 5 13 15,0-1-14-15,-6 8 3 0,-14-4 8 16,0 3-20-16,-6 5 23 16,-7-5 37-16,0 5 11 15,7-1-42-15,0 4-5 16,6 4 12-16,13-4 7 0,7 4-52 16,7 7 46-16,13 0-52 15,6 8 22-15,7-1 11 16,6 12-26-16,14 0 8 0,-1 3 0 15,8 4 27-15,5 4-5 16,-6-4 11-16,7 3-1 16,0 5-1-16,0 3 49 0,-1-4-48 15,1 1-12-15,6 3-6 16,-6 0 1-16,13-4 0 0,-7 1-3 16,7-4 7-16,6 3 10 15,1 4 3-15,12 4 0 16,14 7-3-16,6 0 1 15,14 4 2-15,12 0-24 0,8 7 28 16,18-3-25-16,1-4 3 16,13-4 11-16,7-7 19 15,6-11-4-15,7-4-20 0,13-11-10 16,13-12 1-16,6-14-1 16,14-7-10-16,6-19-14 15,7-3 1-15,13-8 6 0,-7-4-17 16,-6-6 3-16,-6-1-11 15,-21-4 14-15,1-7-4 0,-20-7-1 16,-7-1 29 0,-13-7-6-16,-20 0 14 0,-6-3-7 15,-20-1 0-15,-6-3 6 16,-14-11 0-16,-6-4-7 0,-13-7-16 16,-7-15 10-16,-6-12-7 15,-1 1-15-15,-12-4 26 16,-1 11 5-16,-13 12-14 0,-6 10-29 15,0 15 21-15,0 11-53 16,-7 11-103-16,0 16-80 16,33 36-34-16,-59-26-81 0</inkml:trace>
</inkml:ink>
</file>

<file path=ppt/ink/ink197.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04-21T08:27:52.954"/>
    </inkml:context>
    <inkml:brush xml:id="br0">
      <inkml:brushProperty name="width" value="0.1" units="cm"/>
      <inkml:brushProperty name="height" value="0.1" units="cm"/>
      <inkml:brushProperty name="color" value="#ED1C24"/>
      <inkml:brushProperty name="fitToCurve" value="1"/>
    </inkml:brush>
  </inkml:definitions>
  <inkml:trace contextRef="#ctx0" brushRef="#br0">2394 214 482 0,'0'0'90'0,"0"0"-31"16,-26-48-8-16,-1 15-10 0,27 33-9 16,-59-45 12-16,-6 12 9 15,-1 11-40-15,-13 3 29 16,-13 8-1-16,-6 8 1 16,-8 6 15-16,-12 8 43 0,0 8 4 15,0 7 8-15,-1 0-48 16,8 3-33-16,-1 4 16 0,13 4-20 15,1-3 4-15,12 3-10 16,-6-1 38-16,13 1-10 16,1 4-62-16,-1 7 30 0,13 0 25 15,0 8 9-15,7 3-33 16,7 7 4-16,-1-10-15 0,14 3 11 16,6 0 12-1,0-7-42-15,13-1 57 0,0 1 9 16,7-4-27-16,7 4 36 15,-1-1 23-15,7 1-45 0,0 4 5 16,7 3-9-16,12 4-15 16,1 3-2-16,13 4 26 15,6 4-26-15,7 4-24 0,14 3 19 16,-1-7-7-16,13 0-1 16,0-8-7-16,1-3 17 0,5-8 3 15,1-10-9-15,0-5 21 16,0-3 15-16,6-11-12 15,1-7-26-15,12-4 7 16,-6-8 1-16,14-3 3 0,-1-4-18 16,0-4 0-16,7-3-22 15,-7-5 16-15,-7 5 18 16,1-4-34-16,-1 4 20 0,-12-5 12 16,-1 5-9-16,-6-11-20 15,0 7 26-15,0-12-6 0,-7-2-3 16,7-9-12-16,-7-3 24 15,7-7-9-15,-7-4-9 16,1-7 2-16,-8 3 9 16,1-4 5-16,-13 5-18 0,-1 6 3 15,-12 1 21-15,-14 3-13 16,0-3-9-16,-6 7 17 16,-7-4-21-16,-6 1 10 0,-7-1 0 15,-7-3 0-15,-6-4-29 16,0-8 16-16,0-3-23 0,-7-15-20 15,0-7 21-15,-6-11 24 16,6 3-6-16,-6 4 10 16,-14 4 12-16,8 7-36 0,-8 11 38 15,-12 4-5-15,-1 4-2 16,-6 10-11-16,0 1 14 16,-7 7-18-16,0 4 18 0,1-1 13 15,-1 5-14-15,7 7-9 16,0 3 0-16,-1 8-3 15,8 4-63-15,-1 7-33 0,7 3-67 16,-6 5-159-16,6-1-50 16,6 4-37-16</inkml:trace>
</inkml:ink>
</file>

<file path=ppt/ink/ink198.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04-21T08:29:06.130"/>
    </inkml:context>
    <inkml:brush xml:id="br0">
      <inkml:brushProperty name="width" value="0.1" units="cm"/>
      <inkml:brushProperty name="height" value="0.1" units="cm"/>
      <inkml:brushProperty name="color" value="#ED1C24"/>
      <inkml:brushProperty name="fitToCurve" value="1"/>
    </inkml:brush>
  </inkml:definitions>
  <inkml:trace contextRef="#ctx0" brushRef="#br0">6113 1031 1214 0,'0'0'-6'0,"0"0"99"0,0 0 149 16,0 0 22-16,0 0-23 15,6 41-64-15,14 7-50 16,13 11-55-16,6 3 23 0,14 5-37 15,-1-4-5-15,7 0-28 16,1-1-10-16,-1-3 11 0,-7-7-7 16,-6 4-16-16,-6-8-10 15,-21 0 15-15,-5-8-17 0,-21 1 4 16,-32 0 8-16,-21 3-52 16,-25-3-16-16,-27-8-9 0,-13 4-33 15,-13-8 15 1,0-3 13-16,14-11 3 0,5-4-1 15,27-11-1-15,13-15 30 16,20-7-46-16,59 22 7 0,-46-63 52 16,27 1-1-16,19 6-8 15,13 8 55-15,-13 48-29 0,46-48-15 16,0 18 53-16,0 19 9 16,6 19-29-16,1 10 27 0,-1 12 28 15,-6 10 33-15,-6 12 81 16,-14 4 3-16,-6 14-16 0,-14 4-24 15,-12 0 15-15,-20 3-21 16,-20-3-47-16,-20-4-29 16,-13-3-16-16,-13-8-25 15,-13-7-9-15,-7-12-12 0,0-14-89 16,7-7-107-16,7-12-174 16,6-14-209-16,13-12-98 0</inkml:trace>
  <inkml:trace contextRef="#ctx0" brushRef="#br0" timeOffset="320">7519 281 738 0,'0'0'80'0,"0"0"37"16,0 0 79-16,0 0 44 0,0 0 22 16,-20 37-6-16,-19 3-10 15,-27 16-39-15,-6 7-82 16,-20 3-53-16,-13 4-34 15,-1-3-17-15,-12 7-32 0,-7-4-163 16,-13 0-255-16,-6-3-122 16,-14 7-11-16</inkml:trace>
  <inkml:trace contextRef="#ctx0" brushRef="#br0" timeOffset="559">5081 1592 1294 0,'-46'26'379'0,"46"-26"35"16,-59 56-74-16,6-1-101 15,1 4-77-15,-8 11-69 0,1-3-53 16,-6 7-18-16,-8-4-63 15,1 0-128-15,-13-11-170 0,6-7-280 16,-13-4-56-16</inkml:trace>
  <inkml:trace contextRef="#ctx0" brushRef="#br0" timeOffset="1087">4312 765 1104 0,'0'0'79'0,"0"0"113"15,0 0 35-15,0 0 24 16,13 37-43-16,-13 26-43 15,-6 18-40-15,-8 15-15 0,8 4-33 16,-7-1-27-16,0-6-18 16,-7-5-11-16,0-6-4 0,-13-12-3 15,-6-7-4-15,-20-12-7 16,-7-2-11-16,-13-16-7 0,-13-7 2 16,13-8-33-16,-6-7-15 15,13-11-24-15,12-11-29 0,8-15 11 16,6-7 33-16,20-11 20 15,6-1 21-15,13 5 2 0,7 3 3 16,0 37 7 0,0 0 2-16,40-37 7 0,-1 22 12 15,-39 15 3-15,46 18-13 16,-46-18 27-16,33 49 16 0,-13 2 43 16,-20 5 21-16,-13 3 10 15,-27 11-3-15,-12 4-17 0,-21 3-27 16,-19 5-10-16,-6-1-20 15,-14 0-2-15,-6-7-18 0,6-7-14 16,14-12-94-16,12-11-138 16,14-10-218-16,13-20-200 0,59-14-10 15</inkml:trace>
  <inkml:trace contextRef="#ctx0" brushRef="#br0" timeOffset="1363">5462 0 763 0,'0'0'167'15,"0"0"170"-15,-79 37 25 0,-13 18-38 16,-20 23-75-16,-19 11-78 16,-7 10-56-16,-13 9-47 0,0 2-24 15,0 1-26-15,-1-4-34 16,8-7-184-16,-7-4-267 0,13-7-216 16</inkml:trace>
  <inkml:trace contextRef="#ctx0" brushRef="#br0" timeOffset="1631">2512 1508 1753 0,'0'0'228'15,"0"0"68"-15,0 0 22 0,0 0-48 16,-40 26-75-16,7 18-69 16,-6 15-57-16,-7 8-28 0,0 7-25 15,-7 7-3-15,1 0-23 16,-1 1-91-16,1-5-123 16,-1-10-199-16,7-8-260 0,0-7-51 15</inkml:trace>
  <inkml:trace contextRef="#ctx0" brushRef="#br0" timeOffset="1905">2170 329 1418 0,'0'0'61'16,"0"0"129"-16,0 0 53 0,0 0 19 16,0 0-91-16,-20 71-67 15,7 17-33-15,6 16-32 16,1 14-1-16,6 0-16 0,0 4-11 16,0-4-5-16,0-7-57 15,-7-11-218-15,-6-8-243 0,-13-7-127 16,-7-7 57-16</inkml:trace>
  <inkml:trace contextRef="#ctx0" brushRef="#br0" timeOffset="2251">1375 1338 1116 0,'0'0'241'16,"0"0"-1"-16,0 0-12 16,-7 48-40-16,1-4-61 0,-1-3-55 15,-13-4-19-15,-13 4-29 16,-13-1 1-16,-6-3-22 16,-7-3-1-16,-14-9-2 0,-5 1 17 15,-14-11-21-15,0-4 13 16,-14-7 7-16,1-4-16 0,0 0 0 15,7 4 0-15,6-1 47 16,13 8 13-16,6 8 15 16,14 3-8-16,13 4-30 0,46-26-29 15,-39 48 4-15,39-48 3 16,-7 59-3-16,20-4-40 0,-13-55-216 16,60 59-254-16,5-14-186 15</inkml:trace>
  <inkml:trace contextRef="#ctx0" brushRef="#br0" timeOffset="2576">704 632 1346 0,'0'0'6'0,"0"0"156"16,-32 41 66-16,32-41-32 16,0 0-55-16,0 0-80 15,0 0-21-15,59 30-34 0,0-23 0 16,-13-14-20-16,-7-12 4 16,1-3 17-16,-40 22-13 0,33-59-5 15,-20 7 6-15,-7 8 16 16,-19 7 3-16,13 37 15 0,0 0-17 15,-46-30-7-15,0 34-5 16,0 14 0-16,13 19-107 16,0 8-362-16,7 3-177 0</inkml:trace>
</inkml:ink>
</file>

<file path=ppt/ink/ink199.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04-21T08:29:09.699"/>
    </inkml:context>
    <inkml:brush xml:id="br0">
      <inkml:brushProperty name="width" value="0.1" units="cm"/>
      <inkml:brushProperty name="height" value="0.1" units="cm"/>
      <inkml:brushProperty name="color" value="#ED1C24"/>
      <inkml:brushProperty name="fitToCurve" value="1"/>
    </inkml:brush>
  </inkml:definitions>
  <inkml:trace contextRef="#ctx0" brushRef="#br0">52 624 464 0,'0'0'8'0,"-39"48"30"0,39-48 25 16,-13 41-9-16,13-41-10 15,0 0-16-15,0 0-21 16,39 29 1-16,-39-29 9 0,46 11-25 15,-46-11 15-15,46-11-7 16,-46 11 0-16,0 0 5 16,33-41 16-16,-20 5-3 15,-13 36 31-15,0-49 5 0,-7 13 1 16,7 36 24-16,-19-34 19 16,19 34-52-16,0 0-21 15,-46-7-2-15,46 7-6 0,-46 18-36 16,46-18 32-16,0 0 3 15,-20 41-43-15,20-41-64 16,0 0-82-16,0 0-89 0,46 30-11 16</inkml:trace>
  <inkml:trace contextRef="#ctx0" brushRef="#br0" timeOffset="318">243 132 694 0,'-46'23'46'0,"6"-1"-17"15,7-4 83-15,33-18-32 16,0 0-3-16,0 0 3 16,-6 37-50-16,6-37-5 0,0 0-25 15,52 19-7-15,-6-19 2 16,-6-11 5-16,-7-8 7 15,-7-7-13-15,0-7 26 16,-13 0 49-16,1 0 42 0,-14-1 34 16,-14 5 8-16,14 29-30 15,-32-26-16-15,-8 18-23 0,-6 20-42 16,0 13-25-16,7 5-11 16,6 7-6-16,0 4-156 0,20-1-229 15,13-3-128-15</inkml:trace>
</inkml:ink>
</file>

<file path=ppt/ink/ink2.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0-31T14:37:17.595"/>
    </inkml:context>
    <inkml:brush xml:id="br0">
      <inkml:brushProperty name="width" value="0.1" units="cm"/>
      <inkml:brushProperty name="height" value="0.1" units="cm"/>
      <inkml:brushProperty name="fitToCurve" value="1"/>
    </inkml:brush>
  </inkml:definitions>
  <inkml:trace contextRef="#ctx0" brushRef="#br0">3938 1085 475 0,'0'0'107'15,"0"0"12"-15,0 0 73 0,0 0 48 16,0 0 61-16,0 0-66 16,0 0-10-16,0 0-14 15,0 0-31-15,0 0-37 16,0 0-33-16,0 0-40 0,0 0-33 16,0 0-23-16,-40 11 8 15,40-11-16-15,-39 0-9 0,39 0 18 16,0 0-20-16,0 0-4 15,-40-33 9-15,40 33 0 0,-19-40-21 16,12 3 21-16,7 37 3 16,0-37-16-16,0 37 15 15,0 0-21-15,7-37 7 0,-7 37 16 16,0 0-19-16,52-19 15 16,-12 12 7-16,-40 7-12 15,52 7-3-15,-12 4 8 0,-40-11 0 16,0 0 11-16,39 41-33 15,-39-41 26-15,33 33 9 16,-33-33-13-16,0 0 15 0,20 45-12 16,-20-45 6-16,13 29-17 15,-13-29 17-15,0 0 12 0,0 0-9 16,0 0 3-16,0 0-23 16,-40 30 25-16,1-12-9 0,-7-10-13 15,7-8 2-15,-14 0 10 16,7-4-21-16,-13-4 30 15,6-3-11-15,1 4-12 16,-1 0 13-16,7-5-21 0,0 1 28 16,0 0-6-16,7 0-17 15,6-7 21-15,33 18-31 0,-40-19 24 16,40 19 4-16,-32-18-19 16,32 18 11-16,0 0 18 15,0 0-32-15,0 0 22 0,0 0-21 16,0 0 5-16,0 0 12 15,0 0-16-15,0 0 17 0,0 0 5 16,32 7 2-16,-5 8 28 16,-27-15-5-16,46 33 43 0,-20-7 10 15,7 4-16 1,-20 3 4-16,7 0 17 0,-14 8 5 16,1-2-4-16,-7 6-4 15,-13-1-15-15,0 0-24 0,-14 1-8 16,-6-1-25-16,-19-7-3 15,-7 0-15-15,-14-7 13 0,-5-5-81 16,-14-6-91-16,6-12-114 16,-6-3-117-16,13-11-190 15,7-16-139-15</inkml:trace>
  <inkml:trace contextRef="#ctx0" brushRef="#br0" timeOffset="561">3333 214 521 0,'0'0'109'0,"40"37"-21"15,-40-37 42-15,0 0-12 16,0 0 9-16,0 0 32 16,46 30 16-16,-46-30-16 15,0 0-52-15,39 0-73 0,-39 0 7 16,0 0-27-16,26-37 8 16,-26 37 43-16,7-44 11 0,-7 14-14 15,0 30 6-15,-26-26-34 16,26 26-4-16,-40-22-38 0,7 18 19 15,0 4-21-15,33 0 28 16,-32 15-28-16,32-15 36 0,0 0-26 16,-20 33 17-1,20-33-11-15,0 0 11 0,26 37-17 16,-26-37 32-16,40 23-9 16,-1-9-15-16,0-10 1 0,7-8 11 15,-13-3-20-15,-33 7 5 16,46-19-11-16,-13 1 24 0,-33 18-18 15,26-30 57-15,-26 30-15 16,0 0 17-16,-19-29-38 0,19 29-8 16,-40-8-13-16,7 8 7 15,1 4 13-15,32-4-8 0,-40 11-16 16,40-11-20 0,0 0 7-16,0 0-62 0,0 0-188 15,-6 37-204-15,6-37-79 16,0 0 2-16</inkml:trace>
  <inkml:trace contextRef="#ctx0" brushRef="#br0" timeOffset="1372">2735 388 522 0,'0'0'131'0,"13"47"48"16,-13-47 32-16,33 52 4 16,-33-52-19-16,40 59-26 0,-40-59-5 15,32 48-28-15,-12-11-21 16,-20-37-17-16,0 0 25 0,0 41-31 15,0-41-47-15,0 0-6 16,0 0-21-16,-46 22-4 16,7-11-11-16,-1-11 7 0,40 0-2 15,-52-11-13-15,52 11-23 16,-33-45 6-16,13 1-17 16,14 3 17-16,6 1 10 0,6 3-10 15,-6 37 11-15,13-41 15 16,-13 41-10-16,0 0 0 0,0 0 2 15,53-26-10-15,-14 15 7 16,-39 11 18-16,46 11 1 0,-6 4-13 16,-40-15 0-16,46 26-5 15,-46-26 22-15,39 33 10 0,-39-33 10 16,0 0 22-16,13 41 13 16,-13-41 11-16,-19 48-13 15,-8-7-15-15,27-41-32 16,-59 48-12-16,0-11 2 0,-7-1 27 15,-6-2 39-15,0-1-30 16,-7-7-23-16,7 0-13 0,-1-12-10 16,8-2 2-16,5-9-3 15,8-10-6-15,-1-8 10 0,7-3 3 16,46 18-4-16,-60-34-10 16,60 34-5-16,-26-48 5 0,26 48-4 15,0-59-3-15,6 19 12 16,-6 40-4-16,0 0 0 15,60-41 1-15,-7 26-14 16,-7 11 21-16,-13 16 15 0,-33-12 20 16,53 44 35-16,-21 4 43 15,1 0-16-15,-13 0-6 0,-7 0 21 16,-13 4 41-16,-13 3-23 16,-13 1-62-16,-7-5-39 0,-26-3-11 15,-7-3 1-15,-20-8-12 16,-6-9-16-16,-7-6-17 0,0-14-56 15,7-8-63-15,0-11-34 16,14-12-47-16,12-1-98 16,7-17-167-16,19-7-142 0,14-11-26 15</inkml:trace>
  <inkml:trace contextRef="#ctx0" brushRef="#br0" timeOffset="1800">1203 0 801 0,'0'0'199'0,"0"0"-78"16,0 0-96-16,0 0 38 0,0 0 182 16,0 0 39-16,0 0-32 15,0 0 5-15,13 59-61 16,13-3-54-16,1-5-64 0,-1 1-14 15,0-4-17-15,1-3-25 16,-27-45 56-16,32 59-17 0,-32-59 7 16,20 47 4-16,-20-47-9 15,-6 44-18-15,6-44-13 0,-46 26-22 16,-7-15-10-16,-13-7 0 16,1-8 0-16,-8-3 0 15,-12-12 5-15,-7-10-2 0,0-8 11 16,0 4-10-16,6 0 45 15,-6 4 27-15,7 3 26 16,0 11 1-16,6 7 15 0,6 16 12 16,1 10-1-16,13 12-14 15,13 3-36-15,13 11-23 0,14 7-27 16,25 1-12-16,14 3-2 16,19 1-15-16,20-1-224 0,7-3-212 15,0-4-437-15</inkml:trace>
</inkml:ink>
</file>

<file path=ppt/ink/ink20.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04-21T08:07:19.766"/>
    </inkml:context>
    <inkml:brush xml:id="br0">
      <inkml:brushProperty name="width" value="0.1" units="cm"/>
      <inkml:brushProperty name="height" value="0.1" units="cm"/>
      <inkml:brushProperty name="color" value="#3165BB"/>
      <inkml:brushProperty name="fitToCurve" value="1"/>
    </inkml:brush>
  </inkml:definitions>
  <inkml:trace contextRef="#ctx0" brushRef="#br0">3175 654 699 0,'0'0'60'0,"0"0"68"15,0 0 38-15,59-30-51 16,7 12-52-16,0 3-30 0,6 4 1 16,0 0-52-16,14 4-80 0,-7-1-114 15,-1 4-83-15</inkml:trace>
  <inkml:trace contextRef="#ctx0" brushRef="#br0" timeOffset="-684">4174 1345 613 0,'0'0'84'0,"0"0"58"16,0 0 17-16,0 0 23 0,0 0-17 15,0 0-18-15,0 0-10 0,0 0-29 16,0 0-7-16,0 0 9 16,-33 37-34-16,7-4-47 0,0-3-3 15,12-1 4-15,1 1-30 0,13-30 11 16,0 40 13-16,7-10-27 16,-7-30 8-16,39 22-3 0,-12-11-13 15,5-7 11-15,1-8 18 16,-33 4-23-16,40-29-5 0,-7-1 23 15,-7-3-13-15,-13-1-15 16,7-6 26-16,-14 3-1 0,1 0-18 16,-7 4 22-16,-7-1 6 0,7 34 13 15,0 0-3-15,-46-22 24 16,-6 26 22-16,-14 22 23 0,-19 18 14 16,-1 19 4-16,-12 7-14 0,-8 0-33 15,8 1-20-15,6-5-8 16,6-3-35-16,14-8 5 0,13-14-8 15,6-4-27-15,14-4-70 0,0-11-100 16,39-22-116-16,-40 22-138 16,40-22-76-16,-46 0 42 15</inkml:trace>
  <inkml:trace contextRef="#ctx0" brushRef="#br0" timeOffset="-217">3339 1060 153 0,'0'0'57'16,"0"0"76"-16,0 0 22 0,0 0-17 15,0 0-15-15,0 0-15 0,0 0-33 16,0 0 39-16,0 0-1 15,0 0-23-15,0 0-7 0,0 0-21 16,0 0-33-16,33 37-19 0,-33-37 18 16,0 0-22-16,0 0 9 15,0 0 5-15,0 0 48 0,0 0 4 16,0 0 7-16,0 0-2 0,0 0-29 16,0 0-22-16,0 0 0 15,-39 33-26-15,39-33-10 16,-53 8 29-16,14-8-22 0,-1-8 3 15,40 8 0-15,-52-18-10 0,12 0 14 16,-6 6-13-16,7 1 1 0,0 11 32 16,-7 8 18-16,-7 14 24 15,-6 7 10-15,6 12 13 0,1 11-23 16,6 3-12-16,6 1-25 0,7-1-15 16,14-3 3-16,12 0-6 15,1-1-11-15,19-6-79 0,6-8-84 16,-19-37-130-16,53 33-82 0,6-18-13 15,-6-1 2-15</inkml:trace>
  <inkml:trace contextRef="#ctx0" brushRef="#br0" timeOffset="544">2590 2154 1117 0,'0'0'127'16,"0"0"54"-16,0 0 18 0,0 0 22 16,0 0-36-16,0 0-74 0,0 0-40 15,0 0-23-15,0 0-33 16,0 0-10-16,0 0 34 0,33-33-9 15,-33 33 26-15,0 0-14 0,0 0-18 16,0 0 16-16,0 0-28 16,0 0-1-16,0 0 4 0,0 0-20 15,0 0 10-15,0 0-9 16,0 0 4-16,0 0 0 0,0 0-12 16,0 0 21-16,33-23-9 0,-33 23-10 15,0 0 25-15,39 4-8 16,-39-4-18-16,33 15 16 0,-33-15-5 15,33 11-7-15,-33-11 12 0,0 0-9 16,0 0 4-16,0 0 11 16,0 0-25-16,0 0 30 0,0 0-24 15,33 0-4-15,-33 0 22 16,0 0-16-16,0 0 24 0,20-30-22 16,-20 30 0-16,0 0 10 15,0 0-4-15,0 0-2 0,6-29 0 16,-6 29-21-16,0 0-40 0,0 0-135 15,0 0-125-15,0 0-151 16,0 0-63-16</inkml:trace>
  <inkml:trace contextRef="#ctx0" brushRef="#br0" timeOffset="1647">2071 1212 456 0,'0'0'118'16,"0"0"0"-16,0 0 16 0,0 0 23 15,0 0 68-15,0 0-35 16,-26 37-100-16,19-8 6 0,7-29-7 16,-6 41-28-16,-1-12-14 15,7-29-12-15,7 37-10 0,-1-7 8 16,-6-30-33-16,0 0-3 15,0 0 6-15,0 0 12 0,0 0-10 16,27 30 0-16,-27-30-5 16,0 0-4-16,0 0-6 0,32-23 13 15,-32 23 20-15,20-40-20 0,0 6-7 16,-14 1 12-16,1 4-1 16,-7-5-29-16,7 5 42 0,-7 29 70 15,-7-30 22-15,7 30-65 16,0 0-15-16,-33-7 16 0,-13 18-13 15,-13 7-35-15,0 8 11 0,-13 4 1 16,-7 3 5-16,-7-3-23 16,1-1-1-16,-7-3 19 15,6 0-12-15,8-4-16 0,12-7 28 16,13-4-4-16,14-7-18 0,13-8 4 16,26 4-40-16,0 0 8 15,-20-30-27-15,26-3 36 0,14-7-60 16,13-1 17-16,13 0 14 0,0 1 27 15,0 3 12-15,7 3 12 16,-14 9 2-16,-6 10-9 0,-7 0 28 16,-26 15-18-16,33 0 31 15,-33 0-8-15,0 0 32 16,20 33-18-16,-20-33 16 0,-13 45-36 16,-14-5 5-16,-12-3-10 0,-7-4 0 15,-7-3 49-15,1-4 25 16,12-8 10-16,-6-3-12 0,7-8 31 15,6 1-8-15,0-8 3 0,13-8-32 16,20 8-13-16,-32-22-36 16,18-4 8-16,1-3-25 0,7-8-8 15,6-11 13-15,6 4-20 0,7-12 11 16,1-10-17-16,-1-1-70 16,0-3-25-16,0 0-50 0,-6 3-65 15,6 4-62-15,-7 8-63 16,7 0-27-16,1 7-8 0,-1 3-25 15</inkml:trace>
  <inkml:trace contextRef="#ctx0" brushRef="#br0" timeOffset="1915">2163 0 819 0,'0'0'234'0,"0"0"111"0,0 0-17 15,0 0-77-15,-6 48-39 0,-14 4-21 16,-13 3-56-16,0 8-61 16,-6 3-23-16,-7 5-28 0,-7-5-10 15,1 4-4-15,-8-3-58 0,1-4-74 16,0-4-97-16,-7-4-104 15,7-7-86-15,0 4-15 0,-7-8 28 16</inkml:trace>
  <inkml:trace contextRef="#ctx0" brushRef="#br0" timeOffset="2524">750 1134 459 0,'0'0'126'0,"0"0"-2"0,0 0 20 16,0 0-11-16,0 0 8 0,0 0-25 15,0 0 27-15,0 0-18 16,0 0-36-16,0 0-28 15,0 0-7-15,0 0-22 0,0 0 74 16,0 0-3-16,0 0-51 0,0 30-29 16,0-30 3-16,13 40-16 15,-6-6 6-15,-7-34 27 0,7 33-16 16,-7-33-2-16,0 41 21 0,0-41-25 16,-20 40-10-16,7-10 8 15,13-30-7-15,-40 37-18 0,7-8 11 16,33-29 14-16,-39 37-30 0,0-7 16 15,39-30-2-15,-40 44-3 16,7-7 20-16,7-4 6 16,6 0-26-16,1 1 16 0,5 3-16 15,-5 0 18-15,6 0 2 0,-1 0-20 16,1-8 22-16,13-29-7 16,-13 37 34-16,13-37 26 0,0 0-1 15,-20 33-27-15,20-33-7 0,-39 22-29 16,-7-18 0-16,7-8 11 15,-1-7 15-15,1-7 1 0,6-4 3 16,7-8 10-16,-7-7-30 0,6-15-14 16,14 4 7-16,7-14 6 15,-1-5-4-15,7 4 0 0,0 4-13 16,13 4 3-16,7 3 5 16,6 4-29-16,7 0-62 15,0 0-71-15,0 4-101 0,13 3-105 16,6-3-116-16,-6 7-67 0,0 0-19 15</inkml:trace>
  <inkml:trace contextRef="#ctx0" brushRef="#br0" timeOffset="2740">494 739 833 0,'0'0'85'0,"0"0"148"0,0 0 84 16,0 0-66-16,0 0-41 0,0 0-66 16,0 0 32-16,0 0-31 15,0 0-65-15,0 0-38 0,0 0-42 16,0 0-85-16,0 0-127 0,0 0-182 16,0 0-151-16,0 0-47 15</inkml:trace>
</inkml:ink>
</file>

<file path=ppt/ink/ink200.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04-21T08:29:15.325"/>
    </inkml:context>
    <inkml:brush xml:id="br0">
      <inkml:brushProperty name="width" value="0.1" units="cm"/>
      <inkml:brushProperty name="height" value="0.1" units="cm"/>
      <inkml:brushProperty name="color" value="#ED1C24"/>
      <inkml:brushProperty name="fitToCurve" value="1"/>
    </inkml:brush>
  </inkml:definitions>
  <inkml:trace contextRef="#ctx0" brushRef="#br0">4429 429 235 0,'0'0'51'0,"0"0"23"16,-26-23 21-16,26 23 8 15,0 0-8-15,-20-33-6 16,20 33-18-16,0 0 1 0,-20-26-22 16,20 26-19-16,-26-33-1 15,-7 4-25-15,7-1-16 0,-14 8 7 16,-6 0 4-16,-6-4-10 16,-14 0-4-16,-13 4-23 0,-6 0 61 15,-14 7-9-15,7 4-18 16,7 11 44-16,-7 7-3 0,20 4-1 15,-7 4-11-15,6 7-3 0,1 4-4 16,0 7 67-16,6 4 22 16,0 0 4-16,14 7 22 15,-1 12-15-15,1 7-36 0,12 7 1 16,14 11 33-16,6 8-24 16,7 3-26-16,13 8 9 0,13 0-9 15,14-8-20-15,12-3-28 16,14-4-5-16,12-11-5 0,8-12 11 15,12-6 2-15,7-12-12 0,7-11 3 16,6-14 7-16,0-8-15 16,0-7-24-16,0-15 0 0,-6-15 19 15,-1-8-12-15,-6-17-32 16,0-16-41-16,0-10-4 16,-19-23-14-16,-8-7 25 0,-12-8 45 15,-14 4 13-15,-12 4 16 16,-8 11 15-16,-19 8-17 0,-19 17 1 15,-14 9 5-15,-13 10-65 0,-13 11-72 16,-7 4-129-16,-6 0-126 16,-14 0-160-16</inkml:trace>
  <inkml:trace contextRef="#ctx0" brushRef="#br0" timeOffset="760">1321 0 227 0,'0'0'25'0,"0"0"11"16,-53 7 7-16,1-7 15 16,-1 4-6-16,7-4 32 0,-7 0-28 15,-6 0-2-15,0 0-15 16,0 8 8-16,-7-1-5 0,1 11 27 15,-8 5-4-15,1 10 21 16,-7 4-10-16,7 11-11 0,0 11 16 16,-1 11 25-16,8 8 0 0,-1 14 48 15,13 8-46-15,7 11 4 16,13 3-23-16,7 4-25 0,6-3-23 16,14-12-21-16,12-7-10 15,8-18 15-15,25-4-15 16,7-15 7-16,20-7-1 0,13-15-16 15,13-15 2-15,6-11 11 16,14-11 2-16,6-11-10 0,14-11-23 16,6-8 9-16,0-11-15 0,-7-14-53 15,-6-11-1-15,0-12 9 16,-7-14 35-16,-6-4 5 0,-7 3 11 16,-13 1 11-16,-13 14 4 15,-20 8 11-15,-26 4-27 0,-14 6 9 16,-19 5 21-16,-19 0-8 0,-21 7-3 15,-19 0-4-15,-13 3-42 16,-7 5-69-16,-6-1-63 16,-1 8-82-16,-6-1-29 0,0 1-42 15</inkml:trace>
</inkml:ink>
</file>

<file path=ppt/ink/ink201.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04-21T08:29:18.690"/>
    </inkml:context>
    <inkml:brush xml:id="br0">
      <inkml:brushProperty name="width" value="0.1" units="cm"/>
      <inkml:brushProperty name="height" value="0.1" units="cm"/>
      <inkml:brushProperty name="color" value="#ED1C24"/>
      <inkml:brushProperty name="fitToCurve" value="1"/>
    </inkml:brush>
  </inkml:definitions>
  <inkml:trace contextRef="#ctx0" brushRef="#br0">2494 368 301 0,'0'0'40'0,"-32"-18"-6"15,32 18-12-15,-40-19 11 16,7 8-22-16,0 4 2 16,-6-1-3-16,0-7 2 0,-7 1-5 15,-7-1-7-15,-6 0 22 0,-7-3-52 16,0-1 99-16,-6 1-8 15,6-4-15-15,-6 3-7 0,6 1-12 16,1 3-1-16,-8 0-7 16,14 4-10-16,-6 7 17 0,5 1-23 15,1 3 2-15,7-4 6 0,-7 0 0 16,13 0-15-16,-7-3 10 16,0 3 2-16,7-7-8 0,0 0-12 15,0 0 7-15,46 11 5 16,-52-15 19-16,6 8-31 15,46 7 20-15,-46-4-15 0,46 4 23 0,-59-3-13 16,59 3-3 0,-59 3 9-16,13 5 5 0,6 3 26 15,40-11-19-15,-52 18-10 0,12 1 12 16,1-1 9-16,39-18 3 16,-53 33 11-16,14-10 7 0,39-23-15 15,-53 40 12-15,14-3-29 16,6-4 20-16,7 4-23 0,26-37 38 15,-33 52-54-15,13-8 48 0,0-3-13 16,1-4-10-16,5 4 11 16,1-1 22-16,-6 1-26 15,12 3-4-15,-6 1 13 0,6-1 2 16,-6-3-10-16,7 3-7 16,-8 0-11-16,8 4-6 0,6-3-8 15,-7-1-3-15,7 4 4 0,0-4-9 16,13 4 2-16,1-3 22 15,-1 3 11-15,0-4-24 0,0-7 17 16,0 4-9-16,7-1-8 16,0-6-20-16,6 2 26 0,-26-36-12 15,52 52 8-15,-6-11-5 16,0-8 3-16,7-3 16 16,0-8-43-16,6 0 18 0,0-4 12 15,7 5-9-15,-7-5 11 0,6 1-26 16,1-5 3-16,6 5 32 15,-6-1-12-15,6-3-6 0,1 0-2 16,-1-4 0-16,-6 0-19 16,6-4 23-16,0-3-20 0,-6-4 16 15,0-4-12-15,-1-3-12 0,1-4-10 16,0-8-4-16,0 1 1 16,-1-4 3-16,-6-4-1 0,7-7-4 15,-7-4-12-15,-6 0 23 16,-7-4-4-16,0-3 18 15,-7-1-11-15,1 5 11 0,-14-4 17 16,0 7-6-16,-6 0-8 16,-7 0 20-16,-6-4-34 0,-1 4 13 15,1-4 12-15,-7 1 0 0,0-1-11 16,-7-3 13-16,1-4-25 16,-7 7-9-16,6 4 41 0,-6 4-44 15,6 3 40-15,7 30-12 16,-6-29 12-16,6 29-24 0,0 0 11 15,0 0 13-15,0 0-27 0,0 0 29 16,-7-26-16 0,7 26-69-16,0 0 7 0,0 0 2 15,0 0-22-15,0 0 38 0,0 0-15 16,0 0 7-16,0 0 12 16,0 0-16-16,0 0 15 0,0 0-11 15,0 0-2-15,0 0 32 16,0 0-13-16,0 0 14 0,0 0-10 15,0 0-8-15,0 0 5 0,0 0-21 16,0 0-24-16</inkml:trace>
</inkml:ink>
</file>

<file path=ppt/ink/ink202.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04-21T08:29:23.809"/>
    </inkml:context>
    <inkml:brush xml:id="br0">
      <inkml:brushProperty name="width" value="0.1" units="cm"/>
      <inkml:brushProperty name="height" value="0.1" units="cm"/>
      <inkml:brushProperty name="color" value="#ED1C24"/>
      <inkml:brushProperty name="fitToCurve" value="1"/>
    </inkml:brush>
  </inkml:definitions>
  <inkml:trace contextRef="#ctx0" brushRef="#br0">0 4 429 0,'0'0'14'0,"0"0"-9"0,33-14 50 16,-33 14 19-16,33 0 36 15,-33 0-28-15,32 11 29 0,1 0-18 16,7 7-24-16,6-3 12 16,0 7-29-16,0 0 11 15,13 1-13-15,7-1 22 0,6 4-29 16,7-1 3-16,6 1-29 0,7 4-4 16,7-1 34-16,19-3 58 15,0 0-69-15,7-4-3 0,7-3-27 16,-1-4 0-16,0-4-6 15,7-8 10-15,-6-3-10 0,-1-7 17 16,-6 3-12-16,-13-10-18 16,-7 2 21-16,-13-2-5 0,-20 3-18 15,-19-8-3-15,-7 4-8 0,-46 15 8 16,0 0-13-16,0 0-25 16,39-40 4-16,-39 40 6 15,0 0 13-15,-6-37-30 0,6 37-51 16,0 0 16-16,0 0 4 15,0 0-21-15,-33-26-4 0,33 26-67 16,0 0-38-16</inkml:trace>
  <inkml:trace contextRef="#ctx0" brushRef="#br0" timeOffset="820">1879 947 412 0,'0'0'49'0,"0"0"18"16,0 0 9-16,0 0-9 15,0 0-6-15,0 0-37 0,0 0-21 16,0 0 6-16,0 0-17 16,0 0 18-16,0 0-35 0,0 0 45 15,13-45-23-15,-13 45 10 16,0 0-7-16,0 0 25 0,0 0-12 16,53-18 9-16,-53 18-9 0,52-4-11 15,-6 4 5-15,-46 0-3 16,53 0 0-16,-53 0 3 15,53-4-31-15,-14-3 15 0,-39 7 0 16,33-7 13-16,-33 7-31 16,0 0 19-16,0 0-3 0,0 0 8 15,0 0-3-15,0 0-3 16,-46-26 23-16,0 22-9 0,0 8 25 16,-13 14 33-16,6 4 7 0,-6 8 45 15,6 7 12-15,-6 0-6 16,7 0-2-16,-1 3 24 0,7 8-17 15,7-3-33-15,39-45-38 16,-59 55 11-16,59-55-30 16,-53 48-7-16,53-48-23 0,0 0-2 15,-39 48-7-15,39-48-21 16,0 0-112-16,0 0-107 0,-53 26-73 16,53-26-38-16,0 0-19 0</inkml:trace>
  <inkml:trace contextRef="#ctx0" brushRef="#br0" timeOffset="1026">1492 762 795 0,'0'0'136'16,"0"0"94"-16,0 0-9 0,0 0-30 15,0 0-92-15,0 0-43 16,0 0-35-16,0 0-45 0,0 0-187 16,39-33-122-16,-39 33-64 0</inkml:trace>
  <inkml:trace contextRef="#ctx0" brushRef="#br0" timeOffset="1260">1340 662 1166 0,'0'0'160'15,"0"0"23"-15,0 0-24 0,0 0-66 16,-39 52-35-16,13-4-24 0,26-48-37 15,-13 66-47-15,-1-10-203 16,14-56-149-16,-19 63-55 16</inkml:trace>
  <inkml:trace contextRef="#ctx0" brushRef="#br0" timeOffset="1569">972 954 1077 0,'0'0'16'16,"0"0"40"-16,-46-19 169 16,46 19 10-16,-46 4-48 0,46-4-48 15,-52 26-69-15,6-7-3 16,0 3-44-16,0-11-31 0,-7 4 28 15,1-8 17-15,-14 0 25 16,7 1-16-16,-13-5 19 0,6 1-40 16,7 0 2-16,0-8-27 15,13 4-20-15,6 0-99 0,40 0-68 16,0 0-85-16,-52-4-107 0,52 4-26 16,0 0-41-16</inkml:trace>
  <inkml:trace contextRef="#ctx0" brushRef="#br0" timeOffset="1737">598 1294 1563 0,'0'0'65'16,"0"0"-11"-16,0 0 11 15,0 0-39-15,0 0-58 0,0 0-101 16,0 0-103-16,0 0-85 15,46-44-86-15</inkml:trace>
</inkml:ink>
</file>

<file path=ppt/ink/ink203.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04-21T08:29:31.453"/>
    </inkml:context>
    <inkml:brush xml:id="br0">
      <inkml:brushProperty name="width" value="0.1" units="cm"/>
      <inkml:brushProperty name="height" value="0.1" units="cm"/>
      <inkml:brushProperty name="color" value="#ED1C24"/>
      <inkml:brushProperty name="fitToCurve" value="1"/>
    </inkml:brush>
  </inkml:definitions>
  <inkml:trace contextRef="#ctx0" brushRef="#br0">4205 861 360 0,'-13'-4'6'0,"13"4"39"0,0 0 27 16,0 0 1-16,-26-11-21 16,26 11-19-16,0 0-27 0,0 0 5 15,0 0-11-15,-7-29 0 16,7 29 13-16,0 0-22 0,7-26 6 15,-7 26-3-15,0 0 8 0,0 0 5 16,0 0-7-16,0 0 12 16,0 0 13-16,0 0 12 0,0 0 70 15,0 0 15 1,0 0 24-16,0 0-29 0,7 33-16 16,-14 11 21-16,-13 4 6 15,-6 4 2-15,0 0 10 0,-14 0-7 16,7-1-7-16,-6-3-17 0,0 0-27 15,-1-3-23-15,1-8-15 16,12-8-23-16,27-29-10 0,-39 37 3 16,39-37-17-16,-33 22 6 15,33-22-6-15,0 0-14 0,-26 8-40 16,26-8-31-16,0 0-42 16,0 0 18-16,-20-48 10 15,20 3-11-15,7 1 34 0,-1-8 22 16,7 1-3-16,1 3 15 15,-1 0 22-15,0 7 13 0,0 11 4 16,-13 30 13-16,13-29-2 16,-13 29 13-16,0 0 131 0,0 0 40 15,20 33-46-15,-7 11-21 16,0 4-10-16,0 4-35 0,0 0-24 16,1 3 1-16,12-7-1 15,-6-7-22-15,12-4 5 16,1-8-31-16,7-6 1 0,-7-1-4 15,-1-11-60-15,-5-4-23 16,-27-7-83-16,0 0-124 0,33 0-217 16,-33 0-113-16</inkml:trace>
  <inkml:trace contextRef="#ctx0" brushRef="#br0" timeOffset="1056">1117 883 219 0,'0'0'76'0,"26"0"19"15,-26 0-12-15,0 0 6 16,0 0 12-16,0 0-31 16,33-3-8-16,-33 3-4 0,0 0 3 15,33-12-13-15,-33 12 1 16,0 0 37-16,26-7-33 0,-26 7-5 16,40-15-8-16,-40 15-16 15,0 0-21-15,26-15 29 0,-26 15-24 16,33-18-2-16,-33 18-20 15,26-30 24-15,-26 30 18 0,0 0-47 16,26-33 62-16,-26 33-6 16,0 0 34-16,0 0 31 0,0 0 26 15,0 0 36-15,0 0-29 16,0 0 25-16,0 33-38 16,-19 12-58-16,-8 3 18 0,1 4-25 15,0-1-13-15,-7-3 3 16,0 0-26-16,0-3-7 0,-6-1 8 15,-1-7-12-15,1-4-2 16,-1-3-12-16,1-8-5 0,13-4 17 16,6-3-8-16,20-15-5 15,-26 8-3-15,26-8-10 0,-27-4-20 16,27 4-23-16,-19-26-23 0,12-4 22 16,14 5 31-16,-1-1 15 15,-6 26 12-15,27-34-5 16,-27 34 9-16,32-25-5 0,8 14 11 15,-7 7 7-15,6 11 27 0,-6 12-30 16,0 3 25-16,0 11 1 16,-14 4-7-16,8 0-13 15,-1 4-2-15,-6-1-20 0,6 1 6 16,0-12-86-16,-26-29-173 16,40 37-180-16,-14-11-87 0,7-11-65 15</inkml:trace>
  <inkml:trace contextRef="#ctx0" brushRef="#br0" timeOffset="1876">3305 739 675 0,'0'0'145'15,"0"0"24"-15,0 0 47 0,0 0-19 16,0 0-47-16,0 0-92 16,0 0-30-16,0 0 2 0,0 0-9 15,0 0 8-15,0 0-29 0,-33 15-8 16,33-15-52-16,0 0-47 15,0 0-24-15,0 0 20 0,-6-48-20 16,12 4 11-16,7-1 34 16,7 1 35-16,6 11 46 15,-26 33-17-15,40-45 25 0,-1 16-11 16,-39 29-3-16,46-22 31 16,-6 14-7-16,-40 8 37 0,33 11 42 15,-33-11 24-15,0 0-33 16,32 45 20-16,-18-1-9 0,-14-44-13 15,0 48-42-15,-14-7 6 0,14-41 7 16,-46 44-9-16,7-15-9 16,0-6 4-16,-7-5-14 0,13-14-13 15,0 0-16-15,0-8 5 16,33 4 26-16,-39-15-26 0,39 15-18 16,-33-33 20-16,6-4-15 15,21-4 13-15,-7-3-7 16,13-4-10-16,0 0 17 0,-7 0-10 15,7 3-34-15,7 8-42 16,-7 1-86-16,0 36-57 0,13-37-18 16,-13 37-76-16</inkml:trace>
  <inkml:trace contextRef="#ctx0" brushRef="#br0" timeOffset="2125">3653 0 1080 0,'0'0'150'0,"0"0"96"15,0 0-42-15,0 37-50 0,-26 7-29 16,-7-3-68-16,0 3-33 15,-6 4-27-15,-7 1-118 0,0-1-123 16,-7-8-107-16,7 5-39 16,-6-1-24-16</inkml:trace>
  <inkml:trace contextRef="#ctx0" brushRef="#br0" timeOffset="2908">2865 665 649 0,'0'0'90'0,"0"0"44"16,0 0 20-16,0 0-57 15,0 0-42-15,0 0 5 16,0 0-18-16,0 0-6 0,0 0 11 15,0 0-2-15,-7 26-30 16,7-26-10-16,0 0 15 0,-6 30-3 16,6-30-8-16,0 0-2 15,0 0-7-15,0 0-8 0,-13 29 8 16,13-29-5-16,0 0-28 16,0 0 16-16,0 0-51 0,0 0-31 15,0 0 14-15,-20-29 6 0,13-5 13 16,20 1 39-1,-6 4 10-15,6-5-3 0,-13 34 17 16,26-33 9-16,-26 33-16 0,0 0 31 16,0 0 23-16,0 0 22 15,33-4 21-15,-33 4-11 0,0 0 9 16,0 45-10-16,0-8-14 16,-19-4-43-16,-8 0-3 0,27-33-21 15,-46 41 8-15,13-15-9 16,1-4 7-16,-1-11-17 0,33-11 7 15,-46 7-10-15,13-7-9 0,33 0-21 16,-33-11-6-16,33 11-16 16,-26-33 28-16,6 0-4 15,13-8 8-15,7 4 30 0,0 0-8 16,0 8 5-16,0 29 31 16,0 0-23-16,0 0 14 0,0 0 37 15,0 0 34-15,0 0 4 16,20 29 7-16,-7 16-7 0,-6 3 24 15,-1 7-35-15,1 0 4 16,-7 8-2-16,13-4-13 0,-6-3-14 16,-1-5-16-16,7-6-15 15,-6-5-17-15,0-6 7 0,-7-34 2 16,-7 33 0-16,7-33-14 16,-33 29-5-16,-6-6 10 15,-1-12 3-15,-6-11-11 0,0-4 8 16,0-11-16-16,0-7 11 0,7-11-4 15,-1-11 14-15,8-8-14 16,5-11 1-16,8 0 2 0,12 0-3 16,14 1-34-16,6 6-71 15,6 1-114-15,21 7-67 0,-7 3-49 16,6 8-44-16</inkml:trace>
  <inkml:trace contextRef="#ctx0" brushRef="#br0" timeOffset="3824">683 347 304 0,'0'0'44'16,"0"0"27"-16,0 0 0 0,0 0-2 16,0 0 22-16,0 0 3 15,7 34-17-15,-1-5 38 0,-19 5-1 16,0 10 18-16,0-3-4 16,-7 7 4-16,0 0-31 0,-6 0-22 15,0-4 3-15,6 4-25 16,-6-4-24-16,6-7-27 0,0-3-6 15,1-9 4-15,19-25-4 16,-7 23 0-16,7-23 2 16,0 0-11-16,0 0 2 0,0 0 9 15,0 0-28-15,0 0-26 0,0 0-12 16,-6-34-20-16,6 1 12 16,0-4 18-16,6 4 27 0,-6 3 7 15,0 30 20-15,0-37 8 16,0 37-32-16,-6-29-3 0,6 29 29 15,0 0-12-15,0 0-7 16,-40-4 29-16,7 8 18 0,33-4-19 16,-39 26-7-16,6-4 24 15,33-22-21-15,-39 22 4 0,39-22 9 16,-27 18-2-16,27-18-18 16,0 0 7-16,-39 19 8 0,39-19-10 15,-33 7-2-15,33-7-6 16,-33-3-8-16,33 3 20 0,0 0-1 15,-33-19-11-15,33 19-5 16,0 0 26-16,-33-18 42 0,33 18-14 16,0 0 27-16,-26 14 43 15,6 16-25-15,14 0-27 16,-7 7-28-16,13-1-23 0,0-2-13 16,13-1 13-16,0-3-10 0,-13-30-79 15,26 33-185-15,7-11-150 16,7-11-77-16</inkml:trace>
  <inkml:trace contextRef="#ctx0" brushRef="#br0" timeOffset="4013">677 1072 1376 0,'0'0'112'15,"0"0"63"-15,0 0 29 16,0 0-85-16,0 0-53 0,0 0-137 16,0 0-126-16,0 0-187 15,0 0-111-15</inkml:trace>
  <inkml:trace contextRef="#ctx0" brushRef="#br0" timeOffset="4193">19 1578 1164 0,'33'-8'16'0,"20"-14"-16"16,13-11 23-16,6-4-19 0,0-4-83 15,7 1-122-15,-7-8-82 16</inkml:trace>
  <inkml:trace contextRef="#ctx0" brushRef="#br0" timeOffset="4417">473 255 1503 0,'-7'-37'143'0,"7"37"1"16,0 0-20-16,0 0-31 0,0 0-63 15,0 0-13-15,0 0-183 16,0 0-150-16,0 0-141 0,0 0-58 16</inkml:trace>
</inkml:ink>
</file>

<file path=ppt/ink/ink204.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04-21T08:39:58.479"/>
    </inkml:context>
    <inkml:brush xml:id="br0">
      <inkml:brushProperty name="width" value="0.1" units="cm"/>
      <inkml:brushProperty name="height" value="0.1" units="cm"/>
      <inkml:brushProperty name="color" value="#ED1C24"/>
      <inkml:brushProperty name="fitToCurve" value="1"/>
    </inkml:brush>
  </inkml:definitions>
  <inkml:trace contextRef="#ctx0" brushRef="#br0">2497 779 273 0,'0'0'96'0,"26"-45"7"16,-26 45 43-16,13-40-13 15,-13 40-22-15,0 0 8 0,-6-52-36 16,6 52-7-16,-20-44-44 16,20 44 4-16,-33-45-26 0,33 45-8 15,-52-48-2-15,52 48 26 16,-59-55-45-16,13 14 40 15,0-3-29-15,0 3 15 0,0-3-25 16,0 3 14-16,0 1-10 16,-7-1 17-16,0 4 14 15,-6 4-41-15,0 3 24 0,0 8-17 16,0 7 33-16,-7 4-16 16,7 7 22-16,0 1-41 15,6-1 19-15,1 4 25 16,6 4-32-16,46-4 17 0,-66 7-33 15,20-3 34-15,46-4-23 16,-53 7 15-16,53-7-3 0,-52 11-5 16,52-11 5-16,-53 8 12 15,53-8 28-15,-59 11-27 16,7 4-1-16,6-1 9 0,0 5-27 16,-7 3 38-16,7-4-28 15,0 1-8-15,0-1 7 16,0 5 33-16,46-23-36 15,-59 25 47-15,6 1-29 0,7-4 34 16,-6 1-23-16,12 2-5 16,40-25 2-16,-59 41-5 0,13-11-27 15,46-30 34-15,-52 37-36 16,52-37 1-16,-46 44 14 16,46-44 9-16,-46 52 1 0,13-12-8 15,6 1-3-15,8 0 3 16,-1-1 18-16,0 1-38 0,7 3 13 15,0 1-7-15,0 3 12 16,0 0 5-16,0 3 4 0,6 1-11 16,0 0 22-16,1 0-10 15,6 3-17-15,6-3 21 16,1 3-12-16,6 0-19 16,0-3-1-16,7-4 30 0,6 0 3 15,7-3-8-15,7-8 3 16,-1-1 5-16,0-6 31 15,1-8-14-15,-1 0-5 0,7 1-26 16,0-9-17-16,-6 5 18 16,-40-19 10-16,52 22-1 0,-6 0-23 15,-6-3-6-15,-7-5 11 16,-33-14 6-16,59 26-13 0,-7 0 0 16,-6-11 14-16,7 0-7 15,-7-4-12-15,6-4 12 16,-6-3 10-16,7 3 6 15,-7-3-21-15,-7 0 5 0,7-4 6 16,-6-4 10-16,-1 4-1 16,1-4-15-16,-1-3 10 0,1-4 20 15,6 0-1-15,0-4-19 16,6-4-18-16,7-6 18 16,0-1 10-16,14-4-14 0,-1 1 2 15,0-5-14-15,1 1 3 16,-8 0 3-16,-6 0 6 0,1-1-28 15,-1 1 8-15,-20 0 28 16,1-4-8-16,-8-7-3 16,1 3 4-16,-6-3-28 15,-8-1 29-15,-6-3 3 0,7-4-3 16,-7 4-20-16,-6 0 12 16,6-3 12-16,-6 3-9 0,6-4-29 15,-7 4 28-15,1 0 1 16,-1 0 19-16,-6 4-37 0,0 44 15 15,0-60 6-15,-6 16 8 16,6 44-12-16,-7-44-20 16,7 44 10-16,-6-45 17 15,6 45 12-15,0 0-36 0,-7-48 0 16,7 48 28-16,-13-40 0 16,13 40-18-16,-7-45-7 0,7 45 3 15,0 0 16-15,-13-48 1 16,13 48 2-16,0 0-20 15,-19-44-18-15,19 44 41 0,0 0-8 16,-14-44 3-16,14 44-20 16,0 0-59-16,0 0-139 0,7-41-111 15,-7 41-64-15,0 0 7 16</inkml:trace>
</inkml:ink>
</file>

<file path=ppt/ink/ink205.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04-21T08:45:08.501"/>
    </inkml:context>
    <inkml:brush xml:id="br0">
      <inkml:brushProperty name="width" value="0.1" units="cm"/>
      <inkml:brushProperty name="height" value="0.1" units="cm"/>
      <inkml:brushProperty name="color" value="#9966CC"/>
      <inkml:brushProperty name="fitToCurve" value="1"/>
    </inkml:brush>
  </inkml:definitions>
  <inkml:trace contextRef="#ctx0" brushRef="#br0">1892 1086 80 0,'0'0'11'0,"0"0"0"16,0 0 9-16,0 0 22 0,0 0 46 15,0 0 19-15,0 0-17 16,0 0-9-16,0 0-37 0,33-22-17 16,-33 22-5-16,0 0 13 15,0 0-35-15,0 0 12 16,0 0-5-16,0 0 22 16,0 0 1-16,0 0-3 0,0 0-19 15,0 0-20-15,0 0 12 16,0 0 23-16,0 0-23 0,46 0-8 15,-46 0 3-15,33 7 19 16,-33-7 3-16,0 0-17 0,46 7-6 16,-46-7-6-16,0 0 1 15,39 11-19-15,-39-11 44 16,0 0 11-16,0 0-17 0,46 4 7 16,-46-4 28-16,0 0-10 15,0 0 29-15,0 0 0 16,0 0-13-16,0 0-38 0,0 0 18 15,0 0-20-15,0 0 4 16,0-37-13-16,0 37 0 16,-19-40 4-16,-8 3 12 0,-5 3-8 15,-1-3-8-15,-7 4-15 16,1-4-9-16,-14 0 34 0,1-3-22 16,-1 3 20-16,-6 0-29 15,-7 4 44-15,7 3-19 0,-7 4 13 16,-6 4-30-16,0 0 24 15,-14 3-11-15,1-3-7 0,-7 0 12 16,0 3-15 0,0-3 10-16,7 4-8 0,-1-4 4 15,7 3-7-15,0 1 23 16,14 3-9-16,-1-4 4 0,0 5-26 16,14-1 28-16,12 0-9 15,1-3 6-15,39 18-6 0,-46-15 5 16,46 15-16-16,0 0 19 15,0 0-16-15,-40-15 18 0,40 15-36 16,0 0 37-16,0 0-16 16,0 0 19-16,0 0-25 0,0 0 3 15,0 0 3-15,0 0 14 16,40-4-6-16,-7 1 12 16,6-1-28-16,7-7 7 15,0 4 21-15,0-12-27 0,7 1 3 16,-1-1 9-16,1 1 14 15,-1-4-31-15,1-1 4 0,0 5 2 16,-1-1 5-16,-12 1 6 16,-1 7 25-16,-6 3-37 0,-33 8 30 15,33-7-12-15,-33 7 7 16,0 0-31-16,0 0 21 0,0 0 1 16,0 0-14-16,0 0 10 15,0 0 8-15,0 0 2 16,-40 15-2-16,-6 0-23 0,-13-4 29 15,-13 0-28-15,0-8 4 16,-7 5-2-16,0-8 29 16,-7 0-28-16,14-4 18 0,0-3 10 15,13-1-23-15,0-3 23 16,13-3-30-16,6 2 15 0,40 12 3 16,-46-14-27-16,46 14 34 15,-39-11-12-15,39 11 0 0,0 0-3 16,0 0 3-16,0 0 0 15,0 0 4-15,0 0 2 0,0 0-17 16,26 48 11-16,0-11 9 16,-26-37-23-16,53 48 7 15,-7-8 21-15,-7-7-2 0,-6 1-20 16,-33-34 18-16,46 55-86 16,-6-3-79-16</inkml:trace>
</inkml:ink>
</file>

<file path=ppt/ink/ink206.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04-21T08:45:12.396"/>
    </inkml:context>
    <inkml:brush xml:id="br0">
      <inkml:brushProperty name="width" value="0.1" units="cm"/>
      <inkml:brushProperty name="height" value="0.1" units="cm"/>
      <inkml:brushProperty name="color" value="#9966CC"/>
      <inkml:brushProperty name="fitToCurve" value="1"/>
    </inkml:brush>
  </inkml:definitions>
  <inkml:trace contextRef="#ctx0" brushRef="#br0">35 11 141 0,'0'0'35'16,"0"0"5"-16,0 0 27 16,0 0-10-16,0 0-1 0,0 0 29 15,-7-33-33-15,7 33-27 16,0 0 9-16,0 0-27 0,0 0-7 16,0 0 5-16,0 0 4 15,0 0 8-15,0 0-3 0,0 0-6 16,0 0-3-1,0 0-5-15,0 0 0 0,0 0 7 16,0 0-16-16,0 0 24 16,0 0-2-16,0 0-2 0,0 0 15 15,13 40-26-15,-13-40-5 16,20 52 18-16,-7-11-5 0,-13-41 2 16,13 48-10-16,0-11 0 15,-13-37 5-15,7 44-5 0,-7-44 0 16,0 48-6-16,0-48 27 15,6 45-26-15,-6-45 5 0,0 40 0 16,0-40 3-16,0 0-15 16,0 0 30-16,0 0-26 0,0 0 4 15,0 37 4-15,0-37 0 16,0 0 6-16,0 0-6 16,0 0-9-16,0 0 34 0,0 0-38 15,0 0 2-15,0 0 18 16,0 0-12-16,0 0 15 0,0 0-10 15,0 0-14-15,0 0 38 16,0 0-35-16,0 0 19 16,0 0-8-16,7 37-12 0,-7-37 24 15,0 0-16-15,0 0-10 16,0 0 38-16,7 37-27 16,-7-37 6-16,0 0 5 0,0 0-19 15,0 0 29-15,0 0-26 16,0 0 12-16,0 0 9 0,0 0 5 15,0 0-21-15,0 0 14 16,0 0-6-16,-20-48 9 0,13 4-8 16,1 7-20-16,-1-4 5 15,7 0 30-15,0 1-39 0,0-1 7 16,0 8 34-16,0 33-33 16,7-48 4-16,-7 48 20 0,0-37-28 15,0 37 8 1,0 0 6-16,0 0 0 0,6-37 4 15,-6 37-8-15,0 0 13 16,0 0-9-16,0 0-15 0,0 0 28 16,0 0-13-16,0 0-15 15,0 0 15-15,0 0 0 0,0-37 3 16,0 37 5-16,0 0-8 16,0 0 17-16,0 0-33 0,0 0 16 15,0 0 0-15,0 0-14 16,0 0 6-16,0 0 19 0,0 0-11 15,0 0 9-15,0 0-3 16,33 0-23-16,-33 0 17 16,46 7-4-16,0-3 11 0,-13 0 4 15,6 3-15-15,1-3 8 16,-1 3 7-16,1 1-22 0,-7-1 4 16,6 0 27-16,-6 1-34 15,-33-8 9-15,33 4 5 0,-33-4-8 16,0 0 3-16,0 0 30 15,33 3-35-15,-33-3 22 16,0 0-9-16,0 0-14 0,0 0 28 16,0 0-9-16,0 0-32 15,0 0 45-15,0 0-16 0,0 0-22 16,0 0 8-16,0 0 9 16,0 0-9-16,0 0 16 15,0 0-7-15,0 0 4 0,0 0 2 16,32 8-26-16,-32-8 37 15,33 7-10-15,-33-7-10 0,27 4-4 16,-27-4 15-16,32 3-27 16,-32-3 40-16,0 0-29 0,0 0 11 15,0 0 17-15,0 0-16 16,0 0-16-16,0 0 12 0,-39-3 0 16,0-1 10-16,-1 0-7 15,1 4-18-15,-1-3 27 0,-6-1-12 16,7 4-11-16,-7 0 26 15,6 0-5-15,-6 0-21 16,7-4 16-16,0 4-13 16,39 0 4-16,-46 0 11 0,46 0 8 15,-46 0-25-15,46 0 5 16,0 0 5-16,0 0-8 0,0 0 29 16,0 0-36-16,-40-3 15 15,40 3 14-15,0 0-23 0,0 0 9 16,0 0 16-16,0 0-24 15,0 0 14-15,0 0-3 16,0 0-15-16,-33-12 1 0,33 12 34 16,0 0-44-16,0 0 25 15,0 0 10-15,0 0-23 0,0 0 25 16,0 0-32-16,0 0 31 16,0 0-5-16,0 0 16 0,0 0-1 15,0 0 5-15,0 0-30 16,0 0 3-16,0 0 16 15,0 0-19-15,0 0 7 0,0 0 0 16,-33 52-30-16,20-8 35 16,7-3 20-16,6-4-35 0,0-37 15 15,0 52-12-15,0-15-7 16,0-37 17-16,13 48-7 0,-13-48-3 16,6 37 0-16,-6-37 15 15,0 0-35-15,0 0 31 16,14 37-3-16,-14-37-24 0,0 0 37 15,0 0-31-15,0 0-9 16,0 0 38-16,0 0-27 0,0 0 8 16,0 0 17-16,13 37-17 15,-13-37-16-15,0 0 36 0,0 0-20 16,0 0 0-16,0 0 0 16,0 0-19-16,0 0 38 0,0 0-6 15,0 0-24 1,0 0 7-16,0 0-6 0,0 0 0 15,0 0 35-15,0 0-31 16,0 0 15-16,0 0-6 0,0 0-3 16,0 0 14-16,0 0-21 15,0 0-3-15,0 0 24 0,0 0-24 16,0 0 17-16,0 0-24 16,0 0 10-16,0 0 19 0,33-48-24 15,-14 0 21-15,-6 3-9 16,1-3 0-16,5 0-5 0,-12 8 5 15,-7 40-20-15,20-41 34 16,-20 41 2-16,0 0-39 16,0 0 42-16,0 0-31 0,0 0 6 15,0 0 3-15,0 0 0 16,0 0 9-16,0 0-6 0,0 0-5 16,0 0 10-16,0 0-10 15,0 0-25-15,0 0 55 16,0 0-32-16,0 0 18 0,0 0-15 15,39 33 8-15,-39-33-9 16,0 0 27-16,39 22-46 0,-39-22 24 16,0 0 9-16,46 19-17 15,-46-19 38-15,0 0-37 0,0 0 17 16,0 0-16-16,0 0-3 16,33 18 19-16,-33-18-15 15,0 0-4-15,0 0 13 0,0 0-4 16,0 0 5-16,40 22 2 15,-40-22-20-15,0 0 8 0,39 15 5 16,-39-15 3-16,0 0 13 16,40 11-20-16,-40-11-2 0,0 0 17 15,0 0-11-15,32 11-7 16,-32-11 9-16,0 0-7 0,0 0-4 16,0 0 35-16,40 23-39 15,-40-23-5-15,0 0 28 16,39 18-19-16,-39-18 31 15,0 0-11-15,40 15-45 0,-40-15 57 16,0 0-33-16,33 11 7 16,-33-11 22-16,0 0-31 0,39 11 2 15,-39-11 24-15,0 0-14 16,39 7 20-16,-39-7-11 0,33 8-19 16,-33-8 2-16,0 0 21 15,46 3-24-15,-46-3 31 0,40 4-23 16,-40-4 19-16,33 4-11 15,-33-4-21-15,0 0 30 0,46 3-21 16,-46-3-4-16,0 0 38 16,46 4-48-16,-46-4 21 15,0 0 0-15,0 0 5 16,0 0 13-16,39 15-37 0,-39-15 36 16,0 0-23-16,0 0-6 15,0 0 36-15,39 11-39 0,-39-11 10 16,0 0 19-16,0 0-22 15,40 15 29-15,-40-15-26 0,0 0-9 16,33 15 23-16,-33-15-9 16,0 0 24-16,39 18-47 0,-39-18 30 15,0 0-13-15,40 15 1 16,-40-15 32-16,0 0-45 16,0 0 10-16,0 0 18 0,39 22-18 15,-39-22 25-15,0 0-32 16,0 0 9-16,0 0 31 0,39 30-43 15,-39-30 39-15,0 0-30 16,0 0 2-16,40 25 11 0,-40-25 3 16,0 0 6-16,39 23-31 15,-39-23 13-15,0 0 29 0,0 0-31 16,33 25-9-16,-33-25 38 16,0 0-45-16,0 0 23 0,40 30-3 15,-40-30 12 1,0 0 1-16,0 0-14 0,39 30 1 15,-39-30 6-15,0 0 6 16,0 0-9-16,0 0-17 0,0 0 48 16,39 33-48-16,-39-33 8 15,0 0 13-15,0 0-7 0,0 0 20 16,0 0-15-16,0 0 8 16,33 37-32-16,-33-37 41 0,0 0-17 15,0 0 1-15,0 0 20 16,0 0-48-16,33 48 45 0,-33-48-34 15,0 0 4-15,0 0 34 16,0 0-34-16,26 48 20 16,-26-48-13-16,0 0 14 0,0 0 9 15,0 0-59-15,0 0 47 16,0 0-6-16,33 40 3 16,-33-40 12-16,0 0-39 0,0 0 40 15,0 0-12-15,13 49-20 16,-13-49 26-16,0 0-20 0,0 0 34 15,0 0-35-15,14 44-7 16,-14-44 21-16,0 0 28 0,0 0-47 16,0 0 22-16,0 0 10 15,0 0 32-15,0 0-29 0,0 0-3 16,0 0 16-16,32 44-2 16,-32-44-45-16,0 0 32 15,0 0-11-15,0 0-11 0,0 0-7 16,0 0 21-16,0 0-37 15,0 0 17-15,0 0 28 0,0 0 10 16,0 0-14-16,0 0-19 16,0 0 7-16,0 0 36 0,0 0-54 15,0 0 20-15,0 0 2 16,33 41-2-16,-33-41 15 0,0 0-39 16,0 0-5-16,0 0 32 15,0 0 20-15,0 0-19 16,0 0-29-16,0 0 15 15,0 0 28-15,0 0-23 0,0 0-5 16,0 0 20-16,0 0-1 16,0 0-31-16,0 0-6 0,0 0 19 15,0 0 28-15,0 0-30 16,0 0-12-16,0 0 25 0,0 0 16 16,0 0-80-16,0 0-209 15,0 0 36-15,0 0-77 0</inkml:trace>
  <inkml:trace contextRef="#ctx0" brushRef="#br0" timeOffset="861">1730 950 373 0,'0'0'42'16,"0"0"18"-16,0 0-8 15,0 0-23-15,0 0-13 0,0 0-3 16,0 0-8-16,0 0 7 16,0 0-20-16,46-37 14 0,-46 37 3 15,0 0-21-15,0 0 29 16,0 0-38-16,0 0 11 0,0 0-32 16,0 0-28-16,0 0-70 15</inkml:trace>
</inkml:ink>
</file>

<file path=ppt/ink/ink207.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11-03T22:19:31.132"/>
    </inkml:context>
    <inkml:brush xml:id="br0">
      <inkml:brushProperty name="width" value="0.06667" units="cm"/>
      <inkml:brushProperty name="height" value="0.06667" units="cm"/>
      <inkml:brushProperty name="color" value="#3165BB"/>
      <inkml:brushProperty name="fitToCurve" value="1"/>
    </inkml:brush>
  </inkml:definitions>
  <inkml:traceGroup>
    <inkml:annotationXML>
      <emma:emma xmlns:emma="http://www.w3.org/2003/04/emma" version="1.0">
        <emma:interpretation id="{00E90EDE-390F-4508-9498-C780C4A772D2}" emma:medium="tactile" emma:mode="ink">
          <msink:context xmlns:msink="http://schemas.microsoft.com/ink/2010/main" type="inkDrawing" rotatedBoundingBox="8091,12791 21832,8511 22780,11555 9039,15835" hotPoints="21631,10272 21990,12218 8709,14667 8350,12722" semanticType="enclosure" shapeName="Rectangle">
            <msink:sourceLink direction="with" ref="{27D56E54-915D-43A0-BB69-C76B1A84A88E}"/>
          </msink:context>
        </emma:interpretation>
      </emma:emma>
    </inkml:annotationXML>
    <inkml:trace contextRef="#ctx0" brushRef="#br0">13622 362 803 0,'0'0'179'0,"-47"-8"7"16,5 8-51-16,5 4-28 0,0 4-25 0,-5 4 3 15,0 4 23-15,0-1-50 16,-5 9-30-16,-10 3-3 0,-1 5-4 15,-10-1-32-15,-11 9 11 16,-10 3 11-16,-16 4-21 0,-10 4 3 16,-22 4 12-16,-4 8-21 31,-11 8 16-31,-11 0 11 16,0 4 12-16,1-1-28 0,5-3 1 15,-1 4 1-15,1 0-26 16,-6-5 39-16,1 1-36 0,-1-4 16 0,-5 4-13 0,6-4 23 15,-1 3 3-15,1 1-10 32,4 4 1-32,-4 0-3 0,10-1-4 15,0-3-6-15,5-4 11 16,5 0-4-16,1 0 9 0,-6-8-6 0,11 4 4 16,-6-4-22-16,-5-4 20 15,0 0 3-15,1 0 19 0,-7 0-8 16,1 4-34-16,-15 0 21 15,-12 8-6-15,-4 0 12 16,-11-1 15-16,-6-3-18 0,6-4-17 16,0 4 39-16,0 0-8 15,6 0-18-15,-1-8 7 16,-10-4-14-16,-1-3 14 0,-4-1-11 0,-1-4 24 16,6 0-30-16,0 1 26 15,5-5-2-15,0 0-7 0,5-3 11 16,-5-9-30-1,5 1 41-15,0-9-11 0,6 5-6 16,5 0 8-16,10 3-8 0,5-3 18 16,11 3-29-16,11-3 14 0,4 3-6 15,6 1-2-15,0-1 30 16,0-3 13-16,0 0 17 0,0-1-48 16,5-3 15-1,5-4-7-15,1-5-16 0,4 1 19 16,11 0-34-16,1-4 22 15,4-4 8-15,11 4 30 0,5-1-10 16,5 1-39-16,6-4 28 16,5 4-35-16,5 0 15 0,-6 4-8 15,12-8 11-15,-1 8-18 0,0-5 24 16,1 5 4-16,4 0 45 16,11-4-2-16,-5 4-31 0,5-1-25 15,6-3 16-15,-1 8-12 16,5-4-5-16,6-4-2 0,5 0-8 15,0-4 15-15,21-4-6 0,-21 7-22 16,21-7 16-16,0 0 16 16,0 0-29-16,0 0 0 0,0 0 18 15,0 0 3-15,-10 32-13 0,10-1 12 16,5 17-18-16,16 14 11 0,0 17 11 0,5 27 11 16,11 12 1-16,0 24-11 15,4 23 0 1,-4 12-18-16,5 4 18 0,-10 4-20 0,4-4 3 15,-4-12 19-15,-1-16-18 0,-5-23 4 16,6-20-9-16,-1-19 21 16,-4-21-17-1,-1-15 5-15,5-15-3 0,1-17 6 0,-1-15 8 16,6-20-11-16,5-7 0 0,5-17-5 16,16-11 1-1,5-8 16-15,11 0-20 0,10 0 16 16,16 0-17-16,21 8 4 15,15 3 5-15,17 9 9 0,9 4-17 16,17 3 15-16,15 4-11 0,21 1 12 16,16-1-27-16,21 5 19 15,16-5-5-15,5-7-2 0,10-9 7 16,11-11-4-16,0-4 7 16,16-16-11-16,5 0 4 0,5-15-9 15,0-5 19-15,11 1-20 0,4-4 7 0,-4-9-23 16,0 5 24-16,-6 0 34 15,-5-5-59-15,0 1-34 0,0 0-15 16,-10-4 1-16,-6-8-4 0,6-12-10 16,-11-4 38-16,0-4 22 0,-5 1 18 15,-10 3 40-15,-22 4-25 0,-10 8 31 16,-16 4-20-16,-15 4-6 16,-11 11 13-16,-11 17-4 0,-15-1-10 15,-16 9 14-15,-10 11-34 0,-22 8 32 16,-15 3-20-16,-21 13 22 31,-11 4-41-31,-20 11 37 0,-11-3-23 16,-11-1 39-16,-5-7-37 0,-47 35 23 15,58-55-6-15,-16 0 17 0,-5 0-5 0,-1-4 16 16,1-8-6-16,5-8-3 0,-5 8 45 16,-1 0 8-16,-4 8 38 0,5 0-50 15,-1 4-4-15,-4 0-33 16,-1 0-6-16,1 4-15 0,-32 51 16 15,47-71 16-15,-10 16-15 0,-37 55-4 32,31-55 9-32,-5 4-3 0,-10-4-18 15,0-8 2-15,-1-4-6 0,1-8-9 16,-11-11 12-16,-5-1-12 16,-10-15 10-16,-6-8-3 0,-10-8-7 15,0-4-4-15,-16-8-4 16,-5 0 19-16,-11 1-28 0,0 3 22 15,1 12-11-15,-1 15 15 0,11 21-33 16,-1 23-125-16,7 19-234 0,41 36-287 16</inkml:trace>
  </inkml:traceGroup>
</inkml:ink>
</file>

<file path=ppt/ink/ink208.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11-03T22:19:36.425"/>
    </inkml:context>
    <inkml:brush xml:id="br0">
      <inkml:brushProperty name="width" value="0.06667" units="cm"/>
      <inkml:brushProperty name="height" value="0.06667" units="cm"/>
      <inkml:brushProperty name="color" value="#3165BB"/>
      <inkml:brushProperty name="fitToCurve" value="1"/>
    </inkml:brush>
  </inkml:definitions>
  <inkml:traceGroup>
    <inkml:annotationXML>
      <emma:emma xmlns:emma="http://www.w3.org/2003/04/emma" version="1.0">
        <emma:interpretation id="{BECCFB08-67CD-4836-A042-CEBC7C940411}" emma:medium="tactile" emma:mode="ink">
          <msink:context xmlns:msink="http://schemas.microsoft.com/ink/2010/main" type="inkDrawing" rotatedBoundingBox="4761,8115 13425,-1780 21091,4930 12427,14826" hotPoints="16621,615 19041,8127 10729,10806 8308,3294" semanticType="enclosure" shapeName="Rectangle">
            <msink:sourceLink direction="with" ref="{5A02D497-E3D3-45DE-80E7-F9FD95A21475}"/>
            <msink:sourceLink direction="with" ref="{F7DA683E-55BC-4C5F-B159-142B28EE8F45}"/>
          </msink:context>
        </emma:interpretation>
      </emma:emma>
    </inkml:annotationXML>
    <inkml:trace contextRef="#ctx0" brushRef="#br0">305 11313 519 0,'21'-51'89'0,"16"0"-9"15,5-8-24-15,10 7 44 0,6 1 17 16,15 4 0-16,17-4-48 16,14 0-20-16,17-4-2 0,15 4-5 31,6-4 25-31,15-8 114 0,1 0-13 15,20 0-73-15,11-4-43 16,10 0-28-16,16-8-17 0,10-7-7 16,6-9 5-16,5-7-10 15,-5-4-3-15,10-8 26 0,-5 3-10 0,-5-3-20 0,5 4 41 16,-6 8-46 0,-4 3 5-16,-11 9 27 15,-11-1-23-15,-10 5 31 0,-5 3-21 16,-10-4 3-16,-1 5-5 0,-10 3 13 15,-6 8-27 1,-10 4 29-16,-10 8-30 0,-11 8 35 16,-16 4-35-16,-10 7 32 15,-10 5-22-15,-12 3 18 0,-4 1-13 16,0-1 9-16,-1-7-17 0,1 0 10 16,0-5 3-16,5-7 6 15,0-4-17-15,10 0 6 0,0 0 0 16,1-4 0-16,4 0 9 15,11-4-12-15,1 0 7 16,9 3 11-16,1 5-15 0,-1-4 5 16,6 0-1-16,-10 0-21 0,-1 0 23 15,-5 8-51-15,-5 0-13 16,0 7 34-16,-11 1-38 0,1 4 27 16,-11-5 12-16,-6 5-15 15,-15 0 41-15,-5-1-10 0,-6 1 16 16,-10-5-13-16,-5 1 7 15,-37 39-24-15,37-55 48 16,-6 8-45-16,-31 47 23 0,21-51-14 16,-5 4 28-16,-16 47-8 15,10-56-17-15,1 9 35 0,-11 47-34 16,0-59 22-16,0 8 9 0,-5 4-11 16,-1-8-13-16,-4-4-2 15,-6-8 14-15,-5-16-8 0,-5-7-1 16,-6-12 4-16,-4-16-20 15,-6-20 20-15,-11-27-13 0,1-20-6 16,-6-19 13-16,-5-13-6 16,0-15 10-16,-5-8-20 15,0-7 22-15,-11-9-29 0,1-4 8 16,-1-15 2-16,-10-8-8 0,5 0-14 16,-5 3 22-16,5 17 2 0,-5 23-4 0,10 20-2 15,6 19 5-15,5 24-17 0,10 20 37 16,5 15-34-16,6 20 31 15,5 12-21-15,0 16 13 16,0 7-9-16,6 9-7 0,-1 11 22 16,6 0 7-16,-6 8-10 15,5 0 4-15,-10 0-14 0,6 4-5 32,-6 4 6-32,0 0 13 0,0 3-26 15,0 1 23-15,0 0-13 0,0 8 9 16,0-1-6-16,0 5-5 15,5 4 14-15,1 7 15 0,-12 4-21 0,-4 9-11 0,-6 11 34 16,-10 7-33-16,-16 5 9 0,-10 12 4 31,-11-1-28-31,-16 5 16 0,-4 7 34 16,-7 1-22-16,-4 7-8 16,0-4 13-16,-6 1 16 0,1-5-14 15,-6-7-7-15,-5-9-19 0,0-11 26 16,-11 0-3-1,-5 4-10-15,-10 0-2 0,5 11 8 16,-11 16 0-16,6 13-4 0,-5 11 4 16,4 7-8-16,-4 13 1 15,-1 7 20-15,-15 9 7 0,-6 7-33 16,1 8 7-16,-11 12 6 16,0 0 27-16,0 7-21 0,5-11-13 0,6-12 4 0,-1-11-18 15,-5-13 36-15,11-19-7 16,5-12-16-16,21-8 1 0,16-11 0 15,15-1 7-15,16 4 8 0,11 1 3 32,15 3-5-32,11 0 0 0,10 1 0 15,17-1-12-15,9-4 8 16,11-3 29-16,5-5-26 16,11 1 5-16,11-1-31 0,15-31 11 0,-16 43 20 15,11-3-6-15,-1 3 10 16,6 8-27-16,6 12 21 0,4 19-4 15,6 25 53-15,10 26 28 0,0 21 4 0,6 23 14 16,10 31-16-16,5 28-8 16,10 32-4-16,1 19-32 0,5 16 1 15,0 3-8-15,0 17 1 16,-5 15-30-16,-6 0-7 0,1 0-6 16,-12-19 10-16,-4-24 7 0,0-35-2 31,-6-32-17-31,1-28 2 0,-6-31 10 15,0-23 2-15,0-24 5 16,-5-24 14-16,6-7-7 16,-6-13 0-16,5-7-9 0,0-12-9 0,0-8-13 15,-5-4 10-15,-5-3 6 16,-16-44 14-16,16 47-13 16,-16-47-4-16,15 43-18 15,-15-43 18-15,0 0 4 0,0 0 10 16,0 0-14-16,0 0-18 0,0 0 9 15,6 43 19-15,-6-43 8 0,10 51-24 16,-5 1-2-16,-5 7-2 16,6 7-5-16,-6 9-33 0,0-4-41 15,5 4-51-15,-5-4-93 16,0-13-87-16,5-6-81 0,-10-9-132 16</inkml:trace>
  </inkml:traceGroup>
</inkml:ink>
</file>

<file path=ppt/ink/ink209.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11-03T22:19:41.829"/>
    </inkml:context>
    <inkml:brush xml:id="br0">
      <inkml:brushProperty name="width" value="0.06667" units="cm"/>
      <inkml:brushProperty name="height" value="0.06667" units="cm"/>
      <inkml:brushProperty name="color" value="#3165BB"/>
      <inkml:brushProperty name="fitToCurve" value="1"/>
    </inkml:brush>
  </inkml:definitions>
  <inkml:traceGroup>
    <inkml:annotationXML>
      <emma:emma xmlns:emma="http://www.w3.org/2003/04/emma" version="1.0">
        <emma:interpretation id="{3061A27A-B341-4AF2-A4B4-36E586D20EB4}" emma:medium="tactile" emma:mode="ink">
          <msink:context xmlns:msink="http://schemas.microsoft.com/ink/2010/main" type="writingRegion" rotatedBoundingBox="24716,15539 13400,20052 12188,17012 23504,12499"/>
        </emma:interpretation>
      </emma:emma>
    </inkml:annotationXML>
    <inkml:traceGroup>
      <inkml:annotationXML>
        <emma:emma xmlns:emma="http://www.w3.org/2003/04/emma" version="1.0">
          <emma:interpretation id="{AD0ECADB-CD44-490B-A40C-2A8BEC1F24BA}" emma:medium="tactile" emma:mode="ink">
            <msink:context xmlns:msink="http://schemas.microsoft.com/ink/2010/main" type="paragraph" rotatedBoundingBox="24716,15539 13400,20052 12188,17012 23504,12499" alignmentLevel="1"/>
          </emma:interpretation>
        </emma:emma>
      </inkml:annotationXML>
      <inkml:traceGroup>
        <inkml:annotationXML>
          <emma:emma xmlns:emma="http://www.w3.org/2003/04/emma" version="1.0">
            <emma:interpretation id="{0DEDC4A6-1E30-48B4-AD3A-5A45936EAA0D}" emma:medium="tactile" emma:mode="ink">
              <msink:context xmlns:msink="http://schemas.microsoft.com/ink/2010/main" type="line" rotatedBoundingBox="24716,15539 13400,20052 12188,17012 23504,12499"/>
            </emma:interpretation>
          </emma:emma>
        </inkml:annotationXML>
        <inkml:traceGroup>
          <inkml:annotationXML>
            <emma:emma xmlns:emma="http://www.w3.org/2003/04/emma" version="1.0">
              <emma:interpretation id="{F692FCCC-2D26-4A3F-B516-5531C560200C}" emma:medium="tactile" emma:mode="ink">
                <msink:context xmlns:msink="http://schemas.microsoft.com/ink/2010/main" type="inkWord" rotatedBoundingBox="24681,15451 19990,17322 18813,14370 23504,12499"/>
              </emma:interpretation>
            </emma:emma>
          </inkml:annotationXML>
          <inkml:trace contextRef="#ctx0" brushRef="#br0">9689 12341 1415 0,'36'39'122'0,"-36"-39"-6"0,42 75 92 32,-26-8-46-32,-11-4-60 0,-15 8-71 15,-11-1-9-15,-11-3-4 0,-10 8-31 16,-10 0 35-16,-6 7-36 16,-5 13-9-16,-5 3 23 0,5 0-10 15,-5-7 20-15,10-9-21 0,6-11-7 16,5-20 21-16,10-15 0 0,6-17-3 15,31-19 9-15,-42-11-17 16,42 11 8-16,-42-52 8 0,16 1-18 16,26 51 18-16,-27-51 6 0,27 51-28 15,0 0 18 1,0 0-22-16,0 0 18 0,-36 36 6 16,4 34-17-16,6 25 0 0,0 19-170 15,-6 16-199-15,6 3-88 16,-5 1-31-16</inkml:trace>
          <inkml:trace contextRef="#ctx0" brushRef="#br0" timeOffset="-344.4068">9652 13757 1372 0,'-26'-40'152'0,"26"40"-32"15,0 0 114-15,0 0-24 0,0 0-95 0,5 40-50 16,16 3-27-16,5 0-20 16,0 1-12-16,6-1 8 0,-6 0-11 15,-5-4 14-15,-5 5-15 16,-6-1-2-16,-10 4 0 0,-15 8 19 15,-6 8-15-15,-16 0-2 0,-16 12-5 16,-9 3-3-16,-12 9 3 16,-10 11 134-16,0 5-40 0,-10 19-4 15,5 15-44-15,-11 17-26 16,6 3-31-16,-1-4-17 16,17-7-1-16,10-13 1 0,15-11 17 15,16-15 10-15,11-25-193 0,10-19-153 31,11-20-155-31,5-43-35 0</inkml:trace>
          <inkml:trace contextRef="#ctx0" brushRef="#br0" timeOffset="332.1832">8441 14925 1357 0,'0'0'262'15,"0"0"79"-15,0 0-81 16,0 0-73-16,0 0-84 0,26-24-70 16,-26 24 5-16,0 0-28 0,0 0 7 0,0 0-8 15,0 0-9-15,5 55 5 0,-21 0-9 16,-10 4 11-16,-11-7-14 16,-5-5 7-16,-5-4 14 0,5-8-9 15,-5-11-1 1,5-12-12-16,5-16 16 0,1-12-13 15,15-11 10-15,0-21-11 0,10-7 10 16,17-12-4-16,4-11-5 0,11-9 17 0,5 5-165 16,6-1-194-16,-6 8-235 0,5 5-97 31</inkml:trace>
          <inkml:trace contextRef="#ctx0" brushRef="#br0" timeOffset="716.7678">7434 15007 1755 0,'0'0'128'0,"-21"4"52"16,21-4-36 0,0 0-59-16,-21 48-49 0,0-1-16 0,0 0-5 15,0-4-7-15,5 1-21 16,-5-1 6-16,0-8 7 0,21-35-13 16,-36 32 4-16,4-21 9 0,1-14 0 15,-6-21 25-15,5-15-11 0,6-16 13 16,-10-24-14-16,4-16-13 15,-5-19 10-15,-5-7-15 0,6-5 5 16,-1 12 13-16,6 15 5 0,4 25-11 16,12 22-32-16,15 52-133 0,0 0-183 31,10 36-146-31,22 31-21 0</inkml:trace>
          <inkml:trace contextRef="#ctx0" brushRef="#br0" timeOffset="852.0325">7460 16231 1013 0,'0'0'243'0,"0"0"-26"15,0 0-107-15,0 0-50 16,0 0-60-16,-16-40-251 0,-5-7-134 16,0-12-87-16</inkml:trace>
          <inkml:trace contextRef="#ctx0" brushRef="#br0" timeOffset="-767.2932">10989 12703 1338 0,'11'-55'195'16,"15"19"5"-16,21 28 64 0,16 20-69 15,10 28-35-15,11 7-41 0,5 20-58 16,1 11-33-16,-7 13-9 0,-14 23 2 0,-17 8-14 16,-31 11-2-16,-16 5-9 0,-20-8 7 31,-17-8-7-31,-5-20 0 0,-15-23 11 15,0-32 3-15,-1-23 59 16,1-36-29-16,-1-32-16 0,6-38-11 16,5-36-6-16,11-20 0 0,10-7-2 15,10-5-2-15,22 5-11 0,4 15-52 16,12 24-311-16,-6 23-385 16</inkml:trace>
          <inkml:trace contextRef="#ctx0" brushRef="#br0" timeOffset="-1087.9995">10412 12766 1412 0,'-42'-16'63'0,"16"8"127"0,26 8 31 16,0 0 34-16,21 28-4 16,16 19-77-16,10 16-13 0,16 31-70 15,5 24-33-15,11 12-29 16,5 12-10-16,0 3-7 0,-6 1-15 15,-4 3-232-15,-6 0-307 16,-10 5-180-16</inkml:trace>
        </inkml:traceGroup>
        <inkml:traceGroup>
          <inkml:annotationXML>
            <emma:emma xmlns:emma="http://www.w3.org/2003/04/emma" version="1.0">
              <emma:interpretation id="{156CD01A-F4C5-45BF-B095-A2B4EF23F95A}" emma:medium="tactile" emma:mode="ink">
                <msink:context xmlns:msink="http://schemas.microsoft.com/ink/2010/main" type="inkWord" rotatedBoundingBox="19286,17704 13400,20052 12274,17228 18160,14881"/>
              </emma:interpretation>
            </emma:emma>
          </inkml:annotationXML>
          <inkml:trace contextRef="#ctx0" brushRef="#br0" timeOffset="1235.9986">6254 15361 835 0,'0'59'136'16,"5"-3"57"-16,6-9 70 16,-1-8-9-1,-10-39-44-15,11 39-71 0,-11-39-80 16,0 0-16-16,15 44-9 0,1-9-9 15,-16-35-39-15,-16 63 14 16,-10 0 20-16,-16 0 5 0,0-8-16 16,-5-12-17-16,-5-11 3 15,-6-13 5-15,-5-15 10 0,0-20-14 16,5-23-12-16,1-12 16 0,4-8 0 16,11 4-11-16,16 0 15 15,0 4 4-15,10 15-19 0,16 36 4 0,0 0 14 16,0 0 5-16,0 0 71 0,0 0 38 15,0 0-15 1,16 59-38-16,-6 16-49 0,-15 16-7 16,-5 19-21-16,-6 15-25 0,-16 9 10 15,-4 8 10-15,-1-8-8 0,0-16 10 0,6-20-74 16,5-12-338-16,5-15 64 0,0-24-197 31</inkml:trace>
          <inkml:trace contextRef="#ctx0" brushRef="#br0" timeOffset="1398.5415">6196 17257 1321 0,'47'-27'47'0,"11"-21"-24"0,-5-18-12 16,4-25-5-16,1-7-55 15,-11-8-283-15</inkml:trace>
          <inkml:trace contextRef="#ctx0" brushRef="#br0" timeOffset="2063.9316">5022 16404 1368 0,'-16'43'23'0,"11"-4"-12"15,-1 12-5-15,1 4 22 0,0 1-22 16,0-1 6-16,-6 4-12 0,6-8-8 0,-6-8 22 16,6-4-14-16,5-39 16 15,0 0 1-15,0 0-32 0,-31 8 37 16,5-31-14-16,-6-21 10 0,1-23 12 31,-6-15 8-31,-10-13 7 0,-6-3 1 16,1 8 6-16,-1 11 70 0,1 12-33 15,5 12 71-15,0 16-33 16,5 11-25-16,5 16 12 0,0 12-25 16,0 12-17-16,6 8-42 0,5 11-13 15,0 9 13-15,-6-1-5 0,6 4-29 16,5-3 4-16,0-5 2 15,5-4-16-15,16-31 19 16,-5 32 32-16,5-32-45 0,0 0 19 0,-21 16 15 0,21-16-26 16,-21-12-9-16,5-16 11 0,-5-15-16 15,0-12 5-15,-5-16 4 0,-11-11-12 16,-10-17-7-16,-5-15 19 16,-1 12-9-16,6 12-14 0,5 19 5 15,11 20 10-15,5 15-1 0,26 36 19 31,-16-35 0-31,16 35 3 0,0 0 6 16,0 0-9-16,10 35 1 16,6 12-11-16,15 16 11 0,1 12 15 15,10 16 47-15,0 23 56 0,5 7-42 16,0 21-24-16,-5 8-20 16,5 3-5-16,-5 0-25 0,-10-7-8 15,-1-5 3-15,-10-11 18 0,-5-16-6 16,-6-12-6-16,-15-7-4 0,0-13-3 15,-11-7-8-15,0-20-117 16,-4-8-155-16,20-47-190 0,-37 44-195 16,5-32 40-16</inkml:trace>
          <inkml:trace contextRef="#ctx0" brushRef="#br0" timeOffset="2311.2913">3197 16058 1273 0,'-5'-44'70'0,"5"44"-35"0,0 0-17 16,-11-39-9-16,11 39-5 0,0 0 7 16,0 0 19-16,26 8 22 0,6 15 16 15,-6 29-23-15,0 22-42 0,-5 25 1 16,0 11 8-16,5 16 10 0,1 7-14 15,-1 1 5-15,-5-4-17 16,0 0-126-16,0-12 65 0,-6-4 33 0,1-16-168 16,-11-15-194-16</inkml:trace>
          <inkml:trace contextRef="#ctx0" brushRef="#br0" timeOffset="2967.7487">2578 15774 1021 0,'42'-66'101'0,"0"-5"-3"16,0-4-19-16,5 0-22 0,0 5-28 15,-5 7-122-15,0 15-202 0</inkml:trace>
          <inkml:trace contextRef="#ctx0" brushRef="#br0" timeOffset="2798.7879">3008 17100 932 0,'0'0'189'16,"0"0"-43"-16,0 0-73 0,0 0-36 15,0 0-19-15,0 0-9 16,0 0-4-16,0 0-3 0,-37 19-2 15,37-19 0-15,0 0 0 0,-31 16 0 16,31-16 0-16,-32 0 0 0,32 0 0 16,-26-47 0-16,5-8 0 0,11-12 0 0,4-8 0 0,1 5 0 15,10-5 0-15,1 8 0 0,4 8 0 16,6 16 0-16,-16 43 0 16,31-32 0-16,11 28 0 15,-15 16 0-15,-7 20 0 0,1 23 0 16,-10 4 0-16,-6 15 0 0,-5 5 0 31,0 0 0-31,-5-5 0 0,-11-7 0 16,0-8 0-16,-4-15 15 15,-1-9 64-15,-6-15 8 0,-4-13 51 16,-1-10-42-16,-4-21-29 0,-6-15-23 16,0-20-2-16,-5-16-6 0,-6-27 10 0,-5-16 26 0,1-24 17 15,-6-7-14-15,0 3-69 0,10 8-6 16,6 24-125-16,11 28-236 15,9 15-163 1,17 24-9-16</inkml:trace>
          <inkml:trace contextRef="#ctx0" brushRef="#br0" timeOffset="3265.0883">2090 16136 1219 0,'0'0'97'0,"-47"4"-48"31,0 20-25-31,-6 15-12 15,-9 20-6-15,-7 20-3 0,-4 11-3 16,0 16 29-16,-22 8 104 0,-10 0 47 16,-10-3-2-16,-6-5 4 0,1-12-10 15,-1-15-1-15,6-12-15 16,5-16-44-16,-1-16-112 0,7-7-22 16,9-13-6-16,22-7 14 0,10-4 4 15,16 4-48-15,10-8-287 16,37 0-169-16,0 0 3 0</inkml:trace>
          <inkml:trace contextRef="#ctx0" brushRef="#br0" timeOffset="3440.1176">685 17041 1320 0,'31'-43'221'0,"1"-9"9"16,-1-11-61-16,6-19-89 0,5-20-48 15,5-8-32-15,11-1-19 0,10 1 2 16,5-4-224-16,6 16 60 16,10 7-69-16,-5 9-321 15</inkml:trace>
        </inkml:traceGroup>
      </inkml:traceGroup>
    </inkml:traceGroup>
  </inkml:traceGroup>
</inkml:ink>
</file>

<file path=ppt/ink/ink21.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04-21T08:07:25.786"/>
    </inkml:context>
    <inkml:brush xml:id="br0">
      <inkml:brushProperty name="width" value="0.1" units="cm"/>
      <inkml:brushProperty name="height" value="0.1" units="cm"/>
      <inkml:brushProperty name="color" value="#ED1C24"/>
      <inkml:brushProperty name="fitToCurve" value="1"/>
    </inkml:brush>
  </inkml:definitions>
  <inkml:trace contextRef="#ctx0" brushRef="#br0">3844 497 357 0,'0'0'64'0,"0"0"14"16,0 0 1-16,0 0-2 0,0 0-11 15,0 0-16-15,0 0 11 16,0 0 20-16,0 0-41 0,0 0 26 15,0 0-18-15,0 0 26 0,0 29 21 16,13 5-62-16,0-1-7 16,0 4 96-16,7 7 51 15,-13 4-2-15,6 12-50 0,-7 3-25 16,1 4 35-16,-7 3-12 16,-7 0-20-16,1 5-2 0,-7 2 9 15,-7 5-12-15,-6 3 10 0,-14 1-31 16,-6-1-2-16,0 0-16 15,-6 1-31-15,-7-9 1 0,-1-10-4 16,8-4-19-16,-7-12 9 0,6-5 4 16,1-9-4-16,6-12 5 15,13 1-8-15,33-26-8 16,-33 22 5-16,33-22 0 0,-33 15 3 16,33-15-18-16,0 0-66 0,0 0-73 15,0 0-166-15,0 0-86 0,0 0-78 16,0 0-25-16,-33-37 13 15</inkml:trace>
  <inkml:trace contextRef="#ctx0" brushRef="#br0" timeOffset="892">2714 1349 415 0,'0'0'112'0,"0"0"39"0,0 0-11 15,0 0 18-15,0 0-15 0,0 0-4 16,0 0-45-16,0 0 9 15,0 0-18-15,0 0-63 0,0 0-3 16,0 0-15-16,0 0-4 0,0 0 13 16,0 0-1-16,13-41 2 0,-7 4-19 15,-6 37-15-15,27-48 17 16,-8 4 14-16,-19 44 10 16,33-52-15-16,-33 52 12 0,33-37-13 15,-33 37-13-15,0 0 8 0,0 0 13 16,0 0 26-16,40 0-11 15,-40 0-12-15,0 0 3 0,39 37-46 16,-39-37 18-16,33 48 6 0,-33-48 14 16,26 44-17-16,-26-44 13 15,0 0-7-15,20 37-18 0,-20-37 18 16,0 0-10-16,0 0-4 0,0 0 14 16,0 0 4-16,0 0 27 15,0 0-9-15,0 0-7 0,0 0-9 16,0 0-1-16,0 0 11 15,0 0-6-15,0 0-10 0,-46 22 19 16,46-22 20-16,-46 19 26 0,0-12 2 16,6 1 13-16,1-1-8 15,0-3-12-15,-1 3 9 0,-6 1 3 16,0-5 11-16,7 1-4 0,39-4-3 16,-46-4-11-16,13-3-23 15,33 7-3-15,-39-8-7 0,39 8 9 16,-33-11-9-16,33 11-16 0,0 0-8 15,-40-33-4-15,40 33-8 16,-26-37 7-16,6 8-3 16,14-5 6-16,-1-3-3 0,1 0-3 15,6-3-9-15,0-6-1 0,0 2 10 16,0-4-6-16,0 4 6 0,0-1-6 16,0 8-48-16,0 37-14 15,0-45-18-15,0 45-23 0,0 0-41 16,0 0-100-16,-7-40-124 0,7 40-56 15,0 0 66-15,0 0 6 16</inkml:trace>
  <inkml:trace contextRef="#ctx0" brushRef="#br0" timeOffset="1711">2004 1271 551 0,'-33'26'120'0,"33"-26"16"16,0 0 16-16,0 0-18 0,0 0-23 16,0 0-12-16,0 0-6 0,0 0-13 15,0 0-38-15,0 0-54 16,0 0 12-16,0 0 3 15,-40-26 2-15,40 26-2 0,-13-48-1 16,13 7-14-16,0 41-34 0,19-51 23 16,-5 10-2-16,-14 41 25 15,33-49-15-15,-33 49 24 0,0 0 3 16,0 0-9-16,46-30-7 0,-46 30-1 16,0 0 25-16,0 0-15 0,40 41 27 15,-14-3-19-15,-19-5-1 16,-1 8-3-16,-6-41 3 0,0 55 1 15,-6-18 14-15,6-37-13 0,0 0 30 16,0 0 12-16,-7 41 28 16,7-41-6-16,0 0-22 15,0 0-28-15,-52 33-10 0,6-18 0 16,-1-11-18-16,1-4 10 0,-7-4-10 16,7-7-18-16,-7-4-7 15,1 0 18-15,6-3-7 0,0-4 0 16,0-8-3-16,0 4-9 0,46 26-13 15,-40-48-9-15,14 8-28 0,13 6-27 16,13 34-16-16,13-49 37 16,0 12 18-16,-13 37 5 0,40-33-32 15,-40 33 38-15,52-18 22 0,-12 10 42 16,-40 8-31-16,46 19 17 16,-46-19-7-16,39 33 16 15,-39-33 4-15,33 44 4 0,-20-10-5 16,-13-34 55-16,7 45-22 0,-7-45 47 15,-13 37-7-15,13-37-25 16,0 0-20-16,-46 40-3 0,6-17-3 16,1-12-4-16,-7 0-8 0,-13-8-2 15,6-3-9-15,0 0-28 16,1 0 22-16,-7 0-13 0,6-3 21 16,-6-1 6-16,6 0-16 15,-6 1 27-15,7 6 1 0,6 8 22 16,0 4 6-16,6 0-24 0,40-15-4 15,-46 37-9-15,20-4 6 16,26-33-10-16,-20 42-9 0,14-9-14 16,6-33 4-16,6 37 11 0,-6-37 1 15,0 0-70-15,46 37-80 16,7-15-79-16,-7-11-17 0,0-3-28 16,0-8-23-16</inkml:trace>
  <inkml:trace contextRef="#ctx0" brushRef="#br0" timeOffset="2244">1998 530 744 0,'0'0'86'0,"0"0"78"15,0 0-37-15,0 0-32 0,0 0-74 16,0 0-3-16,0 0-7 16,0 0-11-16,0 0 5 15,0 0-11-15,0 0 22 0,0 0-31 16,0 0 22-16,0 0-34 0,0 0 30 15,0 0-59-15,0 0 29 16,0 0-4-16,0 0 31 0,-47-15 0 16,47 15 9-16,0 0-23 0,0 0 41 15,0 0-36-15,-40-7 43 16,40 7-9-16,0 0-8 0,0 0 1 16,-52 22-14-16,52-22 6 0,0 0-13 15,0 0 3-15,0 0 0 16,-14 44 5-16,14-44-13 0,0 0 17 15,0 0-9-15,0 0-15 16,0 0-10-16,0 0 14 0,0 0-13 16,46 15 15-16,-46-15 21 0,0 0-25 15,0 0 26-15,0 0-27 16,0 0 14-16,40-44-5 0,-40 44 8 16,0 0-14-16,26-44 1 0,-26 44-96 15,0 0-53-15,0 0-67 16,0 0-44-16</inkml:trace>
  <inkml:trace contextRef="#ctx0" brushRef="#br0" timeOffset="2676">1234 567 478 0,'0'0'110'0,"0"0"-1"0,0 0-20 16,0 0-14-16,0 0-26 15,0 0-14-15,0 0-13 0,0 0 9 16,0 0-16-16,0 0-3 0,0 0 0 15,0 0-12-15,0 0 4 16,0 0 20-16,0 0-11 0,0 0 20 16,40-18-22-16,-40 18 49 0,0 0-37 15,33-41 28-15,-33 41 30 0,19-37 56 16,-19 37-24-16,0 0-58 16,0 0-15-16,0 0-2 0,0 0-5 15,0 0-19-15,0 0 10 16,-46 37-20-16,46-37-7 0,-33 52-2 15,7-12-9-15,26-40 5 16,-6 45-111-16,6-45-66 0,-7 40-17 16,7-40-29-16,0 0-12 0,0 0-6 15</inkml:trace>
  <inkml:trace contextRef="#ctx0" brushRef="#br0" timeOffset="4588">1162 81 402 0,'0'0'141'0,"0"0"-21"16,0 0 23-16,0 0-35 0,0 0 25 15,0 0-45-15,0 0 7 16,0 0-70-16,0 0 73 0,0 0 67 16,0 0-57-16,20 37-37 0,-20 1-19 15,6-1-13-15,-6 4-12 0,0-1 7 16,7-7-1-16,-7 8 2 16,0-41 6-16,20 52-25 0,-7-12-1 15,-13-40-1-15,19 53 12 0,-5-12-21 16,-14-41 9-16,19 44 0 15,-19-44 7-15,20 41-18 16,-20-41 1-16,13 37-27 0,-13-37 23 16,0 0 4-16,13 40 10 0,-13-40-8 15,0 0-12-15,13 41 6 0,-13-41 10 16,0 0-17-16,7 42 13 16,-7-42-3-16,0 0 1 0,0 0 9 15,7 37-11-15,-7-37-14 0,0 0 6 16,0 0 11-16,0 0-1 15,0 0-2-15,0 0-11 0,0 0 11 16,0 0 7-16,0 0-20 0,0 0 6 16,0 0 12-16,0 0-1 15,0 0 11-15,0 0-25 16,0 0 24-16,0 0 18 0,0 0 15 16,0 0-30-16,0 0-3 0,0 0-1 15,0 0-19-15,0 0-3 0,0 0 15 16,0 0-18-16,0-45 10 15,0 4-3-15,0 0 3 0,-7-7-3 16,7 4 0-16,0-4 16 0,-7 0-3 16,7 2-6-16,0 6-22 15,0 3 7-15,0 0 11 0,0 3 3 16,0 9-14-16,0 25 11 0,-6-41-6 16,6 41 2-16,-7-33 1 15,7 33 12-15,-6-34-27 16,6 34-4-16,-7-30 16 0,7 30 6 15,0 0-6-15,-13-30-7 0,13 30-16 16,0 0 16-16,0 0 15 0,0 0-2 16,-13-29 0-16,13 29-25 15,0 0 14-15,0 0-6 0,-13-30 12 16,13 30 17-16,0 0-12 0,0 0 3 16,-13-26-10-16,13 26-6 15,0 0 4-15,0 0 13 0,0 0 1 16,0 0 7-16,0 0-17 0,0 0-11 15,0 0 7-15,-14-29 9 16,14 29 19-16,0 0-19 16,0 0 0-16,0 0-4 0,0 0-10 15,0 0 14-15,0 0 0 0,0 0 15 16,0 0-18-16,0 0-15 16,0 0 9-16,0 0 9 0,0 0 9 15,0 0-9-15,0 0 6 0,0 0-19 16,0 0 4-16,0 0 5 0,0 0 19 15,0 0-7-15,0 0 20 16,0 0-55-16,0 0 10 0,0 0 6 16,0 0 5-16,0 0 14 0,0 0 0 15,0 0-3-15,-6 48-12 16,6-4-4-16,-7 0 22 16,14 5-5-16,-7 0-16 0,6-1-3 15,8-4 16-15,-14-7 9 0,0-37-7 16,13 44 6-16,-7-7-15 15,-6-37-9-15,13 42 7 0,-13-42 21 16,0 0-20-16,0 0-2 0,0 0-56 16,14 44-28-16,-14-44-56 0,0 0-18 15,0 0-18-15,0 0-29 16,0 0 32-16,0 0-29 0,0 0-18 16,0 0-42-16</inkml:trace>
  <inkml:trace contextRef="#ctx0" brushRef="#br0" timeOffset="4984">1596 252 389 0,'0'0'57'0,"0"0"36"16,0 0-24-16,0 0 5 16,0 0-30-16,0 0 15 0,0 0-37 15,0 0 14-15,39 0-36 0,-39 0 13 16,0 0 3-16,0 0 24 0,0 0-2 16,0 0 35-16,0 0-38 15,0 0-10-15,0 0-14 0,0 0 37 16,0 0-23-16,0 0 11 0,33-41-26 15,-33 41 32-15,13-37 35 16,-13 37 25-16,0 0-32 0,0 0-35 16,0 0-19-16,0 0 0 0,0 0-4 15,0 0 2-15,0 0-6 16,0 0-23-16,0 0-8 16,0 0-107-16,0 0-49 0,0 0-64 15,-26 41-31-15,26-41-16 0</inkml:trace>
  <inkml:trace contextRef="#ctx0" brushRef="#br0" timeOffset="5464">249 319 501 0,'0'0'74'16,"0"0"17"-16,0 0 50 0,0 0 40 15,0 0-63-15,0 0 17 16,0 0-21-16,-33 51-22 16,13 1 22-16,0 8 35 0,1 7-7 15,-1 6-43-15,0 9 3 0,7 4 9 16,0 13-40-16,0 5-16 0,-7 4 0 16,7 3-15-16,6 7-16 15,1 5-7-15,-1-1-17 0,-6 1 10 16,6-12 3-16,1-8 7 0,6-9-6 15,6-13-2-15,8-11 4 16,-8-7-16-16,7-11 12 0,7-3 0 16,0-12 1-16,-20-37-21 0,46 40-12 15,-7-14-100-15,-39-26-109 16,46 22-76-16,-46-22-98 16,33 0-30-16,-33 0-12 0</inkml:trace>
</inkml:ink>
</file>

<file path=ppt/ink/ink210.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11-03T22:19:32.003"/>
    </inkml:context>
    <inkml:brush xml:id="br0">
      <inkml:brushProperty name="width" value="0.06667" units="cm"/>
      <inkml:brushProperty name="height" value="0.06667" units="cm"/>
      <inkml:brushProperty name="color" value="#3165BB"/>
      <inkml:brushProperty name="fitToCurve" value="1"/>
    </inkml:brush>
  </inkml:definitions>
  <inkml:traceGroup>
    <inkml:annotationXML>
      <emma:emma xmlns:emma="http://www.w3.org/2003/04/emma" version="1.0">
        <emma:interpretation id="{9C2423D1-15CD-4198-9979-4976427212AB}" emma:medium="tactile" emma:mode="ink">
          <msink:context xmlns:msink="http://schemas.microsoft.com/ink/2010/main" type="writingRegion" rotatedBoundingBox="8329,15138 1076,17625 192,15045 7444,12558"/>
        </emma:interpretation>
      </emma:emma>
    </inkml:annotationXML>
    <inkml:traceGroup>
      <inkml:annotationXML>
        <emma:emma xmlns:emma="http://www.w3.org/2003/04/emma" version="1.0">
          <emma:interpretation id="{F06267D3-4C73-424A-9F0E-0FD323969396}" emma:medium="tactile" emma:mode="ink">
            <msink:context xmlns:msink="http://schemas.microsoft.com/ink/2010/main" type="paragraph" rotatedBoundingBox="8329,15138 1076,17625 192,15045 7444,12558" alignmentLevel="1"/>
          </emma:interpretation>
        </emma:emma>
      </inkml:annotationXML>
      <inkml:traceGroup>
        <inkml:annotationXML>
          <emma:emma xmlns:emma="http://www.w3.org/2003/04/emma" version="1.0">
            <emma:interpretation id="{115A50F8-9859-4EC0-9B6D-B0632D136667}" emma:medium="tactile" emma:mode="ink">
              <msink:context xmlns:msink="http://schemas.microsoft.com/ink/2010/main" type="line" rotatedBoundingBox="8329,15138 1076,17625 192,15045 7444,12558"/>
            </emma:interpretation>
          </emma:emma>
        </inkml:annotationXML>
        <inkml:traceGroup>
          <inkml:annotationXML>
            <emma:emma xmlns:emma="http://www.w3.org/2003/04/emma" version="1.0">
              <emma:interpretation id="{A764CF91-F1B6-41B4-AC0E-152262502C04}" emma:medium="tactile" emma:mode="ink">
                <msink:context xmlns:msink="http://schemas.microsoft.com/ink/2010/main" type="inkWord" rotatedBoundingBox="8329,15138 1076,17625 192,15045 7444,12558"/>
              </emma:interpretation>
            </emma:emma>
          </inkml:annotationXML>
          <inkml:trace contextRef="#ctx0" brushRef="#br0">-5304 14764 648 0,'0'35'156'0,"0"-11"93"15,0-9 48-15,0-15 37 0,11-7-77 16,-1-29-82-16,1-31-79 16,5-19-32-16,5-20 5 0,-11-20-4 0,-5-12-32 0,1-15-21 31,-6-16 5-31,-6-12-13 16,-4-4 10-16,-1 8-4 0,1 23 26 15,-1 36 31-15,1 32-19 0,5 19-20 16,5 28-18-16,0 39-13 0,0 0 3 0,15 63 15 0,12 15-3 15,4 13-16-15,1 3-6 0,15-3 17 32,-5-1 1-32,15-7-11 15,6-5 20-15,5-7 35 0,6-8 6 16,5-4-14-16,-6-4-21 0,0-4-9 16,-4-4-3-16,-1-11 4 0,-11-9-3 15,-9 1-6-15,-1-8-2 0,-11-5-8 16,-4-3 4-16,-1-8-8 15,-10 0 12-15,-21-4 2 16,0 0-117-16,27 12-449 0,-27-12-324 16</inkml:trace>
          <inkml:trace contextRef="#ctx0" brushRef="#br0" timeOffset="748.4869">-6410 13426 1829 0,'47'-59'301'0,"0"-15"-132"0,1-9-90 15,4-11-21-15,0-8-47 0,1 3-223 16,-11 5-385-16,0 11-181 16</inkml:trace>
          <inkml:trace contextRef="#ctx0" brushRef="#br0" timeOffset="565.3303">-6363 14421 851 0,'0'0'182'16,"0"0"91"-16,0 0 0 0,0 0-32 16,0 0 15-16,0 0 7 0,-5 24-62 15,-6 8-91 1,-10 7-31-16,-5 8 8 0,0-8-9 15,-5-3-6-15,-6-13-14 0,11-15-29 16,-6-20-8-16,1-15-2 16,4-20 11-16,1-20 2 0,-10-20-12 15,4-19-20-15,-10-24 8 0,0-15 1 16,-10-9-18-16,5-3 18 16,-6 16-26-16,11 19-205 0,0 31-280 0,11 16-338 15</inkml:trace>
          <inkml:trace contextRef="#ctx0" brushRef="#br0" timeOffset="1217.2751">-7139 14917 1428 0,'0'0'259'15,"16"31"12"-15,-16-31-90 0,31 20-69 16,1-16-43 0,-1-8-47-16,-10-8 4 0,-21 12-18 15,26-8 103-15,-26 8-1 0,0 0-69 16,0 0-23-16,-21 28-11 15,-10 3-21-15,-11-3-4 16,0-4 10-16,-10-13-3 0,4-7 17 0,-9-23-14 16,-6-17 4-16,-5-27-4 15,-6-27 18-15,-10-28 8 16,0-35 4-16,-10-17 6 0,0-10-10 0,10 3-6 0,16 11-10 16,10 37-2-1,11 22 39-15,10 33-2 0,11 23-30 16,26 51-7-16,0 0 31 0,-5 59 20 15,15 43-21-15,16 35-25 0,11 17 23 16,5 7 40-16,5 12-5 0,-10-8-11 16,0-7 15-16,-11 3-4 0,-5-16-32 15,-11-7-12-15,-5-8-3 16,-10-20-20 0,-5-8 16-16,-1-11-12 0,-10-17-15 0,6-15-196 0,-6-15-181 31,21-44-211-31,-42 19-93 0,5-42 40 15</inkml:trace>
          <inkml:trace contextRef="#ctx0" brushRef="#br0" timeOffset="1410.1361">-8796 14217 1379 0,'-5'39'270'0,"5"8"47"16,21 16-3-16,10 8-104 0,11 4-36 15,16 4-85-15,15-5-47 0,1 5-17 16,4-4-41-16,1 3 16 16,-6-3-39-16,-10 0-175 0,-5-4-282 15,-16 3-102-15,-11 1-16 0</inkml:trace>
          <inkml:trace contextRef="#ctx0" brushRef="#br0" timeOffset="1965.3722">-9493 13894 1354 0,'42'-51'274'16,"10"-23"-111"-16,0-13-82 0,6-3-29 0,-5-9-38 31,4 5-158-31,-4 11-299 0,-6 16-140 15</inkml:trace>
          <inkml:trace contextRef="#ctx0" brushRef="#br0" timeOffset="1792.2331">-8649 15566 999 0,'-21'51'242'0,"0"-8"36"16,0-3-77-16,21-40-45 16,-37 51-44-16,37-51-34 0,-36 19-11 15,36-19-22-15,-32-7-36 0,32 7 9 16,-21-63-18-16,5-12 0 15,11-8-3-15,5-7 6 0,0 3 1 16,11-3-16-16,4 11 12 0,1 12-5 16,5 12-8-16,-21 55 20 0,31-35 25 15,-31 35 55-15,32 24 38 0,-11 23-22 16,-16 24-25-16,-10 7-27 0,-11 13-26 16,-5 11-30-1,0-8 52-15,-10-3 28 0,-6-17-29 16,6-11 46-16,4-19-24 0,-4-25-12 15,5-23-36-15,-11-23-6 0,6-24 7 16,-1-24-21-16,1-15 0 16,-6-21 0-16,0-30-7 15,-10-16 23-15,-11-20-108 0,-10-16-113 0,0 0-132 0,0 24-225 16,15 27-121-16</inkml:trace>
          <inkml:trace contextRef="#ctx0" brushRef="#br0" timeOffset="2190.3861">-9630 15413 1632 0,'-68'39'339'16,"-26"12"-25"-16,-11 8-83 0,-16 12-36 16,-15 11-61-16,-6 13-64 0,-15-1-56 15,5 1-2-15,0-5-4 0,5-7-3 16,5-13 4-16,17-18-39 16,14-9-218-16,17-20-283 0,21-23-173 0,20-19-2 15</inkml:trace>
          <inkml:trace contextRef="#ctx0" brushRef="#br0" timeOffset="2350.0358">-11297 15774 1530 0,'42'-15'279'0,"0"-13"49"0,5-19-37 16,16-24-118-16,15-35-70 0,17-28-63 15,20-39-19-15,16-23-67 0,11-25-362 16,15 1-312-1</inkml:trace>
        </inkml:traceGroup>
      </inkml:traceGroup>
    </inkml:traceGroup>
  </inkml:traceGroup>
</inkml:ink>
</file>

<file path=ppt/ink/ink211.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11-03T22:19:24.024"/>
    </inkml:context>
    <inkml:brush xml:id="br0">
      <inkml:brushProperty name="width" value="0.06667" units="cm"/>
      <inkml:brushProperty name="height" value="0.06667" units="cm"/>
      <inkml:brushProperty name="color" value="#3165BB"/>
      <inkml:brushProperty name="fitToCurve" value="1"/>
    </inkml:brush>
  </inkml:definitions>
  <inkml:traceGroup>
    <inkml:annotationXML>
      <emma:emma xmlns:emma="http://www.w3.org/2003/04/emma" version="1.0">
        <emma:interpretation id="{D9ECBFEC-70A8-4EC0-8319-B31A66D73D9D}" emma:medium="tactile" emma:mode="ink">
          <msink:context xmlns:msink="http://schemas.microsoft.com/ink/2010/main" type="writingRegion" rotatedBoundingBox="21007,12355 1373,15836 30,8264 19664,4784"/>
        </emma:interpretation>
      </emma:emma>
    </inkml:annotationXML>
    <inkml:traceGroup>
      <inkml:annotationXML>
        <emma:emma xmlns:emma="http://www.w3.org/2003/04/emma" version="1.0">
          <emma:interpretation id="{6EA45415-BE92-46EC-A5A9-9FFDAF5AA06B}" emma:medium="tactile" emma:mode="ink">
            <msink:context xmlns:msink="http://schemas.microsoft.com/ink/2010/main" type="paragraph" rotatedBoundingBox="21089,11801 10851,14790 9634,10619 19871,7630" alignmentLevel="1"/>
          </emma:interpretation>
        </emma:emma>
      </inkml:annotationXML>
      <inkml:traceGroup>
        <inkml:annotationXML>
          <emma:emma xmlns:emma="http://www.w3.org/2003/04/emma" version="1.0">
            <emma:interpretation id="{27D56E54-915D-43A0-BB69-C76B1A84A88E}" emma:medium="tactile" emma:mode="ink">
              <msink:context xmlns:msink="http://schemas.microsoft.com/ink/2010/main" type="line" rotatedBoundingBox="21089,11801 10851,14790 9634,10619 19871,7630">
                <msink:destinationLink direction="with" ref="{00E90EDE-390F-4508-9498-C780C4A772D2}"/>
              </msink:context>
            </emma:interpretation>
          </emma:emma>
        </inkml:annotationXML>
        <inkml:traceGroup>
          <inkml:annotationXML>
            <emma:emma xmlns:emma="http://www.w3.org/2003/04/emma" version="1.0">
              <emma:interpretation id="{5E1CFBE3-8A47-4E39-90D1-4EC79E1FA38D}" emma:medium="tactile" emma:mode="ink">
                <msink:context xmlns:msink="http://schemas.microsoft.com/ink/2010/main" type="inkWord" rotatedBoundingBox="21089,11801 10851,14790 9634,10619 19871,7630"/>
              </emma:interpretation>
            </emma:emma>
          </inkml:annotationXML>
          <inkml:trace contextRef="#ctx0" brushRef="#br0">-1003 9380 2095 0,'0'0'260'0,"0"62"9"16,11 52-3 0,10 44-35-16,5 23-34 0,16 19-34 15,10 9-50-15,22 15 1 16,5 4-38-16,15-4-35 15,6-4-20-15,4-15-12 0,1-16-6 16,-5-28-3-16,0-19-38 0,-11-24-203 16,-11-16-261-16,-15-20-347 15,-5-23-53-15</inkml:trace>
          <inkml:trace contextRef="#ctx0" brushRef="#br0" timeOffset="-232.0476">-1747 12117 1946 0,'-37'102'283'0,"6"16"-1"0,4 16-23 16,12-1-52-16,4 9-78 0,16-12-55 15,11-8-45-15,21-16-7 16,5-23-19-16,15-28 10 0,17-24-8 16,15-35-5-16,5-23 6 0,6-21-6 15,0-18 5-15,-11-13 3 16,-16-8-18-16,-20-11 21 16,-17-8-21-16,-25-4 10 0,-16-12 5 15,-27-8 3-15,-15-4-8 0,-16 1 4 0,-21 7-1 16,-5 23 9-16,-5 21-9 0,10 35 1 15,5 31 0-15,11 40-4 0,5 31 0 16,11 19-7-16,10 13-35 16,21-1-208-16,10-3-292 0,27-20-246 15,10-24-44-15</inkml:trace>
          <inkml:trace contextRef="#ctx0" brushRef="#br0" timeOffset="1193.3419">1068 9497 1900 0,'0'0'182'0,"0"0"65"15,21 40 51-15,21 23-21 16,21 23-65-16,5 24-40 0,16 24-25 0,5 16-12 16,5 19-21-16,-5 8-54 15,-5 4-26-15,-10 7-22 0,-1 5-7 0,0-8-5 16,6-12 0-16,0-20-27 16,-1-19-153-16,1-20-201 15,0-23-275-15,-1-25-153 0,1-34 10 16</inkml:trace>
          <inkml:trace contextRef="#ctx0" brushRef="#br0" timeOffset="1540.6277">2798 11771 2312 0,'-31'51'278'0,"5"8"-3"16,-1 0-10-16,6 8-56 0,11 0-75 15,5 3-64-15,10-7-35 0,11 0-20 16,15-8-6-16,1-8-1 16,15-11-4-16,5-9-4 0,6-15-4 15,0-16 8-15,-1-11 3 0,-10-17-7 16,-5-7-8-16,-10-16 8 0,-16-16 9 16,-11-16-12-16,-16-19-9 0,-10-24-18 15,-15-11-25-15,-22-17 13 0,-5-3 17 16,-16 8 10-16,6 27 15 15,0 39 0-15,-1 44-5 0,6 47 9 16,0 43-4-16,0 36 0 0,15 19-4 31,6 12 1-31,21 0 3 0,20-4-11 0,17-23-152 16,15-16-202-16,21-44-294 16,16-35-137-16</inkml:trace>
          <inkml:trace contextRef="#ctx0" brushRef="#br0" timeOffset="916.6264">1173 12353 1750 0,'5'75'201'16,"5"-9"34"-16,11-7-14 0,6 0-72 16,4-11-62-16,16-13-45 0,0-8-4 15,11-11-26-15,0-12 2 0,-1-12-2 16,1-11-2-16,-5-9-3 0,-11-7 1 16,-16-9 2-16,-5-11-3 15,-16-15 6-15,-16-9-10 16,-9-19 2-16,-22-20-1 0,-16-16 6 0,-16-8-4 15,-15 1 4-15,5 19 56 16,1 27 11-16,-1 32-35 16,10 40-12-16,11 46-7 15,6 44-9-15,4 40-8 0,16 26-10 0,11 9-3 16,21-1-3-16,15-15-86 16,17-16-334-16,9-23-347 15</inkml:trace>
          <inkml:trace contextRef="#ctx0" brushRef="#br0" timeOffset="331.8342">56 11786 1472 0,'-6'71'304'0,"6"28"39"15,6 15 1-15,9 8-81 16,1 7-85-16,5-3-81 0,11 0-51 16,4-12-24-16,1-12-6 0,15-7-2 15,6-21 19-15,5-18-9 16,0-21-1-16,0-19-17 0,0-28-6 0,-11-16 0 0,-5-11 18 0,-15-16-9 15,-11-12-9-15,-16-19 0 16,-15-17-6-16,-17-19 9 16,-25-15 7-16,-16-17-2 0,-21 13-4 15,-6 19-10-15,1 23-1 0,0 37 7 16,10 42 10-16,0 44-6 16,5 46-9-16,6 25-4 15,20 19 12-15,16-4-11 0,17-8-136 16,20-11-254-16,20-25-286 0,22-26-101 15</inkml:trace>
          <inkml:trace contextRef="#ctx0" brushRef="#br0" timeOffset="2164.6275">3774 11169 1816 0,'-21'51'256'0,"10"20"36"15,1 11-8-15,4 17-62 16,6 7-91-16,6 0-70 15,4-4-25-15,11 1-17 0,0-5-12 16,0 0-7-16,11-7 2 0,-1-9 1 0,11-15-8 0,-5-8 5 16,5-31-4-16,-6-12 4 0,1-16-6 31,-11-16-3-31,0-20 5 0,-10-23 8 16,-5-27-1-16,-6-24 8 15,-16-24-5-15,-4-31-1 0,-12-20-3 0,-9-16 4 0,-6 1-1 0,-5 19 1 16,-1 31 7-16,-4 40-1 15,-6 47-6-15,-5 52-6 16,-5 50 0-16,0 40-3 0,-5 31-6 31,4 12-4-31,12 0 7 0,10-1-9 16,10-10-90-16,16-17-240 0,10-27-227 16,11-67-155-16</inkml:trace>
          <inkml:trace contextRef="#ctx0" brushRef="#br0" timeOffset="1817.5939">2882 8750 1956 0,'-37'36'117'0,"37"-36"128"15,-15 59 59-15,15 0-12 0,10 4-65 16,16 15-39-16,16 17-41 0,16 19 10 31,5 31 7-31,5 24 26 0,0 20-51 16,-5 0-40-16,0 7-52 0,-5-7-21 15,0 0-13-15,-6-12-4 0,-5-8-1 0,0-8-12 16,1-11-5-16,-1-16-112 0,5-20-171 16,-5-16-124-16,-5-15-259 0,0-28-174 15,0-24 127-15</inkml:trace>
          <inkml:trace contextRef="#ctx0" brushRef="#br0" timeOffset="2478.1691">2777 8306 1267 0,'-26'67'60'0,"21"3"226"16,21 9 31-16,10 16-8 0,21 7-94 31,21 16-67-31,21 4-23 0,21 4 17 16,21 7 9-16,1 17-20 15,9 3-14-15,1 8-38 0,5 1-38 16,-6-9-16-16,-5 0-3 0,1-7-7 16,-1-5-5-16,-5-11-6 15,0-8-4-15,-5-16-5 0,-16-19 5 16,-10-16-5-16,-21-16-105 15,-16-12-154-15,-16-12-77 16,-16-15-192-16,-31-16-102 0,0 0 31 0</inkml:trace>
          <inkml:trace contextRef="#ctx0" brushRef="#br0" timeOffset="2857.4794">5158 10968 2068 0,'5'59'306'0,"11"-4"-53"0,-6-3-53 15,11-5-59-15,6-4-63 0,4-8-38 16,6-3-21-16,5-9-10 31,0-15-5-31,10-8 10 0,-5-8 0 16,-5-3-14-16,-10-5 0 0,-32 16 0 15,36-51 6-15,-15-4-1 16,-10 0 3-16,-11-8-8 0,-21-12-6 16,-5-11-5-16,-16-9 1 0,-11 5 10 15,-4 11 10-15,-12 16 11 16,-4 24 17-16,-6 35 17 16,-4 24 18-16,4 31-3 0,5 27-15 15,6 21-17-15,11 7-19 0,15 0-12 0,21-8-13 0,15-19 3 16,22-12-2-16,10-20-113 15,16-27-187 1,16-24-260-16,5-28-250 0,5-27-22 0</inkml:trace>
          <inkml:trace contextRef="#ctx0" brushRef="#br0" timeOffset="3191.0022">4759 7968 1779 0,'-31'-16'224'0,"31"16"65"16,0 0-9-16,-31-12-56 0,31 12 26 16,0 0-70-16,26 71-59 15,16 11-19-15,15 25 17 16,22 22 14-16,0 29-10 0,10 23-2 15,5 11-49-15,6 17-21 0,-6 3-26 16,6 1-15-16,0-5-6 16,10-19-1-16,10-12-10 15,1-4 12-15,5-16 2 0,0-19-7 16,-6-8-5-16,1-16-18 0,-11-20-122 0,-10-15-121 0,-17-20-81 16,-14-16-20-16,-22-16 25 15,-47-27-106-15,36-11-122 0,-36 11-57 16</inkml:trace>
          <inkml:trace contextRef="#ctx0" brushRef="#br0" timeOffset="3923.2265">4817 8090 1071 0,'0'0'217'16,"53"-24"45"-16,-1 24 24 0,11 16-29 16,5 15-20-16,16 8-38 15,5 20-73-15,11 12-18 0,15 16-21 16,16 7-14-16,11 12-18 16,5 4 16-16,-1 5-18 0,7-1-21 15,-7-4-24-15,1-4 7 0,0-12-8 16,0-7-2-16,-6-16 11 15,-4-12-24-15,-6-12 17 0,-11-4 0 0,-4-12-9 16,-6-7 3-16,-5-8-11 16,-11-8 8-16,-15-4-23 0,-11-4-79 15,-15 4 7-15,-17-4 9 0,-36 0-115 16,0 0-176-16,0 0-141 16,0 0-47-16,0 0 2 0</inkml:trace>
          <inkml:trace contextRef="#ctx0" brushRef="#br0" timeOffset="4619.4829">6700 11299 1905 0,'-21'59'191'16,"5"-12"38"-16,11 0-43 0,5-4-32 0,15-3-48 15,12-13-46-15,9-7-21 16,12-16-2-16,4-16-31 0,11-12 11 16,0-7-11-16,-5-12-1 15,-1-8 9-15,-10-8-14 0,-5-12 13 16,-10-4-13-16,-11-7 9 0,-16-9-5 31,-10 5-9-31,-16 3 17 0,-16 12-12 16,-10 12 66-16,-11 24-20 0,-15 23-14 15,-6 20-23-15,1 19-9 16,-6 17 7-16,5 15-17 0,6 4-32 16,10 7-256-16,5 5-314 0,5-8-190 15</inkml:trace>
          <inkml:trace contextRef="#ctx0" brushRef="#br0" timeOffset="4272.4733">7706 9230 2093 0,'0'0'258'0,"-41"59"40"0,9 12-61 16,11 15-33-16,11 9-88 15,10 3-16-15,15 0-56 0,17-3-3 16,5-9-9-16,15-7-12 31,6-20 3-31,10-16-12 0,-5-11 0 16,5-13-2-16,-5-15 0 0,-5-8 0 16,-11-7-9-16,-11-17-4 15,-4-11 22-15,-11-16-24 0,-5-20 12 0,-6-16-12 0,-15-7 13 0,0-8-21 16,-16 0 21-16,0 11-7 31,-11 25 0-31,-5 15-8 0,-4 19 8 16,4 32 0-16,-10 32-10 0,5 23 10 15,5 20-60-15,0 11-139 16,11 5-153-16,5 11-235 16,0-7-173-16</inkml:trace>
        </inkml:traceGroup>
      </inkml:traceGroup>
    </inkml:traceGroup>
    <inkml:traceGroup>
      <inkml:annotationXML>
        <emma:emma xmlns:emma="http://www.w3.org/2003/04/emma" version="1.0">
          <emma:interpretation id="{9806503C-C791-49A5-A00E-C21BC922BBBF}" emma:medium="tactile" emma:mode="ink">
            <msink:context xmlns:msink="http://schemas.microsoft.com/ink/2010/main" type="paragraph" rotatedBoundingBox="17942,12345 1277,15299 30,8264 16695,5310" alignmentLevel="1"/>
          </emma:interpretation>
        </emma:emma>
      </inkml:annotationXML>
      <inkml:traceGroup>
        <inkml:annotationXML>
          <emma:emma xmlns:emma="http://www.w3.org/2003/04/emma" version="1.0">
            <emma:interpretation id="{5A02D497-E3D3-45DE-80E7-F9FD95A21475}" emma:medium="tactile" emma:mode="ink">
              <msink:context xmlns:msink="http://schemas.microsoft.com/ink/2010/main" type="line" rotatedBoundingBox="17942,12345 1277,15299 30,8264 16695,5310">
                <msink:destinationLink direction="with" ref="{BECCFB08-67CD-4836-A042-CEBC7C940411}"/>
              </msink:context>
            </emma:interpretation>
          </emma:emma>
        </inkml:annotationXML>
        <inkml:traceGroup>
          <inkml:annotationXML>
            <emma:emma xmlns:emma="http://www.w3.org/2003/04/emma" version="1.0">
              <emma:interpretation id="{5303E1FA-A129-42A0-B611-DCA3160A4C2E}" emma:medium="tactile" emma:mode="ink">
                <msink:context xmlns:msink="http://schemas.microsoft.com/ink/2010/main" type="inkWord" rotatedBoundingBox="13881,13065 1277,15299 57,8415 12661,6181"/>
              </emma:interpretation>
            </emma:emma>
          </inkml:annotationXML>
          <inkml:trace contextRef="#ctx0" brushRef="#br0" timeOffset="-2713.1207">-830 5848 2330 0,'-5'94'190'0,"26"20"1"0,16 24-14 16,21 11-68-16,31 9-52 0,16-1-27 16,26-4-10-16,10 5-7 15,6-5-7-15,5 0-15 0,-5-7-187 16,0-4-320-16,-6-9-311 16</inkml:trace>
          <inkml:trace contextRef="#ctx0" brushRef="#br0" timeOffset="579.2239">958 9317 2258 0,'0'137'266'0,"5"21"44"31,5 11-48-31,1 19-52 0,10 9-79 16,5 15-56-16,0 5-38 0,11 7-18 16,-6-4-12-16,1 0-2 0,-1-3-5 0,1-13 8 15,5-15-56-15,-1-24-190 16,-4-27-164-16,-1-28-295 0,-5-35-88 15</inkml:trace>
          <inkml:trace contextRef="#ctx0" brushRef="#br0" timeOffset="-600.9704">-851 9368 1531 0,'-31'15'286'0,"-11"68"64"16,-21 63-28-16,-10 50-49 15,-16 36-57-15,-6 28-34 0,-4 19-31 0,4 12-72 0,1 8-41 16,-1-12-6-16,17-19-26 16,10-29-4-16,20-30-13 0,12-44-140 15,20-35-263-15,16-36-428 32,16-43-109-32</inkml:trace>
          <inkml:trace contextRef="#ctx0" brushRef="#br0" timeOffset="13724.0271">-6861 7354 741 0,'0'0'169'15,"37"39"46"-15,10 13 87 0,5 26-17 16,6 5-72-16,5 19-46 15,5 0-9-15,-5 12-34 0,0 4-6 16,-5 0-49-16,-1 0-4 16,-4 0-17-16,-11-12 42 0,-6-19-18 15,1-24 15-15,-16-16-21 16,0-15 29-16,-21-32 28 16,32-40-34-16,-1-42-51 15,0-48-7-15,6-43-23 0,-5-43-5 16,-6-40 11-16,-10-19-10 15,-6 3-10-15,6 20-43 0,-6 36-212 0,6 51-412 0,0 43-317 16</inkml:trace>
          <inkml:trace contextRef="#ctx0" brushRef="#br0" timeOffset="13260.6645">-2131 8833 447 0,'-31'-8'41'0,"31"8"-22"16,-27-8-8-16,27 8-7 0,-31-12 12 0,31 12-13 0,-32-15-23 16,32 15 17-16,0 0-22 31,-26-24-12-31,26 24 12 0,-31-20 18 15,10 1-6-15,-6 3 18 16,1-4 2-16,-5 1 4 16,5 3-11-16,-1 4 17 0,27 12-6 15,0 0 37-15,-31-12 7 16,31 12 20-16,0 0 6 0,0 0-21 16,0 0 100-16,-21 44 86 15,16 15-19-15,10 27-64 0,16 20-1 16,5 24-49-16,6 19 12 0,10 5-40 15,-6 3-9-15,11-7-22 16,-5-13-11-16,6-19-25 16,-6-8-22-16,-6-19 1 0,-4-9 12 15,-11-19-45-15,-6 0-345 16,-9-8-183-16</inkml:trace>
          <inkml:trace contextRef="#ctx0" brushRef="#br0" timeOffset="14621.301">-8151 8141 1542 0,'63'-48'241'0,"5"-22"19"0,6-33-76 16,4-15-89-16,6-15-46 16,0-1-49-16,-11 8-361 0,-10 12-294 15</inkml:trace>
          <inkml:trace contextRef="#ctx0" brushRef="#br0" timeOffset="14459.9774">-7957 9336 916 0,'0'0'164'31,"0"0"179"-31,0-23 32 0,0 23-44 15,0 0-162-15,-21 8-96 16,-10 15-43-16,-11 13-17 0,0 7 17 16,-5-8-25-16,-6-7 16 0,6-20-1 15,0-24-6 1,10-27 10-16,6-32-17 0,10-27 19 0,0-28-2 0,0-20-24 16,0-15 16-16,-6-8-9 15,6-4-16-15,-5 16-118 0,5 19-274 31,5 24-225-31</inkml:trace>
          <inkml:trace contextRef="#ctx0" brushRef="#br0" timeOffset="15136.5803">-8854 9651 1252 0,'-21'51'220'0,"16"-16"54"16,5-35-72-16,0 0-72 31,26 12-59-31,11-20-50 0,-5-15 0 16,-1-9 1-16,0 5-9 15,-10 7-19-15,-21 20 89 0,0 0-16 16,11 43-41-16,-16 32-16 16,-16 16 50-16,-11 3 45 0,1-8 4 15,-1-11-17-15,1-20-38 16,5-27-37-16,-6-28-13 0,1-44 13 0,4-38-17 0,-4-32 0 16,0-28 12-16,-6-27-17 15,-10-24 11-15,-16-15 7 0,-5-12-9 16,-11 3-14-16,0 21 10 0,11 31 10 15,10 35-1-15,16 35-26 16,11 33 17 0,31 62 7-16,0 0-15 0,-11 62-2 0,22 49 14 15,20 46-1-15,6 28-16 16,10 23 2 0,1 20 16-16,-7 0 9 0,-4 0 29 0,-5-11 1 15,-6-9-15-15,-10-27-11 0,-11-20-2 16,-10-23-8-16,-6-24-2 0,-10-20-11 31,-5-11-107-31,-11-16-167 0,-10-24-142 16,-5-27-65-16,-1-32 3 15,-5-27 75-15,-4-40 41 16</inkml:trace>
          <inkml:trace contextRef="#ctx0" brushRef="#br0" timeOffset="15287.9064">-10296 8896 1095 0,'-5'-51'250'0,"5"51"35"0,0 0-5 15,31 66-64-15,17 33-71 16,4 27-69-16,11 11-29 0,10 13-24 16,1-1-15-16,5 1-3 15,-6-5-9-15,-5 1-273 0,-5-9-203 16,-16-11-45-16,-10-12 16 16</inkml:trace>
          <inkml:trace contextRef="#ctx0" brushRef="#br0" timeOffset="15788.5927">-10191 10213 864 0,'-26'40'265'0,"26"-40"4"15,-37 51-41-15,37-51-28 0,-31 43-88 16,31-43 5-16,0 0-59 15,0 0-32-15,-21-43-17 0,16-20 7 16,5-12-16-16,5-11 11 0,5-5-1 0,6 5-10 16,5 3 13-16,0 12 14 15,0 16 19-15,-5 16-2 16,-16 39 21-16,31 0 25 0,-10 27-31 16,0 28-19-1,-10 28-21-15,-1 15-10 0,-5 16-9 16,-10 8-7-16,-5-8 7 15,-1-4 14-15,-10-3-3 0,-5-13-11 0,-11-15 0 0,0-20-11 16,1-20-22-16,-1-23-49 31,-5-24-10-31,0-31 92 0,0-20-148 16,-5-24 66-16,5-7 34 16,5-1 19-16,11 16 22 0,5 16 55 0,0 20 30 0,21 39 42 15,-26 16 31-15,0 39-38 0,-11 27 23 16,-5 32 1-1,-16 20-32-15,-15 8-29 16,-11 3-21-16,-5-3-15 0,-5-20-17 16,10-16-8-16,0-23-1 15,5-21-5-15,16-26-45 0,0-20-230 16,11-24-265-16,10-24-216 16,5-27-59-16</inkml:trace>
          <inkml:trace contextRef="#ctx0" brushRef="#br0" timeOffset="15931.1996">-11622 10060 2078 0,'36'-24'263'0,"6"-19"30"0,5-24-29 16,22-35-111-16,9-28-78 16,22-27-28-16,10-20-25 0,16-4-167 15,5-4-345-15,16 16-383 16</inkml:trace>
        </inkml:traceGroup>
        <inkml:traceGroup>
          <inkml:annotationXML>
            <emma:emma xmlns:emma="http://www.w3.org/2003/04/emma" version="1.0">
              <emma:interpretation id="{78470F96-0884-41BC-BDC9-45601E1FEA90}" emma:medium="tactile" emma:mode="ink">
                <msink:context xmlns:msink="http://schemas.microsoft.com/ink/2010/main" type="inkWord" rotatedBoundingBox="17342,8960 11335,10025 10710,6497 16716,5433"/>
              </emma:interpretation>
            </emma:emma>
          </inkml:annotationXML>
          <inkml:trace contextRef="#ctx0" brushRef="#br0" timeOffset="-1460.1181">2034 5112 1857 0,'5'71'221'0,"21"0"158"31,11 8-29-31,15 3-84 0,27 9-76 15,15 11-66-15,16 4-16 16,16 4-27-16,16 12-26 0,10 8-23 16,-5 4-11-16,0-5-10 0,-6 5-7 0,-5-8-4 0,-4-4 0 15,-7-12-9-15,-14-12-163 0,-7-11-209 32,-20-12-321-32,-15-20-239 15</inkml:trace>
          <inkml:trace contextRef="#ctx0" brushRef="#br0" timeOffset="-1724.6623">2579 7838 2193 0,'-31'8'262'0,"-1"15"0"15,1 13-7-15,4 15-87 16,12 0-62-16,4 8-50 15,16 8-38-15,16-4-9 16,16-8-12-16,5-12 12 0,16-8-3 16,-1-11-6-16,6-12-12 15,0-8-6-15,-10-12-9 16,-1-12 0-16,-15-15 4 0,-11-20 13 16,-15-20 12-16,-6-23 5 15,-10-24-5-15,-22-32-20 0,-15-19 6 16,-10-15 12-16,-16 11 4 0,-6 27 27 15,-4 40 3-15,-6 51-18 16,0 55-2-16,0 55-14 16,0 48-3-16,11 22-4 0,15 9 0 15,16 0-23-15,16-16-277 0,21-20-261 16,20-38-253-16</inkml:trace>
          <inkml:trace contextRef="#ctx0" brushRef="#br0" timeOffset="-2381.7936">786 7952 2322 0,'-16'35'299'0,"5"24"-40"16,11 20-60-16,11 7-82 0,15 9-51 31,11 7-38-31,15-4-22 15,16-3 0-15,11-13 2 0,10-15-2 16,6-20-1-16,4-15-11 0,-4-16 1 0,-6-16-7 16,-16-16-4-16,-10-23 11 0,-21-16 5 15,-11-12 8-15,-20-24-8 16,-22-19 0-16,-20-16 2 0,-11-27-2 31,-26-8 0-31,-11-1 22 0,1 29 52 16,-1 34 30-16,6 32-53 0,-1 48-20 15,1 50-23-15,5 36-5 16,10 31-7-16,5 9-43 0,22-1-218 16,15 4-353-16,37-31-379 15</inkml:trace>
          <inkml:trace contextRef="#ctx0" brushRef="#br0" timeOffset="-1058.6311">4388 7102 2420 0,'0'0'274'15,"-31"24"-12"-15,-1-8 5 16,1-5-24-16,-1-3-47 0,32-8-85 16,-36 24-49-16,15 15-38 15,5 20-8-15,16 16-6 16,5 8-6-16,11 3 0 0,21-7-4 16,4-5 8-16,17-11-16 15,5-11 5-15,5-17 6 0,6-11 3 16,4-9-6-16,-4-7 8 15,-17-4 0-15,-4-8-4 16,-16-8-4-16,-37 12-6 0,21-59 6 0,-27-11-6 16,-9-21 15-16,-22-15-1 15,-16-16-2-15,-4 0-9 16,-17 8 8-16,1 24-5 0,0 19-9 16,10 27-1-16,5 29-33 15,5 30-218-15,1 37-278 0,10 26-511 16</inkml:trace>
          <inkml:trace contextRef="#ctx0" brushRef="#br0" timeOffset="-3242.9482">-331 5777 2614 0,'-48'47'226'0,"1"28"9"0,-5 31-69 16,-6 32-54-1,0 27-47-15,6 20-26 0,0 15-32 16,4 13 6-16,12-9-11 16,4-23-66-16,16-20-241 0,11-19-399 15,10-28-290-15</inkml:trace>
          <inkml:trace contextRef="#ctx0" brushRef="#br0" timeOffset="-2912.5483">-1097 8019 2459 0,'-37'98'304'0,"11"12"10"16,10 16-98-16,11 12-49 16,16 3-63-16,15-7-57 0,16-16-20 15,21-24-20-15,21-27 5 16,20-35-3-16,7-24-19 0,14-36 6 0,-9-23-40 15,-6-28-31-15,-16-15 4 0,-20-12 34 32,-22-12 22-32,-26-12 7 0,-20-12-13 15,-33-23-11-15,-30-20 10 16,-17-7 14-16,-15 11 1 0,-5 31 14 16,-1 36 14-16,12 43-8 0,4 44 11 15,5 39-14-15,12 39-14 16,14 27-1-16,12 9-18 0,15-1-255 15,15-7-365-15,17-20-265 16</inkml:trace>
        </inkml:traceGroup>
        <inkml:traceGroup>
          <inkml:annotationXML>
            <emma:emma xmlns:emma="http://www.w3.org/2003/04/emma" version="1.0">
              <emma:interpretation id="{03E8AFB1-32D8-4645-9763-95D59892F72E}" emma:medium="tactile" emma:mode="ink">
                <msink:context xmlns:msink="http://schemas.microsoft.com/ink/2010/main" type="inkWord" rotatedBoundingBox="14985,8763 14815,8794 14273,5739 14444,5709"/>
              </emma:interpretation>
            </emma:emma>
          </inkml:annotationXML>
          <inkml:trace contextRef="#ctx0" brushRef="#br0" timeOffset="-2082.873">2065 5030 1968 0,'-31'-12'374'0,"4"0"-4"15,6 0-79-15,21 12-113 0,0 0-71 16,0 0 20-16,-10 48 48 15,15 34-27-15,11 36-60 0,10 32-43 16,0 23-22-16,6 19-8 16,10 17 1-1,0 7-10-15,0 8-6 0,0 16 0 0,-11 16 0 16,1-1-47-16,-1 5-196 16,-10-20-225-16,10-20-266 15,1-31-161-15</inkml:trace>
        </inkml:traceGroup>
      </inkml:traceGroup>
    </inkml:traceGroup>
  </inkml:traceGroup>
</inkml:ink>
</file>

<file path=ppt/ink/ink212.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11-03T22:19:56.022"/>
    </inkml:context>
    <inkml:brush xml:id="br0">
      <inkml:brushProperty name="width" value="0.06667" units="cm"/>
      <inkml:brushProperty name="height" value="0.06667" units="cm"/>
      <inkml:brushProperty name="color" value="#3165BB"/>
      <inkml:brushProperty name="fitToCurve" value="1"/>
    </inkml:brush>
  </inkml:definitions>
  <inkml:traceGroup>
    <inkml:annotationXML>
      <emma:emma xmlns:emma="http://www.w3.org/2003/04/emma" version="1.0">
        <emma:interpretation id="{8B803FC8-21AE-4C32-9DE1-31FF80719C26}" emma:medium="tactile" emma:mode="ink">
          <msink:context xmlns:msink="http://schemas.microsoft.com/ink/2010/main" type="writingRegion" rotatedBoundingBox="25142,71 30711,9286 26058,12098 20489,2882"/>
        </emma:interpretation>
      </emma:emma>
    </inkml:annotationXML>
    <inkml:traceGroup>
      <inkml:annotationXML>
        <emma:emma xmlns:emma="http://www.w3.org/2003/04/emma" version="1.0">
          <emma:interpretation id="{60E06208-5BFF-4F59-BB6A-AFB5B0C44730}" emma:medium="tactile" emma:mode="ink">
            <msink:context xmlns:msink="http://schemas.microsoft.com/ink/2010/main" type="paragraph" rotatedBoundingBox="25142,71 30711,9286 26058,12098 20489,2882" alignmentLevel="1"/>
          </emma:interpretation>
        </emma:emma>
      </inkml:annotationXML>
      <inkml:traceGroup>
        <inkml:annotationXML>
          <emma:emma xmlns:emma="http://www.w3.org/2003/04/emma" version="1.0">
            <emma:interpretation id="{30D68204-8802-4F8B-B281-48BBAC569ADB}" emma:medium="tactile" emma:mode="ink">
              <msink:context xmlns:msink="http://schemas.microsoft.com/ink/2010/main" type="line" rotatedBoundingBox="25142,71 30711,9286 26058,12098 20489,2882"/>
            </emma:interpretation>
          </emma:emma>
        </inkml:annotationXML>
        <inkml:traceGroup>
          <inkml:annotationXML>
            <emma:emma xmlns:emma="http://www.w3.org/2003/04/emma" version="1.0">
              <emma:interpretation id="{732B85F2-BBC4-47A5-AF9E-6097E822961D}" emma:medium="tactile" emma:mode="ink">
                <msink:context xmlns:msink="http://schemas.microsoft.com/ink/2010/main" type="inkWord" rotatedBoundingBox="23783,891 28321,8399 25026,10390 20489,2882"/>
              </emma:interpretation>
            </emma:emma>
          </inkml:annotationXML>
          <inkml:trace contextRef="#ctx0" brushRef="#br0">1806 11 257 0,'-26'-7'13'0,"5"-1"22"0,-11 0-1 15,1 4-15 1,-6 0 5-16,6 4 14 16,-6 4 4-16,0 8 4 0,-5-1-26 15,0 13-10-15,-5 11 4 0,-5 17-14 16,-6 7 10-16,0 11-10 16,-10 9 11-16,-5 8 4 0,-6 3-13 15,-10 16 8-15,0 4-13 0,-6 8 29 16,1 16-17-16,-6 12-9 15,6 15 14-15,5 20-19 0,10 8 11 16,6 11 17-16,10 5 2 0,10-1-29 16,11-7 4-16,11-12 26 0,10-4-22 0,10-8-1 15,6-4-3-15,10-4 8 0,11 0 2 16,5 0 102-16,11-7-57 16,4-5-7-16,17-8-15 0,10-3-19 31,15-8 80-31,17-4-8 0,20-12-28 15,6-4-32-15,5-8-26 16,5-4 48-16,5-8-15 0,6-7-25 16,4-4 18-16,12-1 23 0,-1-7 24 15,11-8-1-15,0 0-56 16,-1-12-13-16,-9-12 15 0,-1-4 12 16,-10-15 2-16,-11-20 7 0,-5-12-13 0,-10-12 3 0,-6-3-27 31,-10-9 7-31,-10-3-9 0,-6 3 5 15,-21 1-9-15,-5 3 10 16,-11 5-15-16,-5 3 9 0,-5 4 11 16,0-3-11-16,-42 19 12 0,53-24-16 0,-11 4 8 0,-42 20-16 15,52-19 12-15,-52 19-4 0,53-24-3 16,-53 24 16-16,47-20-14 16,-47 20 34-16,0 0-25 0,0 0-4 31,0 0 10-31,0 0-10 0,0 0 5 15,0 0-5-15,0 0-15 16,0 0 17-16,0 0-2 16,0 0 23-16,0 0-10 0,0 0-23 15,0 0 2-15,0 0 5 0,-53-3-9 16,53 3 12-16,-47 11 3 16,47-11 6-16,-52 8-14 0,52-8-5 15,-53 8 5-15,53-8 2 0,-47 4 25 16,47-4-13-16,-47-12-9 15,47 12-24-15,-42-19 10 0,42 19 22 0,0 0-8 0,-47-28 20 16,47 28-24-16,0 0 10 0,0 0-16 16,0 0-12-16,0 0 18 15,0 0 20-15,0 0-16 0,0 0-6 16,0 0 6-16,0 0-9 16,0 0 28-1,0 0-8-15,57 8-35 0,-9 0 24 16,-6-4 14-16,5-4 28 15,5-4 10-15,1 0-22 16,-11-4-3-16,5 4-5 0,-47 4-22 16,42-4 0-16,-42 4 12 0,0 0 22 15,0 0 39-15,0 0-2 16,0 0-17-16,0 0-13 0,0 0-21 16,0 0-3-16,0 0-20 0,0 0 3 15,0 0 3-15,-42 59-10 0,42-59 7 16,-53 63 2-16,6-8 2 0,47-55-12 15,-57 67-2-15,20-12 22 16,37-55-18-16,-47 63-8 0,47-63-136 16,0 0-195-1,-42 71-116-15,42-71-72 0</inkml:trace>
          <inkml:trace contextRef="#ctx0" brushRef="#br0" timeOffset="6015.4862">1559 3583 429 0,'0'0'77'16,"11"-40"42"-16,-11 40-38 16,0 0-24-1,0 0-38-15,0 0-6 16,0 0 43-16,0 0 40 0,0 0-19 16,16 91-1-16,-16 19-31 15,-11 27 20-15,-5 29-5 0,-10 34 5 0,5 24-37 16,-5 20 20-16,10 8 4 15,0 11-25-15,6 13 58 0,15-1 45 32,6 4-25-32,10-7-41 0,15-13-10 15,12-15-29-15,15-28 28 16,15-19-13-16,6-24 18 16,5-20-26-16,11-15-13 0,5-20 4 15,5-8-11-15,0-4-17 16,0-15 21-16,-5-9-5 15,-5-7-11-15,-11-16 12 16,-5-8-1-16,-6-11-7 0,-15-17 15 0,-5-3-1 0,-11-8-11 31,-5-8 22-31,-5-8-9 16,5-12-16-16,-6-4 11 0,1-3-1 16,5-9-19-16,5 5 17 15,-5-1-27-15,5 5 25 0,-5 3-3 16,6 8-15-16,-6 0 10 15,-6 0 4-15,6 5-17 16,-10 3 6-16,-1 0 23 16,-5-4-34-16,-26 8 11 0,42-4 15 15,-10-4-20-15,-1 0 10 16,1 0 11-16,-6-3-20 0,5 7 5 0,-10-4 11 16,-21 8-15-16,27-12 8 15,-27 12 14 1,0 0-7-16,0 0-1 0,0 0 6 0,0 0-28 15,0 0 16-15,-32-20 10 16,1 5-19-16,-6-1-7 16,-5 4-15-16,-5 0-11 0,5-4 0 15,0-7 30-15,0-5 5 16,0 9-5-16,5-5 18 16,1 12-13-16,36 12 7 0,-32-15 0 15,32 15 0-15,0 0-8 16,0 0 13-16,0 0-18 0,0 0 22 31,16 51 0-31,15-8 5 0,6-4 43 0,10-3-13 0,6-5-22 16,-1-11 1-16,6-1 32 15,-6-7-18-15,-5 0-23 0,-5-4 15 32,-10 4 12-32,-11 3 54 15,-21-15 39-15,16 36-42 16,-16 7-45-16,-11 8-12 0,-15 8-16 15,-6 4-23-15,-4 0 10 16,-1 4 0-16,-5 0-21 0,5-4 15 16,6-8-478-16,10-4-290 15,5-12-58-15</inkml:trace>
        </inkml:traceGroup>
        <inkml:traceGroup>
          <inkml:annotationXML>
            <emma:emma xmlns:emma="http://www.w3.org/2003/04/emma" version="1.0">
              <emma:interpretation id="{5432C307-E725-472D-A929-D15E41AC5CD3}" emma:medium="tactile" emma:mode="ink">
                <msink:context xmlns:msink="http://schemas.microsoft.com/ink/2010/main" type="inkWord" rotatedBoundingBox="28042,4870 30711,9286 26935,11568 24266,7152"/>
              </emma:interpretation>
            </emma:emma>
          </inkml:annotationXML>
          <inkml:trace contextRef="#ctx0" brushRef="#br0" timeOffset="8149.6394">6892 8597 802 0,'-26'-20'236'0,"26"20"-2"0,-21-43-50 31,11-12-48-31,4 0-26 0,12-8 23 15,4-4-32-15,6-12-4 16,5-3-27-16,0-5 15 0,10-11-23 16,-4-4-16-16,-1-8-46 15,0-12 17-15,0-16-14 0,-10-19-3 16,-6-8-21-16,-4-16 27 16,-12-8-6-16,-20-12-12 0,5-3 0 15,-15-1 12-15,-12 9-14 16,6 15 24-16,-15 12 4 15,20 15-9-15,-5 17-11 0,-5 19-1 16,15 11 7-16,-4 13 0 0,4 11 3 0,-4 9-18 16,9 7 33-16,-4 8-23 15,-6 4-3-15,-5 0 20 16,5 8-19-16,-4-5-5 0,-7 9 12 16,1 0 12-16,0-4-12 0,-6 7-5 15,-4-3-1-15,-1 4 17 0,11 3-9 16,-6 5-15-16,1 3 16 15,0 1 10-15,4 7-29 16,1 4 1-16,0 5 15 0,-5 11 16 16,10 8-13-16,0 3-3 0,-6 9 7 15,1 4-24 1,0 7 21-16,0 4 14 0,5 9 0 16,-5-1-25-16,0 4 0 0,-6 4 20 15,6 4-13-15,0 4-6 0,0 0-3 0,-1 0 11 16,6 4 13-16,-5-4-9 15,5 4-19-15,-5 0-3 0,0 0 13 16,-6 4 21-16,6 0-8 0,-5 4-14 16,-1-1 8-16,6 5 4 15,-5 0-8-15,10 3-8 16,-5-3 13-16,5 0 3 0,5 4-19 16,-5-1-6-16,11 9 26 0,4 7 11 15,1 12-11-15,5 12-16 16,5 16 3-16,6 19-1 0,-1 20-4 31,1 12 3-31,-1 16 6 0,6-1 11 16,-5 9-4-16,-1 3-7 0,6 5-16 15,5-5 24-15,0 4 6 16,16-3-19-16,5-5 5 0,5-3-7 16,11-1 20-16,15-11-7 0,6-12-23 15,10-20 23-15,11-8 11 16,4-19-26-16,7-24 31 15,9-19 84-15,1-24-51 0,10-24-28 16,11-20-1-16,10-23-8 16,0-27-22-16,10-20-1 0,11-24 9 15,0-20 7-15,1-19-19 0,-1-23 3 0,-6-17 15 16,-9-15-17-16,-11-12-2 0,0-16 18 16,-6-3-5-16,-10 3-20 15,-10-4 16-15,-6 12-7 0,-20 12-7 16,-6 12 17-1,-10 16-17-15,-22 11 8 0,1 12 11 16,-16 12-12-16,-11 11-7 0,-10 9 24 16,0 11-1-16,-10 9-25 0,-1 7-28 15,-4 19-116 1,15 44-213-16,-32-39-184 0,32 39-74 0</inkml:trace>
        </inkml:traceGroup>
        <inkml:traceGroup>
          <inkml:annotationXML>
            <emma:emma xmlns:emma="http://www.w3.org/2003/04/emma" version="1.0">
              <emma:interpretation id="{F256945B-417D-428B-B643-DAE7214E8E47}" emma:medium="tactile" emma:mode="ink">
                <msink:context xmlns:msink="http://schemas.microsoft.com/ink/2010/main" type="inkWord" rotatedBoundingBox="27618,5867 29265,8592 26743,10117 25096,7392"/>
              </emma:interpretation>
            </emma:emma>
          </inkml:annotationXML>
          <inkml:trace contextRef="#ctx0" brushRef="#br0" timeOffset="-3020.8431">5456 5982 1004 0,'0'0'293'0,"0"0"-21"0,-6-32-74 16,6 32-89-16,0 0-70 0,-31-23-4 0,31 23-8 16,-42-12-18-16,5 4 2 31,-5 4-2-31,6-4-17 0,4 4 8 16,-5-8 0-16,37 12-4 15,-36-11 48-15,36 11-10 0,-37 15-13 16,5 29 11-16,6 26 71 15,5 25-42-15,6 11-45 16,4 4 19-16,11-8 6 0,0-3 30 16,11-21-36-16,4-11-25 0,12-16 16 15,-1-19-2 1,5-24 13-16,16-24-15 0,1-20-13 16,-1-26-9-16,0-9 11 15,0-16-19-15,-5-11 13 16,-5-12 4-16,0-16-16 0,-6-12-5 15,-5-23 17-15,-5-12-12 16,-5-20 9-16,-11 12-6 0,-5 20-5 16,-5 31-4-16,0 36 4 15,-1 39 12-15,6 55 8 0,-10 51 9 16,-1 39 28-16,1 32-21 16,5 8-12-16,5 8-10 0,10 3 18 0,11 1 62 15,5-4-23-15,11-13-25 0,5-14-19 16,5-9-2-16,0-16-23 31,6-15-14-31,-1-8-398 0,1-8-555 16</inkml:trace>
          <inkml:trace contextRef="#ctx0" brushRef="#br0" timeOffset="-3924.7711">4381 7256 811 0,'0'0'48'16,"0"0"-18"-16,0 0 177 0,0 0 47 16,10 59 1-16,16 19 7 0,6 25-19 15,15 19-51 1,0 15-38-16,0 5-47 0,6 3-24 16,-17 1-26-16,1-1 2 15,-11-7-2 1,-5-12-9-16,-15-8-15 0,-12-16-29 0,-4-11 4 15,-6-13 7-15,0-23-11 0,1-15 4 16,15-40 3-16,-21 12 9 16,0-36-20-16,15-31 15 0,6-28-20 15,6-23 5-15,4-32-6 16,11-19 6-16,16-4 3 0,0 7-17 16,10 17 22-16,0 23-18 15,5 27-1 1,1 24 7-16,5 28 7 15,-6 35 12-15,-5 31 6 16,-10 28 27-16,-11 24 8 0,-15 11 19 16,-11 13 14-16,-16 3-31 15,-5 0-26-15,-5 0-18 0,-11 0-8 16,-10-12-6-16,5-3 6 0,-5-21 0 16,5-11-4-16,0-11 1 15,0-17-77-15,5-15-163 16,0-20-187-16,11-20-268 0,5-31-105 15</inkml:trace>
        </inkml:traceGroup>
      </inkml:traceGroup>
    </inkml:traceGroup>
  </inkml:traceGroup>
</inkml:ink>
</file>

<file path=ppt/ink/ink213.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11-03T22:19:19.350"/>
    </inkml:context>
    <inkml:brush xml:id="br0">
      <inkml:brushProperty name="width" value="0.06667" units="cm"/>
      <inkml:brushProperty name="height" value="0.06667" units="cm"/>
      <inkml:brushProperty name="color" value="#3165BB"/>
      <inkml:brushProperty name="fitToCurve" value="1"/>
    </inkml:brush>
  </inkml:definitions>
  <inkml:traceGroup>
    <inkml:annotationXML>
      <emma:emma xmlns:emma="http://www.w3.org/2003/04/emma" version="1.0">
        <emma:interpretation id="{7F3A49AE-D1EB-40F8-B769-F5E0916C955A}" emma:medium="tactile" emma:mode="ink">
          <msink:context xmlns:msink="http://schemas.microsoft.com/ink/2010/main" type="writingRegion" rotatedBoundingBox="11298,836 32142,-493 32457,4446 11614,5775"/>
        </emma:interpretation>
      </emma:emma>
    </inkml:annotationXML>
    <inkml:traceGroup>
      <inkml:annotationXML>
        <emma:emma xmlns:emma="http://www.w3.org/2003/04/emma" version="1.0">
          <emma:interpretation id="{1DAD6653-F6A8-4679-A7DF-E7BCAA7AC882}" emma:medium="tactile" emma:mode="ink">
            <msink:context xmlns:msink="http://schemas.microsoft.com/ink/2010/main" type="paragraph" rotatedBoundingBox="11298,836 32142,-493 32457,4446 11614,5775" alignmentLevel="1"/>
          </emma:interpretation>
        </emma:emma>
      </inkml:annotationXML>
      <inkml:traceGroup>
        <inkml:annotationXML>
          <emma:emma xmlns:emma="http://www.w3.org/2003/04/emma" version="1.0">
            <emma:interpretation id="{6F0E0AEE-F7D1-4DD6-AB48-5C45D38B1999}" emma:medium="tactile" emma:mode="ink">
              <msink:context xmlns:msink="http://schemas.microsoft.com/ink/2010/main" type="line" rotatedBoundingBox="11298,836 32142,-493 32457,4446 11614,5775"/>
            </emma:interpretation>
          </emma:emma>
        </inkml:annotationXML>
        <inkml:traceGroup>
          <inkml:annotationXML>
            <emma:emma xmlns:emma="http://www.w3.org/2003/04/emma" version="1.0">
              <emma:interpretation id="{F7DA683E-55BC-4C5F-B159-142B28EE8F45}" emma:medium="tactile" emma:mode="ink">
                <msink:context xmlns:msink="http://schemas.microsoft.com/ink/2010/main" type="inkWord" rotatedBoundingBox="11298,836 15098,594 15413,5533 11614,5775">
                  <msink:destinationLink direction="with" ref="{BECCFB08-67CD-4836-A042-CEBC7C940411}"/>
                </msink:context>
              </emma:interpretation>
            </emma:emma>
          </inkml:annotationXML>
          <inkml:trace contextRef="#ctx0" brushRef="#br0">613 0 1244 0,'-58'98'94'0,"0"24"50"0,-5 27 17 15,6 24-35-15,-1 12-14 16,5 20 19-16,11 7-35 0,11-7-9 16,10-13 20-16,21-15 37 15,5-27-31-15,22-24-43 16,14-24-18-16,12-31 26 0,20-32-28 16,11-27-3-16,5-32-10 15,-5-27-2-15,5-28 20 0,-15-11-22 16,-11-25 15-16,-16-14-25 15,-16-5-5-15,-25-16-9 0,-17-7 9 16,-31-8 37-16,-10 7 16 0,-16 9-17 0,-11 23-9 16,0 27-2-16,1 33-33 15,-6 30 5-15,5 32-5 0,6 28-13 16,-1 31-1-16,6 15 0 31,10 13-11-31,11-5-175 0,16-3-199 16,15-8-261-16,21-4-131 15</inkml:trace>
          <inkml:trace contextRef="#ctx0" brushRef="#br0" timeOffset="278.6757">382 1824 1919 0,'-32'40'222'0,"-4"19"67"0,-6 23-10 16,0 21-68-16,-11 18-89 15,-4 25-35-15,-1 15-28 0,-5 12-27 0,0 0-24 16,0-4 5-16,0-11-1 15,11-5-87-15,-1-3-267 16,1-13-404-16,10-15-71 0</inkml:trace>
          <inkml:trace contextRef="#ctx0" brushRef="#br0" timeOffset="854.725">350 2285 2275 0,'16'62'171'16,"21"25"-1"-16,20 19-2 0,27 12 50 15,26 4-78-15,27 0-79 16,20 0-18-16,16-12-28 0,5-4 10 16,-4-4-14-16,-1-3-54 15,-6-5-258-15,-9-7-408 16,-11-9-208-16</inkml:trace>
          <inkml:trace contextRef="#ctx0" brushRef="#br0" timeOffset="1163.3616">2065 3795 2079 0,'-26'90'247'0,"10"5"40"16,6 7-64-16,15 0-68 0,16 0-77 0,16-7-27 15,25-13-14-15,17-19-13 16,16-16-15-16,9-23 6 0,12-24-15 16,-6-20 2-16,-10-15 6 15,-11-12-4 1,-21-20 5-16,-16-12-17 0,-25-15 15 0,-22-16-10 16,-31-4 10-16,-27-4-12 15,-26 8 5 1,-20 27 20-16,-11 28 4 0,-11 39 4 0,6 24-23 15,-6 28 7-15,16 23-25 16,6 23-230-16,4 16-476 0,17 9-403 16</inkml:trace>
          <inkml:trace contextRef="#ctx0" brushRef="#br0" timeOffset="634.6574">-525 3441 1502 0,'-53'55'281'0,"1"20"28"15,-1 27-35-15,1 16-57 0,15 16-52 16,11 23 37-16,10 8-65 16,16 8-51-16,11-12-27 0,20-23-26 15,32-20-12 1,16-31-14-16,20-25-3 0,11-30-4 15,6-32 0-15,-1-24 6 0,-10-23 0 16,-16-8-2-16,-10-24-8 16,-21-11-2-16,-16-16-4 0,-16-16 0 15,-16-12 7-15,-10-11-1 0,-21-17 4 16,-10-7-7 0,-16 0-5-16,-6 24-6 0,-10 27 15 15,11 31-3-15,-1 28 6 16,1 32-34-16,5 27-188 0,5 23-307 15,16 16-254-15</inkml:trace>
        </inkml:traceGroup>
        <inkml:traceGroup>
          <inkml:annotationXML>
            <emma:emma xmlns:emma="http://www.w3.org/2003/04/emma" version="1.0">
              <emma:interpretation id="{331094ED-97D1-488F-9DE2-080A35BC0D9B}" emma:medium="tactile" emma:mode="ink">
                <msink:context xmlns:msink="http://schemas.microsoft.com/ink/2010/main" type="inkWord" rotatedBoundingBox="23401,929 27380,675 27606,4215 23627,4469"/>
              </emma:interpretation>
            </emma:emma>
          </inkml:annotationXML>
          <inkml:trace contextRef="#ctx0" brushRef="#br0" timeOffset="27118.5917">11896 1978 1316 0,'0'0'18'0,"-26"27"131"15,16 5 62-15,-1-1-61 0,1 1-46 16,-1 15-59 0,-15 8 0-16,-6 8-33 0,-9 12-2 15,-12 3 12-15,-5-3-31 16,1-8 25-16,-6-8-2 0,0-12-1 16,10-19 14-16,6-17-11 15,0-15 23-15,10-11 41 16,1-13-44-16,9 1 42 0,6 3 5 15,21 24-38-15,0 0-38 16,0 0 44-16,0 0 80 0,11 43-44 16,15 24-26-16,6 28-21 15,10 11-18-15,10 4-15 0,6 4 2 16,5-4 1 0,5 0-8-16,0-8-2 0,0-7-220 15,-10-9-377-15,-6-23-301 16</inkml:trace>
          <inkml:trace contextRef="#ctx0" brushRef="#br0" timeOffset="27644.6865">12389 114 1481 0,'-26'19'71'16,"5"5"163"-16,-5 11-27 16,-16 12-28-16,0 16-58 0,0 16-55 31,0 0-31-31,5-1 10 0,11-7-29 15,16-8-8-15,10-4 2 16,5-12-17-16,21-7 0 16,6-13 26-16,15-11-1 0,5-8-18 15,6-16-14-15,5-12 10 0,-11 1 11 16,-5-1-7-16,-10-4-13 0,-11 9 22 16,-5 7 0-16,-21 8-21 15,0 0 7-15,0 0 15 0,-26 47 1 16,-11 12-11-1,-10 12 7-15,-10 7 46 0,-1 5 23 0,5-12-23 16,11-8-6-16,6-12-26 16,20-12-4-16,16-39 34 0,0 0 46 15,42 4-41-15,16-28-25 16,20-19-10-16,6-24-8 16,11-7-21-16,-1-5 2 0,-5-8-3 15,-5 9 22-15,-16 7-4 0,-10 8-14 16,-16 12-6-16,-11 12-33 15,-31 39-219-15,0 0-328 0,0 0-246 0</inkml:trace>
          <inkml:trace contextRef="#ctx0" brushRef="#br0" timeOffset="28419.1494">13228 2933 1292 0,'-26'0'229'16,"26"0"26"-16,0 0 66 0,0 0-5 0,0 0-72 15,26 0-78-15,21-7-67 16,11-13-62-16,21-8-19 0,5-15-1 15,15-4-11-15,-4-4-266 16,-1 4-378 0,-10-1-222-16</inkml:trace>
          <inkml:trace contextRef="#ctx0" brushRef="#br0" timeOffset="28656.1017">14660 1761 2600 0,'37'158'191'0,"5"7"66"0,5 0-65 15,5 0-95-15,1-3-50 16,4-9-14-1,6-11-38-15,0-17-260 0,0-14-333 16,0-17-309-16</inkml:trace>
        </inkml:traceGroup>
        <inkml:traceGroup>
          <inkml:annotationXML>
            <emma:emma xmlns:emma="http://www.w3.org/2003/04/emma" version="1.0">
              <emma:interpretation id="{0680A4E3-2730-4303-B6C5-F5BD4F5FF7A6}" emma:medium="tactile" emma:mode="ink">
                <msink:context xmlns:msink="http://schemas.microsoft.com/ink/2010/main" type="inkWord" rotatedBoundingBox="28584,1974 32284,1738 32396,3491 28696,3727"/>
              </emma:interpretation>
            </emma:emma>
          </inkml:annotationXML>
          <inkml:trace contextRef="#ctx0" brushRef="#br0" timeOffset="28945.6949">16312 2603 1889 0,'-21'-20'130'15,"10"-3"96"-15,16-5-3 16,11 1-14-16,21-9-65 0,15-7-47 15,22-4-45-15,15-4-19 0,0 0-19 0,16 3-10 16,-16 9 2-16,5 4-2 0,-20 15-13 16,-16 4-59-16,-11 5-215 15,-47 11-268-15,26 15-187 0</inkml:trace>
          <inkml:trace contextRef="#ctx0" brushRef="#br0" timeOffset="29116.2005">16427 2992 1968 0,'0'0'294'0,"21"-23"-37"16,26-9-69-16,-5-3-59 0,11-4-52 16,10-1-35-16,10 1-21 15,0-4-6-15,6 3-29 0,0 1-224 0,-6 0-341 0,6 3-207 16</inkml:trace>
          <inkml:trace contextRef="#ctx0" brushRef="#br0" timeOffset="29937.9563">18320 1183 981 0,'11'12'191'15,"-1"20"70"-15,1 23-14 0,-1 27-71 31,22 24-39-31,-6 12-33 0,10 8-56 16,-4-8-13-16,15 0-19 0,-5-8-16 16,-5-7 24-16,10-9-32 0,-16-11-209 15,6-9-268-15,-16-11-82 0</inkml:trace>
          <inkml:trace contextRef="#ctx0" brushRef="#br0" timeOffset="30285.5304">19033 1109 1127 0,'37'-28'250'0,"5"12"-6"0,10 8 63 16,11 12-65-16,5 16-44 15,6 19-59 1,5 5-12-16,-11 15-28 0,10 4 35 15,1 0-28-15,-11 11-37 0,-10-3-26 16,0 8-6-16,-17-16-21 0,-14 7-3 0,-6 9-18 16,-21 0 11-16,-11 3-6 0,-15-3-10 15,-16-4-3 1,-16-5 13-16,1-7-10 0,-12-11-2 0,1-17 22 16,16-15-21-16,-1-20 8 0,1-20 6 15,26-15-8-15,-6-28 8 0,22-16 14 16,5-19-5-16,10-12-15 15,5 3 3-15,11 1-14 0,6 8-51 16,4 11-168-16,0 17-140 0,-4 18-273 16,9 17-53-16</inkml:trace>
        </inkml:traceGroup>
      </inkml:traceGroup>
    </inkml:traceGroup>
  </inkml:traceGroup>
</inkml:ink>
</file>

<file path=ppt/ink/ink214.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04-21T08:24:44.025"/>
    </inkml:context>
    <inkml:brush xml:id="br0">
      <inkml:brushProperty name="width" value="0.1" units="cm"/>
      <inkml:brushProperty name="height" value="0.1" units="cm"/>
      <inkml:brushProperty name="color" value="#ED1C24"/>
      <inkml:brushProperty name="fitToCurve" value="1"/>
    </inkml:brush>
  </inkml:definitions>
  <inkml:traceGroup>
    <inkml:annotationXML>
      <emma:emma xmlns:emma="http://www.w3.org/2003/04/emma" version="1.0">
        <emma:interpretation id="{C950659F-912B-49E5-AAC3-2E0BF945FAE1}" emma:medium="tactile" emma:mode="ink">
          <msink:context xmlns:msink="http://schemas.microsoft.com/ink/2010/main" type="inkDrawing"/>
        </emma:interpretation>
      </emma:emma>
    </inkml:annotationXML>
    <inkml:trace contextRef="#ctx0" brushRef="#br0">5547 791 487 0,'0'0'103'15,"0"0"12"-15,0 0 1 16,0 0-33-16,0 0 0 0,0 0-41 16,0 0 0-16,0 0 82 15,0 0-45-15,0 0 35 16,39 14-5-16,0 5-21 15,7 7-26-15,0 3 4 0,7 8-6 16,0-3-14-16,6-1-20 16,-7 4-15-16,7-4 11 0,-13-3-19 15,-6-5-20-15,-40-25 27 16,0 0 13-16,0 0-34 0,20 41 20 16,-20-41 16-16,-40 30-23 15,-12-12-26-15,-8-14 24 0,1-1-12 16,0-3-2-16,13-7-32 15,7-4-6-15,39 11-10 0,-40-30-24 16,21-3 2-16,5-7 8 16,14-1 28-16,7-3 17 15,0 3 10-15,-1 4 10 0,-6 37 19 16,13-44 7-16,-13 44-20 16,0 0 24-16,0 0 0 0,0 0 21 15,-39-23 18-15,-1 27-39 16,-12 11 19-16,-1 7 15 0,7 4-27 15,0-4-7-15,7 4 3 16,39-26 34-16,0 0-29 16,-33 44 2-16,33-44 37 0,0 45-27 15,0-45-25-15,39 37-14 16,1-8 7-16,6-3 6 16,0-4-7-16,0-3-4 0,-7-5-2 15,-6 5 11-15,-33-19 3 16,40 18 4-16,-40-18 13 0,0 0-16 15,0 0 10-15,0 0-18 16,0 0-22-16,0 0 15 0,-53 8 3 16,0-8 8-16,-6-8-5 15,-6-6-27-15,-8-9 40 0,-5-2-32 16,5-9-4-16,-6-6-57 16,1-5 36-16,12-3 12 0,0 0-8 15,14 4 7-15,-1 3 27 16,14 8 0-16,6 4-33 15,33 29 28-15,0 0 13 0,-27-30-15 16,27 30 1-16,0 0-16 16,0 0 44-16,0 0-2 0,0 0-26 15,33 44 2-15,0-3 32 16,7-4 19-16,-1-4-38 0,0-3 15 16,1 3 0-16,-1-7-24 15,-39-26 0-15,46 26 20 0,-46-26-1 16,0 0-12-16,40 18-15 15,-40-18 17-15,0 0 6 16,0 0-10-16,0 0-15 16,0 0 10-16,0 0-4 0,0 0 11 15,0 0-13-15,0 0 36 16,-53-11 8-16,14 11 25 0,-1 11 20 16,1 11 9-16,-1 8 26 15,-6 3-22-15,0 0-42 0,7-3-5 16,6 3-7-16,-6 0 8 15,39-33-16-15,-59 37-25 0,13-11-9 16,0-4 10-16,0-11-1 16,-14-3-21-16,8-8-80 0,-1-8-71 15,1-3-22-15,-1-7-82 16,7-8-19-16,0-4-29 16,7-14 81-16,6-4-34 0,7-7 48 15,6-1-6-15,7 5-17 16</inkml:trace>
    <inkml:trace contextRef="#ctx0" brushRef="#br0" timeOffset="500">4055 990 685 0,'0'0'97'0,"0"0"47"15,0 0 17 1,0 0-62-16,0 0 18 0,0 0-75 15,-39 33 19-15,39-33-52 16,-53 11 14-16,14-7-7 0,39-4 51 16,-40-15 16-16,40 15-34 15,0 0-58-15,-39-44 21 0,26 7 18 16,13 37-42-16,13-48 7 16,6 11 17-16,14 8-36 0,-6 10 20 15,5 8 4-15,8 4 21 16,6 7-34-16,-7 3 1 0,1 5 27 15,-1 7 5-15,-13-4-20 16,-26-11 27-16,27 33 57 16,-27-33 71-16,13 37-13 0,-26 0-5 15,-20-4-23-15,-13-3-14 16,-13-1-4-16,-7 1-8 0,-13-4-5 16,-6-1-21-16,-1-6-22 15,-12 3 11-15,-7-7-9 0,-7-4-20 16,-6-7-16-16,-1-4 2 15,1-4-1-15,6-7-12 0,7-8-3 16,13-3 14-16,7-7-6 16,19-5-6-16,7-6-8 0,6-5 14 15,14-6-61 1,6 3-24-16,13 0-38 0,14 0-72 16,6 0-81-16,13 0-88 15,7 3 61-15,12 1 58 0,1 7-163 16</inkml:trace>
    <inkml:trace contextRef="#ctx0" brushRef="#br0" timeOffset="931">3312 233 605 0,'0'0'99'0,"0"0"3"0,0 0-78 16,0 0 72-16,0 0 0 15,0 0 28-15,0 0 43 0,0 0 12 16,0 0-33-16,0 0 1 16,40 11-24-16,-40-11-17 0,33 15-18 15,0-4-16-15,-33-11-35 16,39 3-40-16,-6-6 10 0,-33 3 9 15,39-11-1-15,-39 11 6 16,20-30-13-16,-20 30-6 16,13-41-13-16,-13 8 24 15,-13 4 15-15,-7-1 26 0,20 30-13 16,-33-29-19-16,1 17-10 16,-1 12 9-16,-7 4-12 0,1 7 8 15,6 4-17-15,33-15-11 16,-20 30 7-16,20-30 17 0,-6 44 2 15,19-7 7-15,7-8-22 16,12-6-161-16,-32-23-215 0,53 18-93 16,0-11-126-16</inkml:trace>
    <inkml:trace contextRef="#ctx0" brushRef="#br0" timeOffset="3543">1413 491 640 0,'0'0'94'0,"0"0"-4"16,0 0-5-16,0 0-29 0,0 0-34 15,0 0 64-15,0 0 7 16,0 0-34-16,0 0 24 15,0 0 50-15,20 37-19 16,0-7-5-16,-20-30 4 0,33 44-16 16,-1-7-8-16,8 0-6 15,6 4-4-15,0-8-16 0,0 0-20 16,0-3-18-16,-7-4-10 16,1 0 3-16,-7-1-14 0,-33-25 4 15,32 30-15-15,-32-30 20 16,20 30-13-16,-20-30 3 15,0 0 10-15,7 33-19 0,-7-33 6 16,0 0 6-16,-27 33-6 16,-12-11 6-16,6-11-11 0,-13-3 11 15,0-5-18-15,7-3 8 16,-1-7-70-16,1 0-10 0,39 7 18 16,-53-26-33-16,14 0 0 15,39 26-7-15,-33-52-17 0,7 4 62 16,13 11 15-16,6 0 37 15,7 37-21-15,-7-40 53 0,7 40-52 16,-13-37 42-16,13 37-16 16,0 0 0-16,0 0-2 0,0 0-2 15,0 0 18 1,0 0-6-16,0 0-12 0,0-34 13 16,0 34-18-16,0 0 28 15,0 0-21-15,0 0 43 0,0 0 14 16,0 0 32-16,0 0 6 15,0 0-25-15,46 48 15 0,-13-11-35 16,-33-37-2-16,33 48-38 16,-13-18 18-16,-20-30-10 0,19 33 8 15,-19-33 5-15,0 0-10 16,0 0-5-16,0 0-5 0,-39 41-11 16,6-23 16-16,-13-7-20 15,7-7 9-15,-7-8-3 16,6 1 6-16,40 3-23 0,-52-26 28 15,12 0-13-15,40 26-13 16,-39-44 7-16,13 7-23 0,26 37 27 16,-27-45-2-16,27 45 18 15,0 0-9-15,-13-40-6 0,13 40 11 16,0 0-18-16,0 0 18 16,0 0-16-16,0 0 26 0,0 0-19 15,0 0 4-15,0 0-4 16,0 0 14-16,0 0-10 0,26 44 0 15,-26-44 2-15,20 44 5 16,-20-44 37-16,20 37-30 16,-20-37 17-16,0 0-26 15,13 45 11-15,-13-45-16 0,0 0-4 16,13 37 22-16,-13-37-27 16,0 0 38-16,0 0-42 0,0 0 17 15,0 40 14-15,0-40-4 16,0 0 5-16,0 0-22 0,0 0 32 15,0 0-29-15,-46 37-5 16,46-37 28-16,-46 22-40 0,46-22 33 16,-52 15-3-16,12-4-33 15,40-11 30-15,-52 4-18 16,12-4 14-16,1-4-3 0,39 4-3 16,-59-11 9-16,13-4-32 15,13 1 28-15,33 14-21 0,-53-26 19 16,14-8-3-16,39 34-17 15,-40-44-32-15,7 3-10 0,33 41 62 16,-26-44-3-16,26 44-26 16,-20-37 26-16,20 37-20 15,0 0 41-15,-19-37-42 0,19 37 18 16,0 0 21-16,0 0-33 16,0 0 19-16,0 0-12 15,0 0-1-15,0 0 1 0,0 0-6 16,0 0 35-16,0 0-27 15,33-3 3-15,-33 3 6 0,46 7-8 16,-46-7 31-16,39 11-41 16,-39-11 38-16,0 0-10 0,39 22-4 15,-39-22 8-15,40 19-17 16,-40-19 10-16,0 0 3 0,0 0-20 16,0 0 28-16,33 37-43 15,-33-37 35-15,0 0-2 0,19 44-8 16,-19-44 6-16,14 41-13 15,-14-41 6-15,0 0-5 0,19 37 3 16,-19-37 7-16,0 0 10 16,0 0-9-16,13 36 19 15,-13-36 10-15,0 0-34 0,0 0 19 16,0 0-17-16,-13 37-2 16,13-37 2-16,0 0-9 15,0 0 20-15,0 0-37 0,0 0 16 16,-46 30 22-16,46-30-33 15,0 0 35-15,-39 11-27 0,39-11 8 16,-46-4 3-16,46 4-8 16,-40-11 9-16,40 11-14 0,-39-11 18 15,39 11-6-15,0 0-2 16,0 0 0-16,-39-22-23 16,39 22 37-16,0 0-14 0,0 0-14 15,0 0 22-15,-27-41-15 16,27 41 9-16,-13-44-20 0,13 44-10 15,0-48 10-15,0 11-1 16,0 37 27-16,0-44-29 0,0 44 21 16,7-37-7-16,-7 37 7 15,0 0 16-15,0 0-37 0,0 0 29 16,0 0-15-16,0 0 7 16,0 0 0-16,0 0-10 0,0 0 25 15,0 0-36 1,0 0 29-16,0 0-1 0,0 0-2 15,0 0-13-15,0 0 5 16,0 0 20-16,0 0-36 0,0 0 27 16,0 0-22-16,33-4 17 15,-33 4-3-15,0 0-5 0,0 0 30 16,0 0-39-16,0 0 22 16,0 0-8-16,0 0-6 0,0 0 17 15,0 0-18-15,0 0 27 16,0 0 15-16,0 37 5 0,0-37 9 15,-14 37-8-15,14-37-4 16,-26 37-8-16,26-37-14 16,-33 37 25-16,33-37-14 0,0 0 8 15,-52 29-18-15,19-10 9 16,0-8 23-16,33-11-5 0,-33 0 1 16,33 0-9-16,-39-7 21 15,39 7-29-15,-33-23 5 0,33 23-9 16,-33-40-23-16,13-1 22 15,7 4-28-15,7-3 22 0,-1-1-16 16,-6 0 0-16,13-7 0 16,-7 4-4-16,7-8 8 15,-6 4-13-15,6 0 9 16,0 0-4-16,-7 4 4 0,1-1-14 16,-1 5 23-16,0 3-16 15,1 4 15-15,-7 3-28 0,0 1 9 16,-1-1-79-16,14 30-65 15,-26-33-59-15,26 33-74 0,-33-45-118 16,33 45-57-16,-33-40 32 16</inkml:trace>
    <inkml:trace contextRef="#ctx0" brushRef="#br0" timeOffset="3887">552 155 730 0,'0'0'125'0,"0"0"-18"15,0 0-25-15,20-48-1 16,-20 48-17-16,26-44-3 15,-26 44 27-15,0 0 57 0,66-37 26 16,-20 18 47-16,-6 12-54 16,-1 11-62-16,-39-4-23 15,39 11-38-15,-39-11 10 0,0 0-14 16,0 0-23-16,27 40-10 16,-27-40-4-16,-7 52 0 0,-13-15-100 15,1 4-129-15,19-41-141 16,-40 55-68-16,14-3-54 0</inkml:trace>
  </inkml:traceGroup>
</inkml:ink>
</file>

<file path=ppt/ink/ink215.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04-21T08:26:21.891"/>
    </inkml:context>
    <inkml:brush xml:id="br0">
      <inkml:brushProperty name="width" value="0.1" units="cm"/>
      <inkml:brushProperty name="height" value="0.1" units="cm"/>
      <inkml:brushProperty name="color" value="#ED1C24"/>
      <inkml:brushProperty name="fitToCurve" value="1"/>
    </inkml:brush>
  </inkml:definitions>
  <inkml:traceGroup>
    <inkml:annotationXML>
      <emma:emma xmlns:emma="http://www.w3.org/2003/04/emma" version="1.0">
        <emma:interpretation id="{FEA980B6-93A0-4E78-92EE-D32611A874ED}" emma:medium="tactile" emma:mode="ink">
          <msink:context xmlns:msink="http://schemas.microsoft.com/ink/2010/main" type="inkDrawing" rotatedBoundingBox="20034,2167 22686,2108 22695,2504 20042,2563" rotationAngle="379992992"/>
        </emma:interpretation>
      </emma:emma>
    </inkml:annotationXML>
    <inkml:trace contextRef="#ctx0" brushRef="#br0">16251 395 154 0,'0'0'36'0,"46"7"11"16,-46-7-1-16,39 8-18 0,-39-8 14 15,40 3-42-15,-40-3 8 16,46 0-2-16,-46 0 1 0,39 8 2 16,1-5-27-16,-40-3 18 15,46 8-34-15,0-1 8 0,-7-7-10 16,0 8-1 0,1-5 0-16,6 1 15 0,0 3 10 15,0 1-2-15,6-1 23 16,-12 1-16-16,6-5 14 0,0 5-16 15,-7-5 9-15,1 5 9 16,6-5-26-16,-7 1 10 0,7 0-20 16,-6 3 18-16,6-3-13 15,-7 3 14-15,0 1 8 0,1-1 10 16,-40-7 0-16,46 15 26 16,-7-4-13-16,-39-11 19 0,53 15 2 15,-14 0 0-15,-39-15-18 16,53 11-14-16,-7 0 10 15,-7-8-17-15,1 1 12 0,-1-4-27 16,1 0 21-16,6 0-6 16,-7 0-8-16,0 0 3 15,-6-4 0-15,-33 4 2 0,53 0-2 16,-14 0 0-16,-39 0-4 16,46-3-5-16,-13 6 28 0,-33-3-30 15,46 0 20-15,-6 4-23 16,-40-4 28-16,46 4-17 0,-7 3 9 15,-39-7-6-15,46 11-6 16,-7 0-3-16,-39-11-5 16,53 19 23-16,-7-12-32 0,-7 4 23 15,1-3-20-15,-1-5 11 16,1 1-16-16,-1 0 18 16,1-1-35-16,-8-3-7 0,8 4 14 15,-1-4-12-15</inkml:trace>
  </inkml:traceGroup>
</inkml:ink>
</file>

<file path=ppt/ink/ink216.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04-21T08:28:14.343"/>
    </inkml:context>
    <inkml:brush xml:id="br0">
      <inkml:brushProperty name="width" value="0.1" units="cm"/>
      <inkml:brushProperty name="height" value="0.1" units="cm"/>
      <inkml:brushProperty name="color" value="#ED1C24"/>
      <inkml:brushProperty name="fitToCurve" value="1"/>
    </inkml:brush>
  </inkml:definitions>
  <inkml:traceGroup>
    <inkml:annotationXML>
      <emma:emma xmlns:emma="http://www.w3.org/2003/04/emma" version="1.0">
        <emma:interpretation id="{1A2DA26E-328D-4C9F-BC22-1E3FFAA81EC8}" emma:medium="tactile" emma:mode="ink">
          <msink:context xmlns:msink="http://schemas.microsoft.com/ink/2010/main" type="inkDrawing" rotatedBoundingBox="22734,10747 29673,10506 29734,12266 22796,12507" rotationAngle="379992992" semanticType="callout">
            <msink:sourceLink direction="with" ref="{2CE39259-0788-4E3D-8754-28DF60D281C1}"/>
            <msink:sourceLink direction="with" ref="{84865442-147B-4B6E-9CE0-6AB85E34030F}"/>
          </msink:context>
        </emma:interpretation>
      </emma:emma>
    </inkml:annotationXML>
    <inkml:trace contextRef="#ctx0" brushRef="#br0">5772 0 580 0,'0'0'161'16,"-26"-45"9"-16,26 45 26 16,0 0-8-16,0 0-16 0,0 0-71 15,0 0-25-15,0 0-33 16,0 0 98-16,0 0-24 0,0 0-29 15,20 59-14 1,13 12-3-16,19 7-14 0,20 7-13 16,20 4-16-16,7 0-5 15,6-4 18-15,0-2 12 0,0-9-1 16,1-4-12-16,-14-6-19 16,-14-2 4-16,-12-10-19 15,-7-4-6-15,-13-7-11 0,-13-3 11 16,-13-5 7-16,-14-3-11 15,-6-1 20-15,0-29-10 0,-52 44-6 16,-7-18-12-16,-14 0-54 16,-12-11-37-16,-14-3 0 15,-19-12 8-15,6-4-50 16,-19-8 18-16,-7-6 66 0,0-1-30 16,13-3 15-16,7-11 10 15,13-4 15-15,13-4-14 0,13-3 32 16,13-5 19-16,14 5-20 15,6 3 43-15,46 41 18 0,-47-55-47 16,47 55 29-16,-33-42-24 16,33 42 27-16,0 0-12 15,0 0-6-15,0 0 48 0,0 0 56 16,0 0-18-16,0 0-9 16,72 53-2-16,1-2-3 0,0 5 33 15,-1-1-5-15,7 2 16 16,0 2-52-16,-1-4-6 15,1 1 4-15,-13-4-37 16,-7-7 14-16,-19-1-23 0,-14-3 15 16,-13-1 13-16,-20-2-23 15,-19 3 10-15,-26-4-25 0,-21-4 16 16,-12-3-8-16,-14-12-39 16,7-3-19-16,-13-8-20 0,7-7-17 15,-9-15-23-15,9-7 28 16,-1-15-12-16,7-14-14 0,7-12-36 15,19-19-5 1,7-7 18-16,13-12 62 0,26-2 10 16,14-6 32-16,25 2-13 15,8 3 32-15,12 12 19 0,7 10-35 16,7 22 16-16,-7 8 29 16,-46 52-46-16,72-40 36 0,-19 18-7 15,-53 22 17-15,65 3-14 16,-19 8 19-16,-46-11-16 15,46 34-6-15,-46-34 56 0,46 48-36 16,-46-48 32-16,34 49 5 16,-34-49 28-16,-6 55-15 0,-22-3-53 15,-18-8 10-15,-13 1 31 16,-20-4-17-16,-6 3 7 16,-7 1-29-16,-13-5 2 15,0-6-22-15,6 0-10 0,-13-8 14 16,14-8-12-16,-1-7-16 15,14-11-31-15,6-11-54 0,7-7-64 16,6-16 15-16,0-14 12 16,14-8-4-16,-8-3 62 0,14-5 61 15,7 1-28-15,13 8 62 16,26 55-10-16,-33-55-31 16,33 55 42-16,0 0-17 15,0 0-2-15,0 0 68 0,0 0-30 16,0 0 9-16,0 0 35 15,46 25-3-15,-46-25-6 0,52 56 4 16,-12-8-15-16,-40-48 8 16,33 60-2-16,-20-16-6 15,-13-44-24-15,-26 56-1 0,26-56-18 16,-79 51-24-16,7-14-5 16,-1-14-14-16,1-11-43 0,6-12-4 15,1-9-20-15,12-13-1 16,0-7-5-16,1-16 26 0,19 5 34 15,-6-1 45-15,39 41-17 16,-27-49 8-16,27 49 9 16,0 0-9-16,0 0 15 15,0 0 24-15,0 0-15 0,0 0 61 16,0 0-11-16,0 0 16 16,0 0 45-16,0 0-30 0,0 56 37 15,-19-11-34-15,-21-5-17 16,-19-6-19-16,-20-9-8 15,-19-2-15-15,-21-11 0 0,-32-5-40 16,-26-7 4-16,-20-7 40 16,-7-9 75-16,-21 5 22 0,9 0-22 15,12 7-18-15,7 8-33 16,6 7-29-16,14 7-22 16,12 2-3-16,14 2 15 15,20 0-5-15,26 0-9 0,19 4-12 16,34 11 2-16,12 11-1 15,27 12-1-15,26 10 0 0,27 8-3 16,39 12-7-16,26 2-109 16,26 1-163-16,33 3-138 0,34-3-136 15</inkml:trace>
  </inkml:traceGroup>
</inkml:ink>
</file>

<file path=ppt/ink/ink217.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04-21T08:28:15.854"/>
    </inkml:context>
    <inkml:brush xml:id="br0">
      <inkml:brushProperty name="width" value="0.1" units="cm"/>
      <inkml:brushProperty name="height" value="0.1" units="cm"/>
      <inkml:brushProperty name="color" value="#ED1C24"/>
      <inkml:brushProperty name="fitToCurve" value="1"/>
    </inkml:brush>
  </inkml:definitions>
  <inkml:traceGroup>
    <inkml:annotationXML>
      <emma:emma xmlns:emma="http://www.w3.org/2003/04/emma" version="1.0">
        <emma:interpretation id="{521714E2-A791-4B8C-A071-01B69A206693}" emma:medium="tactile" emma:mode="ink">
          <msink:context xmlns:msink="http://schemas.microsoft.com/ink/2010/main" type="inkDrawing"/>
        </emma:interpretation>
      </emma:emma>
    </inkml:annotationXML>
    <inkml:trace contextRef="#ctx0" brushRef="#br0">59 347 1023 0,'0'0'5'0,"0"0"38"16,0 0 86-16,0 0 58 15,0 0-17-15,0 0-42 0,0 0-59 16,59 41-40-16,8-15 4 16,-8-8-22-16,0-7-11 15,1-7 21-15,-14-4-21 16,1-7-14-16,-15-4-10 0,-32 11-2 16,40-37-33-16,-20-4 16 15,-7-1 36-15,-13-6 7 16,-7-7 0-16,-13 0-5 0,-6 6 86 15,-7 4-18-15,-6 19-5 16,-21 19 2-16,1 14-10 0,-20 19 36 16,6 11-34-16,13 5-46 15,8 6 11-15,12-8-5 16,27 1-12-16,13 0 0 16,0-41 15-16,59 38-15 15,14-16-8-15,0-11 8 0,-1-11 0 16,0-11-7-16,-12-11-7 15,-7-9 14-15,-7-6-21 0,-13-11-16 16,-20-4-11-16,-6-3 1 16,-20 2-11-16,-7 9-53 15,20 44-107-15,-66-22-138 0,-7 25-122 16</inkml:trace>
  </inkml:traceGroup>
</inkml:ink>
</file>

<file path=ppt/ink/ink218.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04-21T08:31:00.685"/>
    </inkml:context>
    <inkml:brush xml:id="br0">
      <inkml:brushProperty name="width" value="0.1" units="cm"/>
      <inkml:brushProperty name="height" value="0.1" units="cm"/>
      <inkml:brushProperty name="color" value="#3165BB"/>
      <inkml:brushProperty name="fitToCurve" value="1"/>
    </inkml:brush>
  </inkml:definitions>
  <inkml:traceGroup>
    <inkml:annotationXML>
      <emma:emma xmlns:emma="http://www.w3.org/2003/04/emma" version="1.0">
        <emma:interpretation id="{FE4A94EE-8AD5-43F4-A291-1F3C884D7D8D}" emma:medium="tactile" emma:mode="ink">
          <msink:context xmlns:msink="http://schemas.microsoft.com/ink/2010/main" type="inkDrawing"/>
        </emma:interpretation>
      </emma:emma>
    </inkml:annotationXML>
    <inkml:trace contextRef="#ctx0" brushRef="#br0">316 66 1126 0,'52'-18'141'16,"-6"-1"83"-16,-6 4-31 15,12 4-56-15,1 11-64 0,6 0-28 16,0 8-21-16,0 3-24 0,-6 3-186 15,-7 1-155-15,-46-15-34 16,0 0-111-16</inkml:trace>
    <inkml:trace contextRef="#ctx0" brushRef="#br0" timeOffset="148">0 543 1425 0,'0'0'38'0,"0"0"13"0,46-26-26 16,20 0-12-16,0 0-13 0,6 0-64 16,7-3-163-16,0 3-111 0</inkml:trace>
  </inkml:traceGroup>
</inkml:ink>
</file>

<file path=ppt/ink/ink219.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04-21T08:30:56.352"/>
    </inkml:context>
    <inkml:brush xml:id="br0">
      <inkml:brushProperty name="width" value="0.1" units="cm"/>
      <inkml:brushProperty name="height" value="0.1" units="cm"/>
      <inkml:brushProperty name="color" value="#3165BB"/>
      <inkml:brushProperty name="fitToCurve" value="1"/>
    </inkml:brush>
  </inkml:definitions>
  <inkml:traceGroup>
    <inkml:annotationXML>
      <emma:emma xmlns:emma="http://www.w3.org/2003/04/emma" version="1.0">
        <emma:interpretation id="{9D836E11-4F21-418F-BF27-88CA0166D124}" emma:medium="tactile" emma:mode="ink">
          <msink:context xmlns:msink="http://schemas.microsoft.com/ink/2010/main" type="inkDrawing"/>
        </emma:interpretation>
      </emma:emma>
    </inkml:annotationXML>
    <inkml:trace contextRef="#ctx0" brushRef="#br0">7993 543 619 0,'-26'-26'156'16,"26"26"19"-16,0 0-38 0,0 0-42 15,0 0-25-15,0 0 0 16,0 0 31-16,0 0 31 0,46 40-14 16,0 2 3-16,6 2-29 15,7 4-2-15,20 4 13 16,0 7-49-16,6-3-1 0,1 7-26 16,-1-4-27-16,-6 3 21 15,-13-6-14-15,-7-4-11 0,-13-8 16 16,-20-7-8-16,-6-4 8 0,-20-3-7 15,0-30 8-15,-53 29 19 16,-19-10-47-16,-7-12 1 0,-13-3 20 16,-6-12-11-16,-1-6-3 15,-13-1-3-15,-6-11 2 0,6-4 1 16,-6-3-19-16,13-7-21 0,0-5-15 16,13-3 21-16,20 0 14 15,6 7 17-15,13 8 19 0,14 4 10 16,39 29-29-16,-40-22 19 0,40 22-11 15,0 0-14-15,0 0 17 16,0 0 0-16,0 0-16 16,0 0 18-16,33 36 8 0,7 1 16 15,-7 8-4-15,13-5 18 16,0 5-3-16,6 3-18 0,1 0 7 16,-1 0 6-16,1 4 3 0,-14-8-14 15,-12-7-3-15,-8-4-2 16,-19-3-8-16,-13-5-6 0,-20-10 7 15,-13 0-17-15,-19-8 17 0,-8-3-15 16,1-8 15-16,0-10 0 16,6-9-20-16,-6-13-13 15,-1-5-20-15,8-11-11 0,12-3 23 16,14-8-42-16,6-7 8 16,13-4 13-16,14-4 27 0,19 4 21 15,0 8-1-15,20 7-8 0,6 7 8 16,1 11 12-16,6 12-12 15,-7 10 6-15,0 12 0 0,1 11 3 16,-40-4 4-16,52 29 2 0,-19 8-6 16,-13 0 17-16,-7 4 14 15,-6-1 3-15,-1 1-2 0,-6 0-16 16,-13-8-4-16,0-4-4 0,13-29-9 16,-46 37 22-16,0-11-12 15,0-11-10-15,0-4-21 16,-7-7 15-16,7 0 12 0,0-4 2 15,7-8-10-15,0-7-4 16,-1-3-26-16,7-8 1 0,33 26 29 16,-39-41 3-16,19 8-3 0,20 33-9 15,-26-29 9-15,26 29 0 16,0 0-3-16,0 0 36 0,-40 11 34 16,40-11 17-16,-39 48 7 0,6 0-12 15,7 0 31-15,-7 7 17 16,13 4-24-16,1-3-31 15,-2-1-33-15,1-3-4 0,-6 0-29 16,0-8 10-16,-1-3-30 0,-12-4-28 16,-7-4-97-16,-7-11-55 15,7-4-159-15,7-3-128 0,39-15-20 16</inkml:trace>
    <inkml:trace contextRef="#ctx0" brushRef="#br0" timeOffset="193">7467 1971 1963 0,'0'0'251'16,"0"0"25"-16,0 0-83 0,0 0-78 15,0 0-63-15,0 0-87 16,0 0-182-16,0 0-210 0,26-41-176 15,-6 12-42-15</inkml:trace>
    <inkml:trace contextRef="#ctx0" brushRef="#br0" timeOffset="389">6448 232 1283 0,'52'-37'101'16,"27"4"11"-16,14 4-46 15,19-1-17-15,13 0-120 0,13 5-186 16,-7-1-40-16,-13 4-180 16</inkml:trace>
    <inkml:trace contextRef="#ctx0" brushRef="#br0" timeOffset="924">6073 554 893 0,'-7'49'226'0,"14"-9"58"16,6 1-68-16,0-4-51 15,0-4-36-15,-13 1-41 16,0-34-31-16,-19 36-15 0,-21-6-37 16,1-4-5-16,-7-4-3 0,-13-3 3 15,6-12-7-15,-6-3-14 16,13-4 0-16,0-8 2 0,7-3-2 16,39 11 7-16,-33-37 5 15,13 4 9-15,7 3 0 0,13 30-3 16,0-29-12-16,0 29 15 0,0 0 26 15,0 0-23-15,46-8 36 16,-13 27-32-16,-7 7 24 0,0 18-10 16,-6 8 43-16,0 11-7 15,-1 3 4-15,-5 4-25 0,-14 4 13 16,-7 0-5-16,-19-11-20 16,-7 0-2-16,-20-8-12 0,-12-11-7 15,-21-7 11-15,-12-11-32 16,-14-11 28-16,-13-11-4 0,-13-15 7 15,0-11-13-15,-7-15 0 0,14-15 11 16,0-15 27-16,12-3 5 16,14-11-18-16,20-8 6 0,13 1-17 15,19-1-4-15,20 0-5 0,27 1 5 16,25 3-18-16,27 3 2 16,33 4-10-16,20 7-108 0,19 12-115 15,7 11-142-15,6 22-124 16,7 12 71-16</inkml:trace>
    <inkml:trace contextRef="#ctx0" brushRef="#br0" timeOffset="1097">5048 2255 1837 0,'0'0'33'0,"79"30"-27"15,6-19 5-15,14-15 3 16,6-14-73-16,0-8-232 0,0-11-136 16</inkml:trace>
    <inkml:trace contextRef="#ctx0" brushRef="#br0" timeOffset="1337">4463 928 1903 0,'0'0'337'0,"0"0"-16"15,0 0-91-15,33 4-99 0,0-8-65 16,-7 0-46-16,0 1 0 0,-26 3-83 15,0 0-106-15,0 0-201 16,0 0-322-16,0 0-24 0</inkml:trace>
    <inkml:trace contextRef="#ctx0" brushRef="#br0" timeOffset="1905">3057 1120 1135 0,'0'0'275'0,"-33"-18"-12"15,33 18-34-15,-13-26-84 0,13 0-61 16,0 0-47-16,13-4-16 16,7-3-13-16,-1-4-8 0,8 0-73 15,6-7-64-15,-1 0 26 0,1-1 31 16,-6 8 43-16,-27 37-27 15,39-26 22-15,-39 26-3 16,39-14 25-16,-39 14 32 0,40 7-37 0,-40-7 32 16,39 22-4-16,-39-22-11 15,40 33 19-15,-40-33-31 16,0 0 22-16,0 0-7 0,33 34 28 16,-33-34-23-16,0 0 26 0,0 0-17 15,13 33-2-15,-13-33-7 16,0 0 34-16,-53 37-12 0,-6-8 16 15,0-6 26-15,0 3-22 0,-14-4 12 16,1-4-40-16,6-3 16 16,1 0-24-16,-1-8 22 0,20 4 8 15,0-7-1-15,13-4-11 16,7-4-12-16,26 4 0 16,0 0-20-16,-7-29 11 0,7 29-18 15,27-34 30-15,-1 12-36 0,7 11 29 16,0 7-8-16,-1 4 8 15,1 12 15-15,-13-1 8 0,-20-11 26 16,13 40-8-16,-19-3 23 0,-14 4-10 16,-20 7-10-16,-12-4-10 15,-14-3-26-15,0-1-11 0,-12-6-5 16,5-1-47-16,8-7-116 0,-1-4-139 16,20-7-150-16,13-4 12 15</inkml:trace>
    <inkml:trace contextRef="#ctx0" brushRef="#br0" timeOffset="2073">2985 1464 1317 0,'0'0'155'0,"0"0"94"0,0 0 21 15,0 0-69-15,0 0-104 0,0 0-83 16,0 0-175-16,0 0-183 15,0 0-107-15,0 0-16 0</inkml:trace>
    <inkml:trace contextRef="#ctx0" brushRef="#br0" timeOffset="2304">2347 195 814 0,'-46'4'132'0,"46"-4"182"16,-20 56 49-16,7 3-72 0,7 11-48 15,-1 7-83-15,7 1-39 16,-6 4-49-16,6 3-23 16,-7-7-32-16,-6-1-17 0,-1-6-120 15,-13-5-179-15,8-3-173 0,-14-8-16 16,7-10-59-16</inkml:trace>
    <inkml:trace contextRef="#ctx0" brushRef="#br0" timeOffset="2584">1880 946 1051 0,'0'0'162'16,"0"0"168"-16,0 0 50 15,0 0-67-15,0 0-69 0,-46 8-36 16,0 10-39-16,-20 8-27 16,-13 0-15-16,-6 0-33 0,-21-4-42 15,-5 0-10-15,-8-7-29 0,-12-4 2 16,-14-4-8-16,1-7-11 16,-7-3 4-16,6-8-12 0,14 0 8 15,12-1-52-15,27-2-48 0,20 6-61 16,20-3-132-16,12 4-124 15,40 7-67-15,0 0 51 0,0 0 118 16,33 11-30-16</inkml:trace>
    <inkml:trace contextRef="#ctx0" brushRef="#br0" timeOffset="2730">907 1619 1383 0,'13'29'269'16,"-13"-29"-16"-16,20 34-30 0,-20-34-38 15,0 0-48-15,0 0-73 0,0 0-27 16,0 0-133-16,0 0-281 16,0 0-191-16,0 0-88 0</inkml:trace>
  </inkml:traceGroup>
</inkml:ink>
</file>

<file path=ppt/ink/ink22.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3:39:31.378"/>
    </inkml:context>
    <inkml:brush xml:id="br0">
      <inkml:brushProperty name="width" value="0.1" units="cm"/>
      <inkml:brushProperty name="height" value="0.1" units="cm"/>
      <inkml:brushProperty name="color" value="#774931"/>
      <inkml:brushProperty name="fitToCurve" value="1"/>
    </inkml:brush>
  </inkml:definitions>
  <inkml:trace contextRef="#ctx0" brushRef="#br0">5634 391 356 0,'0'0'125'15,"0"0"24"-15,0 0 40 16,0 0-44-16,0 0-5 16,0 0-70-16,0 0-48 0,0 0 25 15,0 0-39-15,0 0-8 16,-46-22 8-16,6 7 48 0,1 0 3 15,0 8-45-15,-1 0-6 16,1-1-13-16,-1 5 21 0,1-5 84 16,-1 4 14-16,-6-3-66 15,7 0-15-15,-7-1-6 0,7 1 14 16,-7 0 47-16,6-1-43 16,7 4-17-16,0-3 12 15,1 3-13-15,32 4-19 0,-46-7-8 16,13 0 0-16,6 3-7 15,27 4 51-15,-46-4-5 16,14-3-13-16,-8 3-2 0,-6 0-11 16,0-7 5-16,-13 4-18 15,6 3-6-15,-6-3 6 0,7 3 5 16,-1 0-5-16,1 1 5 16,-8-1 87-16,8-3-22 0,-1 3-21 15,1-3-22-15,-1-4-4 16,1 3-13-16,-1-3 4 0,-6 4-14 15,6-8 34-15,-12 8 43 16,5-5-54-16,-5 1 4 0,6 4-12 16,-7-4-11-1,0 0 19-15,7 0-11 0,0 0 39 16,6 7-8-16,7-3-20 16,-6 3-1-16,-1 0-11 0,7 0-11 15,-6 4-6-15,-1 0 13 16,0 4 3-16,1 0-6 0,-7 3 2 15,0 1-3-15,-7-8 15 16,0 7-2-16,-6 0-13 0,-7 1 10 16,0-5-1-16,-6 5 14 15,-1-1 4-15,7 1-16 0,-6-5-9 16,6 5 5-16,-6-1-16 16,-1 1 6-16,1 3 8 15,0-4 31-15,6 0 22 0,0 1-20 16,13-1-17-16,-6 4-15 0,-7-3-2 15,7 3-7-15,-1-4 0 16,8 8 25-16,-1-4 19 0,7 4-19 16,0 7-7-16,-7 4 4 15,7 7 51-15,-7 0-32 0,7 4-1 16,-7 4-14-16,14-1-9 16,-1 1 0-16,7 0 25 0,0 3 6 15,0-3-27-15,7 3-13 0,6 0 15 16,0 4 10-16,0 0 9 15,7 4-1-15,6 0 3 16,0 0-26-16,1-4-2 0,6 3-2 16,6 1-12-16,-6-4 12 15,6 0-14-15,7 0 6 0,0 4 1 16,7-4 5-16,6 4-5 0,0-4-2 16,0 0 1-16,7 0 10 15,6 0-11-15,7-4 9 0,-7-3-9 16,7-4 10-16,0-4-11 0,7-3 2 15,-8 3 6-15,8-7-12 16,-7-1 10-16,6-2-10 16,-6-1 6-16,6 4-1 0,1-8-5 15,-1-3 5-15,1 3-8 0,6-3 11 16,0 4-6-16,6-5-2 16,1-2 5-16,6 2-5 0,0-6 0 15,7 6 10-15,0-2-16 16,-1-5 15-16,1 4-16 0,-7-4 12 15,0 5-9-15,0-1 16 0,-6-4-15 16,6 4 0-16,-6-4 9 16,6 1-6-16,7-1 10 0,-1-3-16 15,8 3 11-15,-1-3-5 0,0 0 0 16,7-1 6-16,-7 5-11 16,0-5 16-16,1 1-18 15,-8 0 16-15,1 0-9 0,6-1 0 16,-6 1 8-16,6 0-18 0,-6-1 16 15,0 1-6-15,0 0-7 16,-1 3 10-16,-6-3-7 0,1 0 13 16,-8-4-13-16,7 3 11 0,0-3-12 15,7 0 14-15,0 0-7 16,6 0 2-16,0-3-4 0,1-1 5 16,-1 0-9-16,7-3 8 15,-7 3-9-15,7 4 11 16,-7 0-6-16,1 0 0 0,-1 0 9 15,0 0-14-15,0 4 16 0,-6-1-18 16,6-3 11-16,-6 0-9 16,0 4 12-16,-7-4-15 0,7 0 10 15,-7 0 2-15,0 0-7 0,0-4 8 16,7 1-9-16,-14-1 15 16,8 0-16-16,-8 1 9 0,1 3-10 15,-1-4 6-15,-12 4 8 0,6-4-14 16,-7 1 10-16,-39 3-8 15,46-12 8-15,-6 5-7 16,-1-8 3-16,0 4 0 0,1-7 0 16,-7-1 14-16,-33 19-22 0,65-33 13 15,-12 3-5-15,-7 5 5 16,0-1-5-16,-46 26-4 0,66-45 12 16,-20 5-14-16,0-1 15 0,0-3-15 15,0-1 9-15,-7-6-3 16,7-1-5-16,-6 4 20 0,-8-4-21 15,1-3 15-15,0-4-17 16,-7 3 19-16,-6-6-17 0,-7-5 6 16,-6 1 0-16,-14-5 5 0,-6 1-12 15,-7 4 11-15,-6 3-4 16,-7 0-6-16,0 8 10 0,-6 7-14 16,6 3 18-16,33 45-17 15,-66-52 14-15,14 12-10 0,-7 7 5 16,13 3 0-16,-7 8-3 15,7-4 10-15,0 8-4 0,46 18-14 16,-52-26 15-16,6 7-7 0,46 19 3 16,-46-18 0-16,46 18-5 15,0 0 10-15,-53-11-9 0,53 11-3 16,0 0 7-16,0 0 0 0,0 0-6 16,0 0 1-16,0 0-14 15,0 0-15-15,0 0-128 0,0 0-60 16,0 0-100-16,0 0-174 15,0 0-22-15,0 0-171 16,0 0-7-16</inkml:trace>
  <inkml:trace contextRef="#ctx0" brushRef="#br0" timeOffset="1932">5496 2453 408 0,'0'0'82'15,"0"0"32"-15,0 0-10 16,0 0 13-16,0 0 25 0,0 0 30 15,0 0 9-15,0 0 13 0,0 0-3 16,0 0-21-16,0 0-93 16,0 0-15-16,0 0-36 15,0 0-12-15,0 0 29 0,-33-45 10 16,33 45 37-16,-59-37-24 0,13 12-36 16,6-1-11-16,-6 4-7 15,7-4 3-15,-7 0-8 0,7 4 61 16,-7-4-33-16,-7-4-11 0,0 4-7 15,-12 1-15-15,-8-1-2 16,-5 0-11-16,-14 4 21 0,-7-4-4 16,0 7-2-16,1 1 4 15,-7-1-12-15,0 5 14 0,6-5 92 16,7 4-29-16,0 4-39 16,0 0-22-16,7-4 9 0,-1 4-1 15,7 0-1-15,-6 7-13 16,-1-3 2-16,-6 0 4 0,0-1-4 15,0 1-1-15,0 3-7 0,0 4-4 16,0 0-4-16,0 4 69 16,0-4 17-16,7 7-36 0,0 4-27 15,6 0-10-15,0-3 10 16,0 7-7-16,0-1-8 0,0 1 0 16,1 0 0-16,-8 0 8 0,7 3-4 15,0-3-4-15,1 7-9 16,-8-3 50-16,7 3 17 15,-6 4-20-15,13 7-18 0,-7 0-20 16,0 4 6-16,0 0 24 0,0 4 29 16,0-1-32-16,7 5-10 15,0-5-17-15,6 5 9 0,7-1 2 16,0 4 5-16,0 4 41 0,6-4-25 16,0 0-11-16,1 4-8 15,-1 3-5-15,7 4 19 0,7-7-5 16,-1 3-4-16,1 4-9 15,0 4-9-15,6-4 9 16,6 0-12-16,1-3 15 0,6 3 7 16,7 4-9-16,0-4 7 0,7-4 34 15,6 1-14-15,6-5-18 16,1 5-7-16,6-8-2 0,13 4-5 16,-6-1-1-16,13 1-4 0,13-4 0 15,6-4 4-15,1 4 2 16,13-3 0-16,6-1-3 0,0 0 5 15,14-3-8-15,-1 3 0 0,14-3 4 16,-1 0 1-16,7-1 0 16,-6-3-2-16,-1 0-3 0,8-4 0 15,-8 4 0-15,1-7 0 16,-1-1 0-16,1-3 0 0,6 0 3 16,0-4 8-16,0 1-7 15,0-9-13-15,0 1 9 0,-6-8 5 16,0 8-5-16,-1-7 0 0,1-5 7 15,-14 1-7-15,14 0-8 16,-7-1 12-16,-7-3 2 0,7 0-6 16,0-3 3-16,-6-1-10 0,12-3 1 15,-6-4 17-15,7-1-8 16,-7 1-7-16,6 0 4 0,1 0 8 16,-1-4-13-16,1 1 0 15,6-1 5-15,0 0 7 0,-6 0-12 16,-7-7 5-16,6 4 8 0,-19-8-12 15,7 0 0-15,-7 0 8 16,-7-3-1-16,-6-5-9 0,-1-3 9 16,-6 4 2-16,-13-8-11 15,7-3 8-15,-7 0 8 0,-7-4-14 16,-6 0-3-16,7-4 10 0,-7 8-3 16,-7-4-7-16,7 3 12 15,-7 8-5-15,-26 37 0 0,39-55 0 16,-6 7 2-16,-33 48-7 0,40-59 5 15,-14 14 11-15,-6 5-11 16,-14-4-10-16,7-1 14 0,-13 1-4 16,0-8-3-16,-13 4 3 15,7 0 7-15,-7 0-7 0,-7 4-4 16,7-4-2-16,-7 3 12 16,20 45-1-16,-33-59-5 0,7 8-7 15,6 6 3-15,20 45 11 0,-26-55-7 16,0 14 0-16,12 4-5 15,14 37 11-15,-19-40-2 0,19 40-4 16,-7-37-6-16,7 37 10 0,-13-34-4 16,13 34-5-16,0 0 2 15,0 0 13-15,0 0-10 0,-13-37-5 16,13 37 5-16,0 0 9 16,0 0-16-16,0 0 4 0,0 0 10 15,0 0-16-15,-33-37 12 16,33 37-1-16,0 0-10 0,0 0 8 15,0 0 6-15,-39-25-13 0,39 25-11 16,0 0-23-16,-46-26-79 0,46 26-52 16,-33-15-28-16,33 15-50 15,0 0-96-15,0 0-105 0,-46-15-102 16,46 15-45-16,-46-11 53 16</inkml:trace>
</inkml:ink>
</file>

<file path=ppt/ink/ink220.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04-21T08:30:59.616"/>
    </inkml:context>
    <inkml:brush xml:id="br0">
      <inkml:brushProperty name="width" value="0.1" units="cm"/>
      <inkml:brushProperty name="height" value="0.1" units="cm"/>
      <inkml:brushProperty name="color" value="#3165BB"/>
      <inkml:brushProperty name="fitToCurve" value="1"/>
    </inkml:brush>
  </inkml:definitions>
  <inkml:traceGroup>
    <inkml:annotationXML>
      <emma:emma xmlns:emma="http://www.w3.org/2003/04/emma" version="1.0">
        <emma:interpretation id="{73389B5F-F82E-45AD-BBF4-73FE29226F5F}" emma:medium="tactile" emma:mode="ink">
          <msink:context xmlns:msink="http://schemas.microsoft.com/ink/2010/main" type="inkDrawing"/>
        </emma:interpretation>
      </emma:emma>
    </inkml:annotationXML>
    <inkml:trace contextRef="#ctx0" brushRef="#br0">6087 1345 1259 0,'13'-22'349'16,"-13"22"17"-16,0 0-40 0,0 0-58 16,0 0-41-16,0 0-31 15,0 0-37-15,0 0-22 0,0 0-27 16,0 0 78-16,-39 40-41 0,-7 5-43 15,0 6-42-15,-7 5-38 16,-6 7-13-16,0-4 0 0,-7 4-4 16,6-1-77-16,-6 1-98 0,14-11-79 15,6-8-119-15,6-7-185 0,40-37-153 16,-26 37 137-16,26-37-45 16</inkml:trace>
    <inkml:trace contextRef="#ctx0" brushRef="#br0" timeOffset="264">5521 425 810 0,'0'0'124'16,"0"0"15"-16,0 0 205 15,0 0-12-15,0 0-65 0,0 33-54 16,0 12-23-16,-7 10-52 0,1 4-34 16,-1 11-6-16,-6 4-34 15,0 0-28-15,0 0-5 0,-7 4-24 16,0-8-21-16,-6 4-148 0,-7-4-220 16,-6-7-214-16,-1-4-24 15</inkml:trace>
    <inkml:trace contextRef="#ctx0" brushRef="#br0" timeOffset="836">4659 1101 1204 0,'0'0'148'0,"0"0"145"15,0 0 16-15,-33 22-91 16,33-22-87-16,-20 56-55 0,7-8-33 16,0-4 5-16,0 4 6 0,-7-7-23 15,-6-1-17-15,0 1 5 0,-1-8-19 16,-12-3 0-16,13-8 0 16,26-22-9-16,-46 18 5 15,6-10 7-15,14-12-43 0,26 4-24 16,-33-26-44-16,13-14-23 0,14-8 25 15,6-4 48-15,6 0 6 16,1 8 32-16,0 3 9 0,-7 41 0 16,0 0 25-16,0 0 19 0,0 0 39 15,0 0 5-15,19 48 3 16,-12 4 8-16,-14 3-16 0,1 4 3 16,-7 4-31-16,-14 0-11 0,-6 0 2 15,0-8-17-15,-7 1-18 16,-6-8 2-16,0-8 4 15,-6-10-2-15,6-4-12 0,0-11-4 16,6-12 18-16,7-10-4 0,0-8-27 16,33 15-22-16,-39-55-24 0,13-4 13 15,6-1 19-15,13 9 10 16,1 3 14-16,-1 11 15 0,7 37-5 16,0-26-1-16,0 26 6 0,0 0 29 15,0 0 7-15,-26 48-15 16,0 4-24-16,-7 3 3 0,-13 1 5 15,-7 3 3-15,-6 0-60 0,-1 0-168 16,-6-4-170-16,7-3-97 16,7-8-64-16</inkml:trace>
    <inkml:trace contextRef="#ctx0" brushRef="#br0" timeOffset="1549">2764 469 894 0,'0'0'185'16,"20"-37"83"-16,-20 37 14 0,0 0-20 15,0 0-56-15,0 0-61 0,20-25-18 16,-20 25-35-16,0 0-49 16,0 0-24-16,0 0 64 0,0 36 11 15,0 20-24-15,-7 14-6 16,-6 15-8-16,7 15-35 0,-1 11 1 16,0 11 0-16,1-1-8 15,6 1-14-15,6-3-52 0,-6-1-180 16,0-11-222-16,7-11-190 0,-7-11-4 15</inkml:trace>
    <inkml:trace contextRef="#ctx0" brushRef="#br0" timeOffset="2617">1639 506 781 0,'0'0'173'0,"0"0"51"15,0 0 11-15,0 0-3 16,0 0-38-16,-20-33-56 16,20 33-50-16,0 0-23 0,0 0 95 15,0 0-4-15,0 48-25 0,0 11-32 16,7 8-23-16,6 7 29 16,-7 7 8-16,7-4-39 0,-6 5-32 15,-7-5-20-15,0-3 0 0,-13-4-4 16,-7-3-8-16,-6-8-1 15,-14-4-14-15,-6-7 2 0,-6-11 7 16,6-7-1-16,-7-12 6 0,1-3-23 16,6-11-10-16,-7-15-24 15,14-11 4-15,-2-12-8 0,8-17-16 16,7-8-1-16,6-12 28 0,14 5 31 16,6 7-10-16,-7 11 8 15,14 11 9-15,-7 37-11 16,0 0 8-16,0 0 17 0,26 0-8 15,-26 0-3-15,33 33 11 0,-26 4-15 16,-1 4 13-16,-6-1 11 16,-6-3 2-16,-8 8-15 0,-5-5-4 15,-1-3-3-15,-6-4 11 0,-1 1-6 16,-12-1 0-16,0-4-15 16,-7 1 14-16,-7 3 4 0,0-3-6 15,1-4-8-15,6-4 6 16,6 4 5-16,1-8-5 0,0 1-3 15,39-19-5-15,-27 11 19 16,27-11-14-16,0 0-26 0,0 0-46 16,-33-8-20-16,33 8-17 0,-26-37-22 15,13-7-11-15,6-8-6 16,14-3 47-16,0-1 50 0,-1 5 23 16,-6 6 4-16,0 5 16 0,0 40 3 15,0-41 21-15,0 41-23 16,0 0 3-16,0 0 2 0,0 0-9 15,0 0 37-15,0 0-23 16,0 0-7-16,0 0 0 0,0 0 13 16,0 0 7-16,0 0-24 15,0 0 14-15,0 0-13 0,0 0 10 16,0 0 18-16,0 0-4 0,0 0-19 16,0 0-1-16,0 0 22 0,0 0 3 15,0 0-35-15,0 0 16 16,0 0 16-16,0 0-31 0,-26-37 2 15,26 37 6-15,0 0 23 0,-13-48-25 16,13 48 14-16,-7-40-17 16,7 40 8-16,0 0 8 0,0 0 2 15,0 0 31-15,0-37-11 16,0 37-8-16,0 0-10 0,0 0 27 16,0 0 97-16,0 0-3 15,0 40-20-15,0 8 0 0,-13 11 0 16,-7 8-13-16,1 7-3 0,-9 7 0 15,2 4-17-15,-13 0-31 16,-1 0-30-16,-6-4-12 0,0 1 10 16,0-9-28-16,0-6-128 0,13-19-171 15,0-11-202-15,33-37-74 16,0 0 55-16</inkml:trace>
    <inkml:trace contextRef="#ctx0" brushRef="#br0" timeOffset="2833">948 761 1015 0,'0'0'163'0,"0"0"67"0,33-11 23 16,-33 11-91-16,0 0-77 0,0 0-54 15,0 0 0-15,46 4-51 16,-46-4-209-16,0 0-150 0,46 4-43 16</inkml:trace>
    <inkml:trace contextRef="#ctx0" brushRef="#br0" timeOffset="3053">3521 0 1319 0,'0'0'266'16,"-39"11"86"-16,-20 11-41 0,-28 8-57 0,-18 7-79 16,-13 7-73-16,-7 4-35 15,-20 4-52-15,7 0-15 16,-14 3-140-16,8 1-161 0,-8-1-212 15,-5 0-75-15</inkml:trace>
  </inkml:traceGroup>
</inkml:ink>
</file>

<file path=ppt/ink/ink221.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04-21T08:26:01.512"/>
    </inkml:context>
    <inkml:brush xml:id="br0">
      <inkml:brushProperty name="width" value="0.1" units="cm"/>
      <inkml:brushProperty name="height" value="0.1" units="cm"/>
      <inkml:brushProperty name="color" value="#ED1C24"/>
      <inkml:brushProperty name="fitToCurve" value="1"/>
    </inkml:brush>
  </inkml:definitions>
  <inkml:traceGroup>
    <inkml:annotationXML>
      <emma:emma xmlns:emma="http://www.w3.org/2003/04/emma" version="1.0">
        <emma:interpretation id="{CF65DA97-A1DC-45C7-9D63-AF824DE1F6EB}" emma:medium="tactile" emma:mode="ink">
          <msink:context xmlns:msink="http://schemas.microsoft.com/ink/2010/main" type="writingRegion" rotatedBoundingBox="6854,1043 26140,2398 25932,5355 6646,4001"/>
        </emma:interpretation>
      </emma:emma>
    </inkml:annotationXML>
    <inkml:traceGroup>
      <inkml:annotationXML>
        <emma:emma xmlns:emma="http://www.w3.org/2003/04/emma" version="1.0">
          <emma:interpretation id="{300A5252-0807-4D7A-B505-45457C943028}" emma:medium="tactile" emma:mode="ink">
            <msink:context xmlns:msink="http://schemas.microsoft.com/ink/2010/main" type="paragraph" rotatedBoundingBox="6854,1043 26140,2398 26001,4382 6715,3028" alignmentLevel="1"/>
          </emma:interpretation>
        </emma:emma>
      </inkml:annotationXML>
      <inkml:traceGroup>
        <inkml:annotationXML>
          <emma:emma xmlns:emma="http://www.w3.org/2003/04/emma" version="1.0">
            <emma:interpretation id="{77E8F6A4-58AF-4ADC-85B3-EF12022A11FC}" emma:medium="tactile" emma:mode="ink">
              <msink:context xmlns:msink="http://schemas.microsoft.com/ink/2010/main" type="inkBullet" rotatedBoundingBox="6747,2568 7010,2587 7004,2674 6741,2656"/>
            </emma:interpretation>
            <emma:one-of disjunction-type="recognition" id="oneOf0">
              <emma:interpretation id="interp0" emma:lang="" emma:confidence="0">
                <emma:literal>-</emma:literal>
              </emma:interpretation>
            </emma:one-of>
          </emma:emma>
        </inkml:annotationXML>
        <inkml:trace contextRef="#ctx0" brushRef="#br0">3049 875 368 0,'0'0'40'16,"0"0"-10"-16,0 0-1 15,0 0-10-15,0 0-24 0,0 0 11 16,0 0-4-16,0 0 1 16,0 0-1-16,0 0-10 15,0 0-3-15,0 0 21 0,0 0-21 16,0 0-2-16,0 0-19 16,0 0-27-16,0 0-12 15,0 0-45-15</inkml:trace>
        <inkml:trace contextRef="#ctx0" brushRef="#br0" timeOffset="17892">2964 801 409 0,'0'0'40'0,"0"0"-22"15,0 0-7-15,0 0 5 16,39 0-20-16,-6 0 13 0,0 4-25 16,0 3 0-16,0-3-13 15,-1 3-54-15,-5-7 9 16,6 4-33-16</inkml:trace>
      </inkml:traceGroup>
      <inkml:traceGroup>
        <inkml:annotationXML>
          <emma:emma xmlns:emma="http://www.w3.org/2003/04/emma" version="1.0">
            <emma:interpretation id="{7F73D723-E605-475F-B1C2-9B11FD81A729}" emma:medium="tactile" emma:mode="ink">
              <msink:context xmlns:msink="http://schemas.microsoft.com/ink/2010/main" type="line" rotatedBoundingBox="7123,1062 26140,2398 26001,4382 6984,3046"/>
            </emma:interpretation>
          </emma:emma>
        </inkml:annotationXML>
        <inkml:traceGroup>
          <inkml:annotationXML>
            <emma:emma xmlns:emma="http://www.w3.org/2003/04/emma" version="1.0">
              <emma:interpretation id="{FD1C4817-B1CB-44DA-BE35-720DFE628CD9}" emma:medium="tactile" emma:mode="ink">
                <msink:context xmlns:msink="http://schemas.microsoft.com/ink/2010/main" type="inkWord" rotatedBoundingBox="7043,2212 8123,2288 8089,2771 7009,2695"/>
              </emma:interpretation>
            </emma:emma>
          </inkml:annotationXML>
          <inkml:trace contextRef="#ctx0" brushRef="#br0" timeOffset="-784">3384 934 183 0,'0'0'0'16,"0"0"5"-16,0 0 25 0,0 0 4 15,0 0 3-15,0 0-9 16,0 0-8-16,0 0 3 0,0 0 4 16,0 0-4-16,0 0-23 15,0 0 19-15,0 0-14 0,0 0 12 16,0 0-17-16,0 0 0 16,0 0 0-16,0 0 7 0,0 0-2 15,0 0-1-15,0 0-13 16,0 0 5-16,0 0-6 15,0 0 5-15,0 0-3 16,0 0-5-16,27-29-16 0,-27 29 2 16,0 0-1-16,0 0-12 15,0 0-12-15,0 0-6 0,0 0-4 16</inkml:trace>
          <inkml:trace contextRef="#ctx0" brushRef="#br0" timeOffset="303">3233 827 338 0,'0'0'30'0,"33"-18"-9"0,-33 18-9 15,26-19-12-15,-26 19 3 16,0 0 9-16,27-18-17 0,-27 18 2 16,0 0 0-16,0 0-4 15,0 0 16-15,32-19-9 0,-32 19-5 16,0 0-18-16,0 0-9 15,0 0-2-15,33-11-9 0,-33 11-19 16,0 0-25-16</inkml:trace>
          <inkml:trace contextRef="#ctx0" brushRef="#br0" timeOffset="544">3503 698 274 0,'0'0'50'15,"0"0"-6"-15,0 0 3 16,39-26 7-16,-39 26-3 16,0 0-15-16,39-26-10 15,-39 26-21-15,40-15-3 0,-40 15 15 16,39-11-23-16,-39 11-38 15,40-7-33-15,-40 7-59 0,46 0-35 16</inkml:trace>
          <inkml:trace contextRef="#ctx0" brushRef="#br0" timeOffset="743">4074 591 355 0,'40'-19'15'0,"-40"19"3"15,0 0-10-15,39-22-11 16,-39 22 6-16,46-18-13 0,-46 18-1 16,59-11-32-16,-13 3-74 15</inkml:trace>
          <inkml:trace contextRef="#ctx0" brushRef="#br0" timeOffset="18139">3798 665 346 0,'0'0'11'0,"46"-15"4"0,-46 15-10 16,46-8 6-16,-46 8-6 15,46-3 2-15,-6-1-7 0,-7 4 16 16,6 4-21-16,0-4 14 16,7 3-26-16,-6 1-14 0,6 0-15 15,6-4-32 1,8 0-9-16</inkml:trace>
        </inkml:traceGroup>
        <inkml:traceGroup>
          <inkml:annotationXML>
            <emma:emma xmlns:emma="http://www.w3.org/2003/04/emma" version="1.0">
              <emma:interpretation id="{B729BBA5-E434-4488-B532-5C34081117B3}" emma:medium="tactile" emma:mode="ink">
                <msink:context xmlns:msink="http://schemas.microsoft.com/ink/2010/main" type="inkWord" rotatedBoundingBox="8648,2026 9664,2098 9640,2427 8625,2355"/>
              </emma:interpretation>
            </emma:emma>
          </inkml:annotationXML>
          <inkml:trace contextRef="#ctx0" brushRef="#br0" timeOffset="996">4850 473 344 0,'39'-15'45'0,"-39"15"8"0,40-15-26 16,-40 15-10-16,39-15-8 16,-39 15-15-16,46-11 9 0,-46 11-3 15,39-4 0-15,-39 4-4 16,46-3-8-16,-46 3-30 0,46-4-23 16,-6 8-2-16,-1-4-26 15</inkml:trace>
          <inkml:trace contextRef="#ctx0" brushRef="#br0" timeOffset="1168">5684 369 373 0,'0'0'8'15,"33"-11"10"-15,-33 11-24 0,40-15 6 16,-40 15 5-16,52-11-20 15,-12 7-31-15,-8 1-41 16</inkml:trace>
          <inkml:trace contextRef="#ctx0" brushRef="#br0" timeOffset="18308">5060 598 167 0,'39'-4'40'0,"-39"4"-8"0,53-11-11 15,-7-3-3-15,0 2-18 16,0 1 19-16,7 0-30 0,-7 0 15 15,13-4-9-15,-7 4 7 16,7-3-54-16,-6-1-15 16</inkml:trace>
        </inkml:traceGroup>
        <inkml:traceGroup>
          <inkml:annotationXML>
            <emma:emma xmlns:emma="http://www.w3.org/2003/04/emma" version="1.0">
              <emma:interpretation id="{16F0BDD2-C67A-47DF-8346-DF93417FB305}" emma:medium="tactile" emma:mode="ink">
                <msink:context xmlns:msink="http://schemas.microsoft.com/ink/2010/main" type="inkWord" rotatedBoundingBox="10211,1931 10651,1962 10635,2189 10195,2158"/>
              </emma:interpretation>
            </emma:emma>
          </inkml:annotationXML>
          <inkml:trace contextRef="#ctx0" brushRef="#br0" timeOffset="1388">6420 277 357 0,'0'0'53'16,"0"0"8"-16,46-11 21 0,-46 11-43 15,46-19-10-15,-46 19-29 16,53-22 9-16,-7 11-5 16,0 0-4-16,6 3 0 0,-6 5-44 15,0-1-44-15,0 4-126 16</inkml:trace>
          <inkml:trace contextRef="#ctx0" brushRef="#br0" timeOffset="18524">6486 391 151 0,'46'-15'4'0,"0"-3"-1"16,0 7-6-16,-46 11 6 16,59-19-1-16,-13 8-2 0,-46 11 9 15,53-7-17-15,-14-4 3 16,1 7-24-16,-40 4 1 0</inkml:trace>
        </inkml:traceGroup>
        <inkml:traceGroup>
          <inkml:annotationXML>
            <emma:emma xmlns:emma="http://www.w3.org/2003/04/emma" version="1.0">
              <emma:interpretation id="{A30130A2-A013-4479-80C2-9155C5B67AB8}" emma:medium="tactile" emma:mode="ink">
                <msink:context xmlns:msink="http://schemas.microsoft.com/ink/2010/main" type="inkWord" rotatedBoundingBox="11381,1713 12857,1817 12841,2048 11365,1944"/>
              </emma:interpretation>
            </emma:emma>
          </inkml:annotationXML>
          <inkml:trace contextRef="#ctx0" brushRef="#br0" timeOffset="1608">7583 166 412 0,'0'0'63'16,"46"-4"52"-16,-13 0-29 0,7-3-42 16,-1 0-25-16,7-1-9 15,13 1-3-15,0 0-16 0,7 3-77 16,0 0-62-16,6 0-63 16</inkml:trace>
          <inkml:trace contextRef="#ctx0" brushRef="#br0" timeOffset="1808">8740 103 360 0,'0'0'25'0,"0"0"-6"15,39-7-9-15,-39 7 1 16,46-11-11-16,-6 0 0 0,-1 3-3 15,1 1-19-15,6 3-17 16,-7-3-24-16,7 3-23 0</inkml:trace>
          <inkml:trace contextRef="#ctx0" brushRef="#br0" timeOffset="18740">7813 188 99 0,'53'-4'2'16,"-7"-3"33"-16,13 7-27 15,-6-4 16-15,6 1-24 16,0-1 9-16,7 0-23 0,-14 0-7 16,7 8-50-16</inkml:trace>
        </inkml:traceGroup>
        <inkml:traceGroup>
          <inkml:annotationXML>
            <emma:emma xmlns:emma="http://www.w3.org/2003/04/emma" version="1.0">
              <emma:interpretation id="{61B58CEC-99B2-4C93-9CC3-C37DF1181FDF}" emma:medium="tactile" emma:mode="ink">
                <msink:context xmlns:msink="http://schemas.microsoft.com/ink/2010/main" type="inkWord" rotatedBoundingBox="13709,1759 13903,1773 13899,1823 13706,1810"/>
              </emma:interpretation>
            </emma:emma>
          </inkml:annotationXML>
          <inkml:trace contextRef="#ctx0" brushRef="#br0" timeOffset="1976">9923 37 260 0,'39'-4'-4'15,"1"-4"-11"-15,-1 1-17 0,0-4-15 16,1 4-24-16</inkml:trace>
        </inkml:traceGroup>
        <inkml:traceGroup>
          <inkml:annotationXML>
            <emma:emma xmlns:emma="http://www.w3.org/2003/04/emma" version="1.0">
              <emma:interpretation id="{ED631D44-3AD3-415E-9F76-061036FD673A}" emma:medium="tactile" emma:mode="ink">
                <msink:context xmlns:msink="http://schemas.microsoft.com/ink/2010/main" type="inkWord" rotatedBoundingBox="14549,1724 16926,1890 16916,2031 14540,1865"/>
              </emma:interpretation>
            </emma:emma>
          </inkml:annotationXML>
          <inkml:trace contextRef="#ctx0" brushRef="#br0" timeOffset="2215">11526 59 300 0,'40'3'43'0,"-40"-3"-23"15,39-3-16-15,-39 3-4 0,53-4 9 16,-14 0-13-16,0 1 12 16,1-1-28-16,6 0-20 0,6 4-6 15,1 4-24-15,13-4-30 16</inkml:trace>
          <inkml:trace contextRef="#ctx0" brushRef="#br0" timeOffset="2396">12919 133 369 0,'0'0'36'0,"0"0"-15"0,40-4 6 16,-40 4-6-16,33-4-17 16,-33 4-4-16,39-3-9 15,-39 3 9-15,39-4-23 0,1 4-33 16,-7 0-59-16</inkml:trace>
          <inkml:trace contextRef="#ctx0" brushRef="#br0" timeOffset="19124">10757 92 219 0,'46'0'52'0,"0"-4"-13"15,0 4-25-15,0 0 8 16,0 0-22-16,0-3 0 0,0 3-25 16,7 0-12-16,-1 0-35 15</inkml:trace>
          <inkml:trace contextRef="#ctx0" brushRef="#br0" timeOffset="19344">12440 81 135 0,'46'4'9'15,"0"-4"-13"-15,0 3 12 16,0 1-16-16,6 0 14 0,1 3-14 16,-1-3 8-16,7-1-5 15,-6 1 10-15,6 4-32 16,-6-5-3-16</inkml:trace>
        </inkml:traceGroup>
        <inkml:traceGroup>
          <inkml:annotationXML>
            <emma:emma xmlns:emma="http://www.w3.org/2003/04/emma" version="1.0">
              <emma:interpretation id="{B448051E-0BCA-4832-BC72-B28210984799}" emma:medium="tactile" emma:mode="ink">
                <msink:context xmlns:msink="http://schemas.microsoft.com/ink/2010/main" type="inkWord" rotatedBoundingBox="17806,1911 18616,1968 18612,2019 17803,1962"/>
              </emma:interpretation>
            </emma:emma>
          </inkml:annotationXML>
          <inkml:trace contextRef="#ctx0" brushRef="#br0" timeOffset="2597">14273 207 393 0,'39'0'35'15,"1"-4"0"-15,6 4-14 0,-7-4-21 16,1 0-5-16,6 4 1 16,0 0-1-16,0 0-23 0,0 8-2 15,13-4-22-15,-7-1-37 16,8 1-34-16</inkml:trace>
          <inkml:trace contextRef="#ctx0" brushRef="#br0" timeOffset="19509">14023 147 128 0,'40'0'-22'15,"-1"0"14"-15,1 0-24 0</inkml:trace>
        </inkml:traceGroup>
        <inkml:traceGroup>
          <inkml:annotationXML>
            <emma:emma xmlns:emma="http://www.w3.org/2003/04/emma" version="1.0">
              <emma:interpretation id="{4BDC018F-EECC-451C-B44E-AA4B1DD87053}" emma:medium="tactile" emma:mode="ink">
                <msink:context xmlns:msink="http://schemas.microsoft.com/ink/2010/main" type="inkWord" rotatedBoundingBox="19180,2038 19232,2042 19230,2057 19178,2053"/>
              </emma:interpretation>
            </emma:emma>
          </inkml:annotationXML>
          <inkml:trace contextRef="#ctx0" brushRef="#br0" timeOffset="19716">15397 266 73 0,'0'0'-8'15,"52"3"-4"-15,-52-3-9 16</inkml:trace>
        </inkml:traceGroup>
        <inkml:traceGroup>
          <inkml:annotationXML>
            <emma:emma xmlns:emma="http://www.w3.org/2003/04/emma" version="1.0">
              <emma:interpretation id="{F1716A4E-1CA6-4E0C-A3AF-1601C0D328B1}" emma:medium="tactile" emma:mode="ink">
                <msink:context xmlns:msink="http://schemas.microsoft.com/ink/2010/main" type="inkWord" rotatedBoundingBox="19748,2093 20350,2135 20342,2260 19740,2217"/>
              </emma:interpretation>
            </emma:emma>
          </inkml:annotationXML>
          <inkml:trace contextRef="#ctx0" brushRef="#br0" timeOffset="2812">15962 376 318 0,'46'0'22'0,"-46"0"-17"15,46-7 10-15,-46 7-15 0,59-7 2 16,-13 3-2-16,-7-3-12 15,7 7-11-15,-6-4-12 0,12 4-20 16,-6 4 7-16,13-1-13 16</inkml:trace>
          <inkml:trace contextRef="#ctx0" brushRef="#br0" timeOffset="6704">16560 473 231 0,'0'0'8'16,"-46"-4"-1"-16,46 4-25 0,-46-4-24 15</inkml:trace>
        </inkml:traceGroup>
        <inkml:traceGroup>
          <inkml:annotationXML>
            <emma:emma xmlns:emma="http://www.w3.org/2003/04/emma" version="1.0">
              <emma:interpretation id="{26677C71-8567-4763-A7D4-3CCC82800F2A}" emma:medium="tactile" emma:mode="ink">
                <msink:context xmlns:msink="http://schemas.microsoft.com/ink/2010/main" type="inkWord" rotatedBoundingBox="21179,2278 21619,2309 21616,2351 21176,2320"/>
              </emma:interpretation>
            </emma:emma>
          </inkml:annotationXML>
          <inkml:trace contextRef="#ctx0" brushRef="#br0" timeOffset="3012">17394 546 380 0,'0'0'18'0,"40"4"0"16,-40-4-12-16,39 0-6 0,-39 0-10 16,46-4 18-16,-46 4-41 15,46 4-10-15,0 0-64 16</inkml:trace>
          <inkml:trace contextRef="#ctx0" brushRef="#br0" timeOffset="6248">17835 554 119 0,'0'0'2'15,"0"0"-2"-15,0 0 0 16,-46-8-5-16,46 8-6 0,0 0 11 16,0 0-35-16,0 0 18 15</inkml:trace>
        </inkml:traceGroup>
        <inkml:traceGroup>
          <inkml:annotationXML>
            <emma:emma xmlns:emma="http://www.w3.org/2003/04/emma" version="1.0">
              <emma:interpretation id="{88767D86-CAA1-4754-A580-524EF282204F}" emma:medium="tactile" emma:mode="ink">
                <msink:context xmlns:msink="http://schemas.microsoft.com/ink/2010/main" type="inkWord" rotatedBoundingBox="22190,2120 26140,2398 26001,4382 22051,4105">
                  <msink:destinationLink direction="with" ref="{96F5D1B6-FD2D-46E4-8EAA-5F15909AB293}"/>
                </msink:context>
              </emma:interpretation>
            </emma:emma>
          </inkml:annotationXML>
          <inkml:trace contextRef="#ctx0" brushRef="#br0" timeOffset="-1979">19471 790 478 0,'0'0'3'0,"0"0"49"16,0 0 35-16,0 0-62 15,0 0 6-15,0 0-41 16,0 0-131-16</inkml:trace>
          <inkml:trace contextRef="#ctx0" brushRef="#br0" timeOffset="3224">18544 698 339 0,'0'0'16'15,"40"4"-4"-15,-40-4-3 16,0 0-2-16,39 7-17 0,-39-7 16 16,40 7-6-16,-40-7-13 15,39 11-6-15,-39-11-5 0,53 12-35 16,-14-5-37-16</inkml:trace>
          <inkml:trace contextRef="#ctx0" brushRef="#br0" timeOffset="3491">19320 872 320 0,'0'0'33'16,"52"3"5"-16,-6 1 3 0,-6 0 17 15,-1-1 28-15,1 1-28 16,-40-4-22-16,46 7-15 0,-46-7-7 15,46 11-5-15,-46-11 0 16,0 0-5-16,0 0 3 0,0 0-22 16,0 0 31-16,0 0-25 15,0 0-17-15,0 0-35 0,0 0 13 16,0 0 1 0,0 0-68-16,0 0-47 0</inkml:trace>
          <inkml:trace contextRef="#ctx0" brushRef="#br0" timeOffset="4040">19228 702 245 0,'0'0'40'0,"0"0"16"0,0 0-27 15,0 0-2-15,0 0 11 16,0 0-3-16,0 0-2 0,0 0-12 15,0 0-9-15,0 0-3 16,0 0-1-16,0 0 19 16,0 0 8-16,0 0-2 0,0 0-5 15,0 0-19-15,19 40 1 0,-19-40-3 16,40 45-7 0,-1-16-6-16,-39-29 26 0,53 30-12 15,-14-8-2-15,-39-22-9 16,40 11 27-16,-40-11-29 0,39 11 12 15,-39-11 6-15,0 0-16 16,0 0-10-16,0 0 8 0,0 0 5 16,0 0-8-16,0 0-1 15,0 0 13-15,0 0 4 0,-46 33 5 16,0-3-5-16,-6-4-4 16,-8-4-4-16,8 4-6 0,-7-4 6 15,6 0 21-15,1 0-36 16,12-3 22-16,1-1-39 15,6-3-70-15,33-15-164 0</inkml:trace>
          <inkml:trace contextRef="#ctx0" brushRef="#br0" timeOffset="5621">19267 916 192 0,'0'0'35'0,"0"0"-28"16,0 0-3-16,0 0-13 0,0 0 9 16,0 0-28-16,0 0-30 15</inkml:trace>
          <inkml:trace contextRef="#ctx0" brushRef="#br0" timeOffset="5887">18919 816 205 0,'0'0'20'0,"0"0"3"16,0 0 0-16,0 0-6 16,0 0-3-16,0 0-4 0,-40-37-10 15,40 37 18-15,0 0-32 16,-46-26 14-16,46 26-26 16,-32-18 4-16,32 18-13 15,-46-11 1-15,46 11-3 0,-40-8-36 16</inkml:trace>
          <inkml:trace contextRef="#ctx0" brushRef="#br0" timeOffset="6032">18465 661 163 0,'0'0'4'0,"0"0"7"0,-39-15-8 16,39 15-17-16,0 0-18 15,-39-7-4-15</inkml:trace>
          <inkml:trace contextRef="#ctx0" brushRef="#br0" timeOffset="9291">22086 1910 476 0,'0'0'90'0,"0"0"19"16,0 0-12-16,0 0 29 0,0 0-39 15,0 0 1-15,0 0-38 16,0 0-1-16,0 0-34 0,0 0 3 16,0 0-32-16,0 0 20 15,-33-52-22-15,20 8 2 16,20-4 3-16,6-4-17 0,13-7 28 16,7 0-8-16,0 3 24 15,0 8-26-15,-7 11-2 0,-26 37-2 16,40-26-1-16,-40 26 25 15,0 0 18-15,0 0-28 16,32 52 27-16,-25 4-36 0,-7-8-1 16,-13 0 33-16,0-4-6 15,13-44 7-15,-33 59-11 16,33-59 33-16,-53 52-61 0,14-15 30 16,39-37-22-16,-66 26 28 15,14-12-36-15,52-14 15 0,-60 4-10 16,14-8 30-16,46 4-43 15,-46-18 33-15,46 18-27 0,-46-41 2 16,46 41 0-16,-32-44 15 16,32 44 5-16,-14-44-8 0,14 44-4 15,0 0 17 1,-13-37-25-16,13 37-4 0,0 0 21 16,0 0-18-16,0 0 12 15,0 0 15-15,0 0-11 0,0 0 29 16,0 0-37-16,0 0 10 15,0 0 3-15,0 0 52 0,0 0-61 16,0 0 53-16,0 0-38 16,0 0-11-16,0 0 19 0,0 0 24 15,0 0-34-15,0 0-2 16,0 0 3-16,0 0-3 0,0 0 12 16,0 0 14-1,0 0 101-15,0 0-28 0,0 0-49 16,0 0-17-16,0 0-23 15,-13 44 4-15,13-44 4 0,-13 48 4 16,13-48-17-16,-26 44-12 16,26-44 7-16,0 0-14 0,-33 41 20 15,33-41 15-15,0 0-19 16,-40 22-6-16,40-22-1 0,0 0-18 16,-39-4 12-16,39 4-30 15,0 0 0-15,-26-44-32 0,19 0 19 16,7-1 4-16,7 5 28 15,-1 3 11-15,-6 37 7 16,0 0-25-16,0 0 26 16,0 0 9-16,0 0 32 0,0 0 36 15,0 0-47-15,0 0 29 16,-19 59-13-16,-8-7 5 0,8-8-8 16,-14-3-3-16,0-4-29 15,33-37-15-15,-59 48-17 0,6-8-15 16,7-10-149-16,-6-8-163 15,6-4-44-15,46-18 67 0</inkml:trace>
          <inkml:trace contextRef="#ctx0" brushRef="#br0" timeOffset="10431">21009 1625 468 0,'-27'48'26'16,"27"-48"57"-16,-6 45 16 15,6-45 8-15,6 37-49 0,-6-37-1 16,0 0-53-16,0 0 20 15,33 25-8-15,-33-25-7 0,40 0-1 16,-40 0 3-16,46-22-32 16,-46 22 17-16,32-37-4 0,-12-3 12 15,-20 40-10-15,13-45 13 16,-13 45 5-16,0 0-27 16,0 0 11-16,0 0 4 0,-46 0 0 15,0 11 19-15,7 4-19 16,-1 4 9-16,40-19 4 15,-46 25-31-15,7-6 30 0,39-19 3 16,0 0-2-16,-39 7-30 16,39-7 35-16,0 0-31 0,0 0 16 15,0 0-45-15,-20-44 38 16,13 3-15-16,14 4 7 16,-7 37 16-16,13-40-4 0,-13 40 3 15,0 0-15-15,13-37 6 16,-13 37-5-16,0 0 36 0,0 0-32 15,0 0 48-15,0 40-34 16,0-40 69-16,-13 49-28 0,13-49-13 16,-13 51 14-16,13-51-34 15,-20 52 18-15,20-52-33 0,0 0 17 16,0 0 1 0,-33 44-18-16,33-44 4 0,0 0 11 15,0 0-33-15,0 0 21 16,0 0-6-16,0 0 33 0,-39-26-85 15,39 26-9-15,-13-55 27 16,13 7 9-16,0 15 4 0,0 33 24 16,0 0-21-16,0 0 57 15,0 0-22-15,0 0 52 0,0 0-39 16,-7 55 43-16,1-3-29 16,-8-4 1-16,14-48-9 0,-32 55 9 15,32-55-47 1,-33 56 37-16,33-56-12 0,0 0-16 15,0 0 8-15,0 0-32 16,0 0-6-16,-46 37 51 0,46-37-22 16,0 0-3-16,0 0 16 15,-20-45-35-15,13-3-72 0,14-11 21 16,0-7 22-16,-1-1 8 16,1 8 26-16,6 11 21 0,-13 48-4 15,0 0-35-15,0 0 32 16,0 0-7-16,0 0 46 15,0 0-61-15,0 63 60 16,0-8-11-16,-7-3 55 0,7-4-33 16,-6-4-44-16,6-44 28 15,-13 56-27-15,13-56 21 0,-20 44-1 16,20-44-20-16,0 0-2 16,0 0-44-16,-59 48 35 0,59-48 11 15,-59 15-2-15,59-15-26 16,-46-11-44-16,46 11-31 0,0 0 52 15,-27-44 14-15,27 44 34 16,0 0-41-16,0-45 50 16,0 45-7-16,0 0 3 0,0 0-24 15,0 0 33-15,0 0 54 16,40 37 29-16,-40-37-27 16,26 48 9-16,-26-48-38 0,7 45 12 15,-7-45-48-15,0 0 12 16,-46 55-12-16,46-55-4 0,-60 37 2 15,60-37-160-15,-72 29-123 16,72-29-4-16,-59 15-66 0</inkml:trace>
          <inkml:trace contextRef="#ctx0" brushRef="#br0" timeOffset="10656">20207 2275 662 0,'0'0'159'16,"0"0"20"-16,0 0-82 15,59 41-7-15,0-19-64 16,-6-11-8-16,-1-3-2 0,-6-12 15 16,-46 4-72-16,59-7 45 15,-59 7-99-15,0 0-30 0,0 0-75 16,46-15 4-16,-46 15-30 15</inkml:trace>
          <inkml:trace contextRef="#ctx0" brushRef="#br0" timeOffset="10803">20181 2445 454 0,'0'0'63'16,"0"0"75"-16,0 0-48 15,0 0 16-15,0 0-65 0,0 0 0 16,0 0-10-16,0 0-13 15,65 26-18-15,-65-26-49 0,59 4-43 16,-59-4-110-16</inkml:trace>
          <inkml:trace contextRef="#ctx0" brushRef="#br0" timeOffset="11215">20305 979 665 0,'40'48'99'0,"-20"-4"37"0,-7 4 47 16,-7-7-8-16,1 7-2 15,-1-4-14-15,-6 4-63 0,7 0-52 16,-14-4-9-16,7-44-9 16,-6 60-7-16,-14-16-10 0,20-44 14 15,-46 48-23-15,0-15-4 16,-6-11-8-16,6-3 18 0,0-12 0 16,0-7-25-16,6-3 19 15,40 3 12-15,-46-34-16 0,13-6 0 16,14-12 4-1,12-15-31-15,7-3 17 0,0 0 31 16,13 0-25-16,7 7-109 16,6 4-112-16,7 7 68 0,6 8-75 15,1 7-31-15,-1 7-64 16</inkml:trace>
          <inkml:trace contextRef="#ctx0" brushRef="#br0" timeOffset="11375">20325 838 608 0,'0'0'47'0,"0"0"64"15,0 0-10-15,0 0-10 16,0 0-11-16,0 0-53 0,0 0 2 16,0 0-74-16,40 22-97 15,-40-22-118-15</inkml:trace>
          <inkml:trace contextRef="#ctx0" brushRef="#br0" timeOffset="20692">19359 761 69 0,'0'0'19'16,"33"7"-5"-16,-33-7 10 0,33 7 5 16,-33-7 7-16,0 0-26 15,33 8-2-15,-33-8-12 16,0 0 4-16,0 0 13 0,26 7-19 16,-26-7 6-16,0 0-5 15,0 0 13-15,0 0-8 16,26 0 5-16,-26 0-5 0,0 0-5 15,0 0 2-15,0 0-3 16,33-7 11-16,-33 7-17 0,0 0-20 16,0 0-22-16</inkml:trace>
          <inkml:trace contextRef="#ctx0" brushRef="#br0" timeOffset="21411">19234 406 118 0,'0'0'33'0,"0"0"-3"16,0 0-11-16,0 0-3 0,0 0 4 15,0 0 0-15,0 0-13 16,0 0 13-16,0 0 10 0,0 0-28 16,0 0 5-16,0 0-15 15,0 0 20-15,0 0 28 16,0 0-17-16,7 41-11 0,-1-4 7 15,8 0 18-15,-8-1 5 16,7-2-10-16,0-1-7 0,-13-33 26 16,14 41-32-16,-1-8-10 15,-13-33 11-15,0 0-7 16,33 41 25-16,-33-41-43 0,32 33 5 16,-32-33 19-16,0 0 0 15,33 26-19-15,-33-26-17 0,0 0 17 16,27 22 10-16,-27-22-10 15,0 0 12-15,0 0-32 16,0 0 24-16,0 0 8 0,32 22-27 16,-32-22 15-16,0 0 15 15,0 0 10-15,0 0-35 0,0 0 10 16,0 0 23-16,0 0 9 16,0 0-24-16,0 0 12 15,0 0 5-15,0 0-20 0,0 0-19 16,0 0 18-16,0 0 10 15,0 0-14-15,0 0-55 0,0 0 89 16,0 0-17-16,0 0-5 16,-26 11-35-16,26-11 36 15,-46 19 20-15,7 3-37 0,-1 0 8 16,7 0 13-16,1 0-15 16,-1 0-18-16,33-22 12 0,-40 30-3 15,7-4 26-15,33-26-37 16,-39 33-5-16,0-7-46 15,6-4-53-15,-7 4-111 0</inkml:trace>
        </inkml:traceGroup>
      </inkml:traceGroup>
    </inkml:traceGroup>
    <inkml:traceGroup>
      <inkml:annotationXML>
        <emma:emma xmlns:emma="http://www.w3.org/2003/04/emma" version="1.0">
          <emma:interpretation id="{5D5076D3-842D-4E53-AEF8-F8C7714BCCA9}" emma:medium="tactile" emma:mode="ink">
            <msink:context xmlns:msink="http://schemas.microsoft.com/ink/2010/main" type="paragraph" rotatedBoundingBox="23839,4511 25813,3920 26055,4731 24082,5321" alignmentLevel="2"/>
          </emma:interpretation>
        </emma:emma>
      </inkml:annotationXML>
      <inkml:traceGroup>
        <inkml:annotationXML>
          <emma:emma xmlns:emma="http://www.w3.org/2003/04/emma" version="1.0">
            <emma:interpretation id="{7A46F046-46D3-4DFE-8B49-3D693FEF44FE}" emma:medium="tactile" emma:mode="ink">
              <msink:context xmlns:msink="http://schemas.microsoft.com/ink/2010/main" type="line" rotatedBoundingBox="23839,4511 25813,3920 26055,4731 24082,5321">
                <msink:destinationLink direction="with" ref="{96F5D1B6-FD2D-46E4-8EAA-5F15909AB293}"/>
              </msink:context>
            </emma:interpretation>
          </emma:emma>
        </inkml:annotationXML>
        <inkml:traceGroup>
          <inkml:annotationXML>
            <emma:emma xmlns:emma="http://www.w3.org/2003/04/emma" version="1.0">
              <emma:interpretation id="{6B62A20C-3EB3-42A3-B24A-D9FEFE1510F4}" emma:medium="tactile" emma:mode="ink">
                <msink:context xmlns:msink="http://schemas.microsoft.com/ink/2010/main" type="inkWord" rotatedBoundingBox="23839,4511 25813,3920 26055,4731 24082,5321"/>
              </emma:interpretation>
            </emma:emma>
          </inkml:annotationXML>
          <inkml:trace contextRef="#ctx0" brushRef="#br0" timeOffset="12063">21955 2759 706 0,'0'0'101'0,"0"0"13"15,0 0-36-15,0 0 6 16,-13 41-35-16,13-41 23 0,-7 55 21 16,7-55-15-16,-6 56 7 15,6-56-55-15,-27 52-27 16,27-52 21-16,-46 40 14 16,46-40-47-16,-65 30 2 0,19-15 35 15,46-15-9-15,-60 0-44 16,60 0 17-16,-46-15 5 0,46 15-77 15,0 0 30-15,-19-44 50 16,19 44-28-16,0 0 40 0,0 0-38 16,0 0 26-16,0 0 0 15,0 0 15-15,39-12-27 16,-39 12 25-16,0 0 32 0,0 0 8 16,40 45 3-16,-40-45-1 15,6 48-3-15,-6-48-32 16,0 0-35-16,-39 48 41 15,39-48-21-15,-59 37-17 0,6-19-176 16,53-18-64-16,-59 11-15 16,13-7-11-16</inkml:trace>
          <inkml:trace contextRef="#ctx0" brushRef="#br0" timeOffset="12284">21784 2468 640 0,'46'-41'48'0,"-46"41"-18"0,59-37-19 15,-13 19-14-15,0 3 17 16,-46 15-37-16,59-15-50 15,-13 8-83-15</inkml:trace>
          <inkml:trace contextRef="#ctx0" brushRef="#br0" timeOffset="12848">21304 2811 367 0,'0'0'75'0,"0"0"-29"16,0 0 30-16,0 0 19 15,46-33-20-15,0 14 0 0,-46 19-41 16,53-7-23 0,-53 7 28-16,46 4-42 0,-46-4 10 15,0 0 9-15,0 0 17 16,0 0-22-16,0 0 11 0,-7 44-28 15,7-44 30-15,-46 44-31 16,0-14 7-16,0-15-23 0,46-15 25 16,-52 11 7-16,52-11-2 15,0 0 19-15,-46 0-30 16,46 0 8-16,0 0 2 0,0 0-6 16,0 0-19-16,13-48 3 15,-13 48 4-15,0 0 6 0,0 0 12 16,0 0-6-1,39-26 27-15,-39 26-27 0,0 0 55 16,0 0 8-16,0 0-22 16,0 44-41-16,0-44 23 0,-39 41-23 15,39-41 24-15,-72 33-35 16,12-14 27-16,8-8-4 16,-1 0 8-16,53-11 7 0,-59-4 10 15,59 4 35-15,-46-26-10 16,46 26-50-16,-33-48-12 0,27-7 12 15,6-4-8-15,13-8-9 16,13 1 35-16,0-1-49 16,14 8-2-16,-7 7-54 0,-33 52 7 15,52-44-30-15,-52 44-98 16,46-18-90-16</inkml:trace>
          <inkml:trace contextRef="#ctx0" brushRef="#br0" timeOffset="13251">20680 2822 848 0,'0'0'76'0,"0"0"90"16,0 0-54-16,0 0 38 15,20 56-44-15,-1-8 15 16,8 0-24-16,-1 3-12 0,-6 1 27 16,-7-4-21-16,-13 4 2 15,-7-4-18-15,-6-4-39 0,-7 1 1 16,20-45-25-16,-59 59 7 16,0-19-16-16,0-14-3 15,0-11 3-15,0-8 11 0,6-7-29 16,1-14 18-16,6-9-12 15,46 23 40-15,-60-59-36 0,28 0 5 16,12-7-11-16,13-4 28 16,7-4-10-16,13 0-13 15,7 11-19-15,6 4 33 16,14 7-125-16,-40 52-107 0,52-55-89 16,-52 55 14-16,60-34-14 15,-14 31-4-15</inkml:trace>
          <inkml:trace contextRef="#ctx0" brushRef="#br0" timeOffset="13412">20562 3037 887 0,'0'0'151'16,"0"0"51"-16,0 0 15 16,0 0-17-16,0 0-95 0,0 0-46 15,0 0-6-15,0 0-30 16,0 0-184-16,0 0-109 0,46 18-61 15,-46-18-92-15</inkml:trace>
        </inkml:traceGroup>
      </inkml:traceGroup>
    </inkml:traceGroup>
  </inkml:traceGroup>
</inkml:ink>
</file>

<file path=ppt/ink/ink222.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04-21T08:24:36.868"/>
    </inkml:context>
    <inkml:brush xml:id="br0">
      <inkml:brushProperty name="width" value="0.1" units="cm"/>
      <inkml:brushProperty name="height" value="0.1" units="cm"/>
      <inkml:brushProperty name="color" value="#ED1C24"/>
      <inkml:brushProperty name="fitToCurve" value="1"/>
    </inkml:brush>
  </inkml:definitions>
  <inkml:traceGroup>
    <inkml:annotationXML>
      <emma:emma xmlns:emma="http://www.w3.org/2003/04/emma" version="1.0">
        <emma:interpretation id="{BC51ED74-8DF8-4E4B-913C-37ED47C29D54}" emma:medium="tactile" emma:mode="ink">
          <msink:context xmlns:msink="http://schemas.microsoft.com/ink/2010/main" type="inkDrawing" rotatedBoundingBox="3152,3090 6672,1718 8019,5173 4500,6546" hotPoints="7653,4211 5781,6084 3908,4211 5781,2338" semanticType="9" shapeName="Circle">
            <msink:sourceLink direction="with" ref="{0017AC2B-E646-4908-8C7F-CE824BE927C1}"/>
            <msink:destinationLink direction="with" ref="{AA27FEB0-05D3-44E4-B366-C989575E3880}"/>
          </msink:context>
        </emma:interpretation>
      </emma:emma>
    </inkml:annotationXML>
    <inkml:trace contextRef="#ctx0" brushRef="#br0">2234 894 559 0,'0'0'91'15,"0"0"-58"-15,0 0 122 16,0 0-21-16,0 0 21 0,-6-45-64 16,6 45-32-16,0 0 23 15,0 0-52-15,-53-40-19 0,1 14 0 16,6 11 21-16,0 4-53 15,-20 0 24-15,7 7-30 16,-13 4 38-16,-7 0-25 16,6 0 11-16,-5 0 34 0,-1 8-14 15,0-5-52-15,0 1 35 16,0 3 16-16,-13-3-11 16,7 3-9-16,-1-3 14 0,14 0-18 15,-7 3 4-15,7 1 56 16,0 3-21-16,12-4 17 0,8 8 14 15,6 3-17-15,6 1-15 16,40-19 26-16,-59 37 26 16,26-4-48-16,33-33 22 15,-46 55 6-15,14-7-28 0,12-3-15 16,0-5 29-16,0 1-22 16,20-41-1-16,-19 48-1 15,6-7 0-15,13-41-5 0,-14 51 60 16,-5 1 7-16,-1-4-32 15,-6 8-30-15,-1-1 13 0,1 4 32 16,-7 0-40-16,7 0 15 16,6 1-26-16,-6-9 5 15,6-3-6-15,14 0 2 0,-7-7-16 16,13-41 1-16,-7 48-4 16,7-48 2-16,13 44-2 0,-13-44-12 15,26 37 12 1,-26-37-3-16,0 0 3 0,46 48-4 15,-46-48 7-15,40 59 29 16,-7 1 14-16,-14-1 2 0,-5 3-22 16,-8 9 13-16,1-1 1 15,-14 4-3-15,7 3-4 0,-13 1 4 16,6-4-13-16,-6 0-15 16,0 0 7-16,0-8-4 15,6 1-9-15,1-5 3 0,12-3-12 16,8 1 9-16,5-5-11 15,8-3 8-15,12-4 0 0,7 0-10 16,13-11 5 0,13-4 2-16,7-3 3 0,13-8 3 15,0 0 6-15,0-4-3 16,-6 1-6-16,-1 3-13 0,-19 4 19 16,-7 3 2-16,-13 5-12 15,-13 6 9-15,-13 8 3 16,-14 4 0-16,-6-8-8 0,7 1-11 15,-7-5 18-15,0 5-2 16,13-8-11-16,-13-37 6 0,33 51 2 16,6-10 7-16,7-11-6 15,13-8 3-15,0-4-4 16,7-7 2-16,6-3-12 16,1-12 13-16,12-3-2 0,7-4-3 15,13-12-9-15,7 1 12 16,0-7 1-16,-7-5-16 0,-7 5 15 15,-6-1 0-15,-13 1-3 16,-6-1-5-16,-8 8 5 16,-12 0 4-16,-14 3-4 0,-6 5-8 15,-33 14 14-15,0 0-1 16,26-15-10-16,-26 15-5 0,0 0 16 16,0 0 0-16,40-8-12 15,-7-3-4-15,-1 0 16 16,1 0 2-16,7-4-6 15,6-11-12-15,0 1 10 0,6-12 8 16,1-8-3-16,-1-10-8 16,8-12 8-16,-8-6-19 0,1-9 14 15,-7-3 5-15,-7 8-11 16,1 3 6-16,-14 0 7 16,0 4-23-16,-13 3 21 0,7 4-14 15,-7-3 15-15,-6 3-3 16,6 0-6-16,-7 0 9 15,8 4-13-15,-8-3 10 0,-6 6-3 16,13-3-3-16,-6 4 15 16,-1 7-27-16,1-4 19 15,0 8-4-15,-1-1-12 0,-6 5 17 16,7 3-5-16,-1 0 0 16,-6 3 6-16,0 1-25 0,-6 0 19 15,-7-4 0-15,-1 7-4 16,1-3 9-16,-6 4 2 0,-14-1-14 15,6 4 7-15,-12-3 6 16,-7 6-6-16,0-2-8 16,-7-1 18-16,1 4-10 0,6-1-6 15,0 1 6-15,6 0 8 16,1 0-15-16,6-4 7 16,7-4 8-16,6-6-14 0,0-1 0 15,7-4 15-15,7 0-9 16,-7-7-4-16,6 4 13 0,0-4-22 15,1 4 20-15,-1-1-5 16,7 1-7-16,-6 7 8 0,6 0-3 16,-7 7-4-16,7 30 9 15,-6-36-5-15,6 6-12 16,0 30 32-16,-7-30 2 0,7 30-13 16,-13-29 7-16,13 29-8 15,-20-30-14-15,20 30 13 16,-39-26-4-16,39 26-13 0,-46-25 10 15,6 6 13-15,40 19-13 16,-52-22 7-16,12 3-7 0,1 1-12 16,-7 3 20-16,6 0-12 15,8 1-6-15,-8-1 23 16,1 7-20-16,39 8 7 0,-53-14 4 16,1 3-4-16,12 7-11 15,1 0 19-15,39 4-6 0,-59-3-10 16,19 3 12-16,1 3 8 15,39-3-22-15,-40 0-2 16,40 0 23-16,-46 4-11 0,46-4-7 16,0 0 7-16,-39 0-43 15,39 0-128-15,0 0-130 0,-46 4-167 16,46-4-170-16,0 0 105 16</inkml:trace>
  </inkml:traceGroup>
</inkml:ink>
</file>

<file path=ppt/ink/ink223.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04-21T08:25:57.271"/>
    </inkml:context>
    <inkml:brush xml:id="br0">
      <inkml:brushProperty name="width" value="0.1" units="cm"/>
      <inkml:brushProperty name="height" value="0.1" units="cm"/>
      <inkml:brushProperty name="color" value="#ED1C24"/>
      <inkml:brushProperty name="fitToCurve" value="1"/>
    </inkml:brush>
  </inkml:definitions>
  <inkml:traceGroup>
    <inkml:annotationXML>
      <emma:emma xmlns:emma="http://www.w3.org/2003/04/emma" version="1.0">
        <emma:interpretation id="{0017AC2B-E646-4908-8C7F-CE824BE927C1}" emma:medium="tactile" emma:mode="ink">
          <msink:context xmlns:msink="http://schemas.microsoft.com/ink/2010/main" type="writingRegion" rotatedBoundingBox="6070,3913 4487,4584 3975,3377 5559,2706">
            <msink:destinationLink direction="with" ref="{BC51ED74-8DF8-4E4B-913C-37ED47C29D54}"/>
          </msink:context>
        </emma:interpretation>
      </emma:emma>
    </inkml:annotationXML>
    <inkml:traceGroup>
      <inkml:annotationXML>
        <emma:emma xmlns:emma="http://www.w3.org/2003/04/emma" version="1.0">
          <emma:interpretation id="{BA6AED91-4FB1-403D-A7D9-1EA86BBB3FA3}" emma:medium="tactile" emma:mode="ink">
            <msink:context xmlns:msink="http://schemas.microsoft.com/ink/2010/main" type="paragraph" rotatedBoundingBox="6070,3913 4487,4584 3975,3377 5559,2706" alignmentLevel="1"/>
          </emma:interpretation>
        </emma:emma>
      </inkml:annotationXML>
      <inkml:traceGroup>
        <inkml:annotationXML>
          <emma:emma xmlns:emma="http://www.w3.org/2003/04/emma" version="1.0">
            <emma:interpretation id="{418178E5-F294-4799-907F-ACAD8D2F56ED}" emma:medium="tactile" emma:mode="ink">
              <msink:context xmlns:msink="http://schemas.microsoft.com/ink/2010/main" type="line" rotatedBoundingBox="6070,3913 4487,4584 3975,3377 5559,2706"/>
            </emma:interpretation>
          </emma:emma>
        </inkml:annotationXML>
        <inkml:traceGroup>
          <inkml:annotationXML>
            <emma:emma xmlns:emma="http://www.w3.org/2003/04/emma" version="1.0">
              <emma:interpretation id="{BA85C1C9-D089-4B7D-840D-131AB6298160}" emma:medium="tactile" emma:mode="ink">
                <msink:context xmlns:msink="http://schemas.microsoft.com/ink/2010/main" type="inkWord" rotatedBoundingBox="6070,3913 4487,4584 3975,3377 5559,2706"/>
              </emma:interpretation>
            </emma:emma>
          </inkml:annotationXML>
          <inkml:trace contextRef="#ctx0" brushRef="#br0">2037 1633 577 0,'0'0'139'0,"0"0"4"15,0 0 5-15,0 0 43 0,20-37-2 16,-20 37-48-16,0 0-65 16,0 0-28-16,0 0 0 15,0 0 89-15,0 0-32 16,0 0-29-16,-20 37-41 0,-6 3-13 15,-7 5 4-15,0-1-18 16,-13-3 2-16,-6 3 2 0,-1-3-12 16,-6-1 4-16,0-7-11 15,-7-3 12-15,7-4-9 0,-7-11 7 16,14-1-3-16,6-10-15 16,6-4 17-16,1-4-2 15,6-3-6-15,33 7 0 0,-26-11 1 16,26 11-8-16,0 0 9 15,0 0-11-15,0 0 15 16,0 0 10-16,-33 52-10 0,13-1 9 16,0 1 3-16,-6 0-2 15,0 0-1-15,-7-4 2 16,-6 3 6-16,-1-3-22 0,40-48-12 16,-59 56-197-16,59-56-182 15,-53 44-37-15,53-44-23 0</inkml:trace>
          <inkml:trace contextRef="#ctx0" brushRef="#br0" timeOffset="277">1367 1725 781 0,'0'0'138'0,"0"0"16"16,7-41 17-16,-7 41-37 0,13-33-58 16,-13 33-9-16,19-37-8 15,-19 37-44-15,40-29 40 0,-40 29-19 16,46-23-25-16,-13 9 35 16,-33 14-41-16,39 0 0 15,-39 0 10-15,0 0-24 0,0 0-29 16,0 0-170-16,20 37-153 15,-27-8 54-15</inkml:trace>
          <inkml:trace contextRef="#ctx0" brushRef="#br0" timeOffset="620">782 1961 691 0,'0'0'79'16,"0"0"-10"-16,0 0-6 16,0 0-15-16,-20-37-34 0,20 37-6 15,20-40-8-15,-20 40-5 16,33-30 41-16,-33 30-9 0,53-18-27 15,-53 18 89-15,39 3 24 16,-39-3-3-16,39 23 11 16,-39-23-6-16,20 37-62 15,-20-37-29-15,0 48 11 0,-6-11-10 16,-14 0-29-16,20-37 15 16,-53 51-173-16,-6-10-119 0,7-8 0 15,6-3-18-15</inkml:trace>
          <inkml:trace contextRef="#ctx0" brushRef="#br0" timeOffset="1109">946 1285 801 0,'0'0'90'16,"0"0"54"-16,0 0-43 0,0 0-48 15,0 0-26-15,0 0 6 16,0 0-24-16,-59 34 36 0,13 6-26 16,-6 8-9-16,6 4-10 15,-7 0 39-15,7-4-11 0,0-4-18 16,13 0-34-16,0-7 11 15,33-37 46-15,-26 45-49 16,26-45 33-16,-13 40-37 16,13-40 36-16,0 0-22 0,0 0 11 15,26 37 3-15,-26-37-31 16,0 0 27-16,40 30 33 0,-40-30 29 16,0 0 64-16,33 52 9 15,-20-1 4-15,-20 5-42 0,-6 6-9 16,0 9-6-16,0-1-14 15,0 4-33-15,6-4 15 0,7-4 17 16,20-6-29-16,6-9-9 16,20-10-33-16,13-4 27 0,13-15-32 15,20-7 5 1,0-15-135-16,7-8-138 0,0-10-135 16,6-12 59-16,6-14-163 15</inkml:trace>
        </inkml:traceGroup>
      </inkml:traceGroup>
    </inkml:traceGroup>
  </inkml:traceGroup>
</inkml:ink>
</file>

<file path=ppt/ink/ink224.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04-21T08:24:39.188"/>
    </inkml:context>
    <inkml:brush xml:id="br0">
      <inkml:brushProperty name="width" value="0.1" units="cm"/>
      <inkml:brushProperty name="height" value="0.1" units="cm"/>
      <inkml:brushProperty name="color" value="#ED1C24"/>
      <inkml:brushProperty name="fitToCurve" value="1"/>
    </inkml:brush>
  </inkml:definitions>
  <inkml:traceGroup>
    <inkml:annotationXML>
      <emma:emma xmlns:emma="http://www.w3.org/2003/04/emma" version="1.0">
        <emma:interpretation id="{96F5D1B6-FD2D-46E4-8EAA-5F15909AB293}" emma:medium="tactile" emma:mode="ink">
          <msink:context xmlns:msink="http://schemas.microsoft.com/ink/2010/main" type="inkDrawing" rotatedBoundingBox="22374,2589 26839,1812 27499,5601 23033,6378" hotPoints="27331,4200 25209,6322 23088,4200 25209,2078" semanticType="enclosure" shapeName="Circle">
            <msink:sourceLink direction="with" ref="{88767D86-CAA1-4754-A580-524EF282204F}"/>
            <msink:sourceLink direction="with" ref="{7A46F046-46D3-4DFE-8B49-3D693FEF44FE}"/>
            <msink:destinationLink direction="with" ref="{AA27FEB0-05D3-44E4-B366-C989575E3880}"/>
          </msink:context>
        </emma:interpretation>
      </emma:emma>
    </inkml:annotationXML>
    <inkml:trace contextRef="#ctx0" brushRef="#br0">21593 739 373 0,'0'0'102'16,"0"0"6"-16,0 0-4 0,-39-30-17 15,39 30-25-15,-46-30-16 16,46 30-27-16,-53-33 2 16,7 4 24-16,-6 6-38 0,-7 9-2 15,-7-1 15-15,-6 0-14 16,-14 8-19-16,1-1 57 15,-7 5-34-15,-7 3-6 0,1-4 19 16,-1 4-20-16,1 4-22 16,-8-1 37-16,8 1 11 0,-1 7-2 15,7-4 34-15,0 5-26 16,13 6-41-16,7 1 60 16,6-1-29-16,14 12 3 0,-7 6 50 15,6 13-32-15,7-1 5 16,7 0-42-16,12 7 32 0,8 0 4 15,12 1 1-15,14 7-4 16,12-4-37-16,1 0 33 16,6 4-41-16,7-8 27 15,-6 8 32-15,5-4 61 0,-12 0 3 16,-7 0-36-16,-13 0 7 16,-6 0-24-16,-7-7 4 0,-14 4-9 15,1-12-16-15,-13 0 7 16,-1 1-22-16,-6-8-15 0,0 3 1 15,0-3-17-15,-6 0 7 16,-8 4-1-16,8-1-6 16,-1 1 9-16,1 0-6 15,52-41-20-15,-59 62 33 0,6-14-12 16,53-48-11-16,-53 60 14 16,21-9-24-16,32-51 17 15,-27 52 16-15,27-52-33 0,-13 55 31 16,13-55-3-16,7 60-27 15,-7-60 28-15,6 59-10 0,7-11-8 16,-13-48 18-16,14 55-21 16,-1-7 18-16,0-4-15 0,-13-44 14 15,6 60-1-15,1-9-7 16,0-6 11-16,-1-1-9 16,-6-44-2-16,13 67 8 0,0-5 9 15,-6-3 32-15,6 12-36 16,0-1 3-16,7 0-4 15,0 0-12-15,13 0 13 0,-1-3-7 16,8-12-14-16,6-3 24 16,6-8-25-16,8-10 15 15,5-5 8-15,1-7-31 0,0-7 25 16,-1-7 2-16,-5-5-16 16,-8 5 15-16,-12-5-13 0,-40-3 4 15,46 4 0-15,-46-4-11 16,0 0 11-16,46 11 0 0,-46-11-5 15,0 0 21 1,52 22-16-16,-52-22-11 0,59 26 26 16,0 0-21-16,1-8 6 15,-1 5 10-15,6-9-13 0,1 9 18 16,6-1-22-16,7-4 7 16,0 1-4-16,0-5 4 0,-7 5 8 15,1-4 23-15,5-1 14 16,-12 1-25-16,0-4-24 15,0-3 20-15,-1-5-5 0,8-3-18 16,-1-3 7-16,0-5 2 16,7-3-12-16,0-4 21 0,-13 1-7 15,6-1-2 1,-6 0 18-16,-7 4-26 0,0 0 9 16,-7 0 14-16,1 0-15 15,0 0 8-15,-1 3-15 0,7-3 1 16,-6-4 17-16,6 1-31 15,7-1 23-15,6-7-5 0,0-8 10 16,14 1-14-16,-1-5-9 16,-13 1 23-16,7 0-24 15,-7 0 23-15,-6 3 0 0,-7-3-17 16,-6 0 11-16,-14 3 1 16,1-3-4-16,-7 0 11 0,-7-4 13 15,-6-4-19-15,-1-3 7 16,1 3-7-16,0-7 3 15,-1 0-22-15,1-4 25 16,0 0-11-16,6-7 4 0,0-3 0 16,1 2-11-16,6 1 11 15,-7 0 7-15,0 4-4 0,0-4-7 16,1 3 19-16,-8-3-30 16,-5-4 23-16,-8-3-12 0,1-4 0 15,-14 3 3 1,7-3-9-16,-6 0 6 0,-8 0 0 15,1 3-12-15,0 1 14 16,0 6-18-16,-13 1 21 0,-1 0-1 16,1 0-4-16,-7 0 0 15,0 4-10-15,1-1 10 0,-1 4-6 16,0 1 9-16,0-5-3 16,0 5-16-16,0-9 19 15,0 5-3-15,1 3-14 0,-1-3 19 16,6 3-9-16,1 4-2 15,-7 4 19-15,14-1-16 0,-8 9-2 16,1-1 10-16,6 0-9 16,20 37 4-16,-39-48 0 15,13 11-13-15,26 37 13 0,-40-45-5 16,40 45 13-16,-46-44-8 16,13 11 0-16,33 33 7 0,-59-34-7 15,13 9-7-15,7 6 11 16,-1 4-4-16,40 15-3 15,-52-18-12-15,12-1 11 0,40 19 16 16,-52-18-5-16,6 3-14 16,46 15-8-16,-53-18 25 0,7 3 0 15,0 4-10-15,7 3-17 16,-7 5 17-16,-7 3 9 0,1 3-13 16,-7 5-9-16,-7 3 25 15,-6 0-3-15,-1 4-16 16,1 0 3-16,0-4-14 0,-1 3-181 15,8-3-220-15,-1 4-240 16,7 0 58-16</inkml:trace>
  </inkml:traceGroup>
</inkml:ink>
</file>

<file path=ppt/ink/ink225.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04-21T08:26:25.599"/>
    </inkml:context>
    <inkml:brush xml:id="br0">
      <inkml:brushProperty name="width" value="0.1" units="cm"/>
      <inkml:brushProperty name="height" value="0.1" units="cm"/>
      <inkml:brushProperty name="color" value="#ED1C24"/>
      <inkml:brushProperty name="fitToCurve" value="1"/>
    </inkml:brush>
  </inkml:definitions>
  <inkml:traceGroup>
    <inkml:annotationXML>
      <emma:emma xmlns:emma="http://www.w3.org/2003/04/emma" version="1.0">
        <emma:interpretation id="{AA27FEB0-05D3-44E4-B366-C989575E3880}" emma:medium="tactile" emma:mode="ink">
          <msink:context xmlns:msink="http://schemas.microsoft.com/ink/2010/main" type="inkDrawing" rotatedBoundingBox="6688,5534 22996,4606 23090,6262 6782,7189" semanticType="10" shapeName="Other">
            <msink:sourceLink direction="with" ref="{BC51ED74-8DF8-4E4B-913C-37ED47C29D54}"/>
            <msink:sourceLink direction="with" ref="{96F5D1B6-FD2D-46E4-8EAA-5F15909AB293}"/>
          </msink:context>
        </emma:interpretation>
      </emma:emma>
    </inkml:annotationXML>
    <inkml:trace contextRef="#ctx0" brushRef="#br0">2905 3761 464 0,'0'0'42'15,"0"0"-34"-15,0 0 38 16,0 0 14-16,0 0-28 0,6 44-23 15,-6-44-6-15,0 0 20 16,0 0-23-16,0 0-15 0,0 0 23 16,13 44-6-16,-13-44 2 15,0 0-16-15,46 45 30 0,-46-45-14 16,59 33-19 0,-13-4 15-16,0-10 0 0,0-4-16 15,-46-15 5-15,60 22 8 16,-8-4-36-16,1 1 18 0,-53-19 24 15,52 22-12-15,1-4-5 0,-53-18 4 16,52 19 18-16,-6-4-19 16,-46-15 5-16,46 18 6 0,-46-18 0 15,53 22 17-15,-53-22-17 16,53 19 0-16,-53-19 5 0,52 26 11 16,-52-26-25-16,53 18-10 15,-53-18 11-15,59 30-5 16,-59-30-65-16,59 33-3 15,-59-33 22-15,66 33 7 0,-66-33 14 16,65 30 28-16,-12-4 15 16,-53-26-14-16,66 26 9 0,-66-26-14 15,65 25-44-15,-5-2-8 16</inkml:trace>
    <inkml:trace contextRef="#ctx0" brushRef="#br0" timeOffset="213">5316 4636 370 0,'53'15'12'0,"-53"-15"7"16,72 19-16-16,-13-5-3 16,-6 1-4-16,-1-4 19 0,1 8-9 15,0-8-6-15,6 3-5 16,0 1 18-16,7 0-20 0,-1 0-27 15,1 0 7-15,6 3-23 16,1 1-31-16</inkml:trace>
    <inkml:trace contextRef="#ctx0" brushRef="#br0" timeOffset="15632">4258 4289 447 0,'0'0'92'0,"46"18"43"0,-46-18-8 15,40 19-24-15,-1-4 0 16,-39-15-32-16,53 18-52 15,-7 1 8-15,-46-19 4 0,46 26-50 16,-7-4 10-16,-39-22 23 16,0 0-10-16,53 48-4 0,-7-19-37 15,-46-29 28-15,59 30-17 16,-13-8-19-16,0-7-10 16,0 0 15-16,-7-8-28 0,1 4 24 15,-40-11 30-15,52 15 10 16,-19-4-20-16,-33-11 21 15,0 0 11-15,46 18-32 0,-46-18 21 16,0 0-9-16,40 26 1 16,-40-26-1-16,0 0 21 15,39 26-12-15,-39-26 3 0,39 19 17 16,-39-19-10-16,46 18 13 16,-46-18 18-16,46 18-8 15,-6-6-11-15,-7-1 15 0,0-4-38 16,6 0 11-16,7 1 8 15,-7-1-15-15,7-7-18 0,0 4 28 16,-6 3-26-16,-1-3-2 16,1 0 5-16,-1 3 2 15,1-3-19-15,-8 3 9 0,8 1-10 16,6-1-46-16,0-7 14 16,6 4 36-16,-6-4 11 15,0 0-2-15,0 0 30 16,-6 3-8-16,-1-3-1 0,-39 0 3 15,46 8 4-15,-13-1-17 16,-33-7 20-16,46 4 2 0,-13 3-12 16,-33-7-23-16,53 0 11 15,-14 4 14-15,7 0-21 16,-7-4 13-16,1 3 5 16,6 1 6-16,-7 0-12 0,1-1 17 15,-40-3 27-15,46 8-4 16,-7-5-6-16,1 1-7 15,-1 0-10-15,7-4-2 0,0 0 11 16,0 0-19-16,13-4-9 16,0 0 6-16,7 4 18 0,6 0-41 15,7 0 23-15,-7 4 10 16,7 0 16-16,-6 3-14 16,-1 1 5-16,0-1-17 0,0 0 20 15,-6 1 13-15,6-5-25 16,-6 1 7-16,0-4 1 0,6 0-16 15,-6-4-12-15,6 1 19 16,0-5 14-16,1 5-26 16,-1-1 5-16,0 0 23 15,7 1-23-15,-7-1 11 0,14 4-1 16,-7 0 26-16,0 0-28 16,6 4-5-16,7-4 9 15,0 3 22-15,6-3-27 0,8 0 21 16,12 4 6-16,7 0-27 15,6-4-18-15,1 0 31 0,-8 3-10 16,1-3-35-16,-6 4 37 16,-8 0-9-16,1-4-17 15,-7 0 21-15,-6 0 20 0,6-4-48 16,0 0 21-16,0 1-10 16,7-5 22-16,-7 1-10 15,7 0 8-15,-1-1-6 16,8 1-4-16,-1-1 16 0,0 1-20 15,1 3 0-15,-1-3 10 16,0-1-1-16,-6 1 3 0,-7 0 13 16,0-4-51-16,-6 3 27 15,-7 1 22-15,0-8-29 16,0 4 4-16,0-4 15 0,-7 8-19 16,1-8 5-16,6 4 5 15,0 0 0-15,6 0 17 16,1-4-12-16,6 0-35 15,0 0 30-15,7 4 31 0,-1-3-31 16,8-1-4-16,6 0-9 16,-1 0 29-16,1 4-19 0,-6-7 8 15,-8 3-14-15,-6 0 14 16,1 4-18-16,-14-4 13 16,6 1-10-16,-12 2 41 0,6 1-7 15,-14 0-42-15,8-4 25 16,-1 4-5-16,1 0 17 0,-14-3 1 15,7-1-28-15,-7 4 46 16,0-4 33-16,1 0-62 16,5-3-1-16,8-5 1 15,6 5 24-15,6 0-43 0,-6-1 15 16,7 4-24-16,6-3 32 16,-13-1 10-16,7 5-17 0,-20-1-37 15,6-4 47-15,-19 1-26 16,6-1-5-16,-13-3 23 15,0 4-6-15,-6-1 21 0,-7 1 17 16,0-1-40-16,-46 19 24 16,66-26-18-16,-20 8-21 15,-7 0 39-15,-39 18 21 0,53-15-45 16,-53 15-8-16,59-15 8 16,-13 0 7-16,6 0-26 15,-6 1 27-15,0 3 9 0,0-4 5 16,0 4-31-16,-46 11 42 15,66-19-15-15,-7 4-2 16,0 1-10-16,0-1-9 0,-6 0 10 16,6-3-7-16,-6-1-9 15,-7 4 21-15,-7-3-1 0,1-1 2 16,-40 19 4-16,46-29-7 16,-7 7-14-16,-39 22 0 0,46-34-12 15,-13 5 8 1,-33 29 8-16,46-41 3 0,0 12-17 15,-13-5 2-15,13 9 2 16,0-1 10-16,0 0 12 0,-7 4-3 16,1 3-19-16,-40 19 0 15,32-15 20-15,-32 15 15 16,0 0-25-16,0 0 0 0,0 0 0 16,0 0 18-16,40-18-26 15,-40 18 27-15,0 0-12 0,0 0 2 16,0 0-9-1,0 0-11-15,0 0 0 0,0 0 23 16,0 0-1-16,0 0-14 16,0 0 9-16,0 0-17 0,0 0 16 15,0 0 2-15,0 0-7 16,0 0-7-16,0 0 23 16,0 0-3-16,0 0-13 0,0 0-23 15,0 0 17-15,0 0-14 16,0 0 31-16,0 0-24 0,0 0 10 15,0 0 27-15,0 0-10 16,0 0-3-16,0 0-20 0,0 0-1 16,-46-30 2-16,46 30-10 15,-40-18 9-15,40 18-2 16,-46-11 5-16,46 11-1 16,-52-4 25-16,52 4-24 0,-40 0 13 15,40 0-11-15,0 0 11 16,0 0 5-16,0 0-21 15,0 0 9-15,0 0-3 0,0 0-5 16,0 0 8-16,0 0-7 16,0 0 30-16,0 0-20 0,0 0-3 15,40 26 27-15,-1-11-21 16,1-12-10-16,6 1 8 16,-7 0 7-16,1-8-24 0,-1 0 21 15,-39 4-5-15,46-7-6 16,-46 7-7-16,39-11 28 15,-39 11 3-15,0 0-16 0,0 0 8 16,40-7 13-16,-40 7 27 16,0 0-19-16,0 0-15 15,0 0 0-15,0 0 30 0,0 0-18 16,0 0 1-16,0 0 9 16,0 0-21-16,0 0 22 0,0 0 14 15,-13 44-21-15,0-3 11 16,-1 3 20-16,-5 0 10 15,-1 4-17-15,0 4-30 16,1-4-15-16,-1 4-1 0,-6-8-18 16,6 4 9-16,0-4-33 15,-6-3-263-15,0-4-259 16,26-37-84-16</inkml:trace>
  </inkml:traceGroup>
</inkml:ink>
</file>

<file path=ppt/ink/ink226.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04-21T08:28:39.722"/>
    </inkml:context>
    <inkml:brush xml:id="br0">
      <inkml:brushProperty name="width" value="0.1" units="cm"/>
      <inkml:brushProperty name="height" value="0.1" units="cm"/>
      <inkml:brushProperty name="color" value="#3165BB"/>
      <inkml:brushProperty name="fitToCurve" value="1"/>
    </inkml:brush>
  </inkml:definitions>
  <inkml:traceGroup>
    <inkml:annotationXML>
      <emma:emma xmlns:emma="http://www.w3.org/2003/04/emma" version="1.0">
        <emma:interpretation id="{E3AFED48-3465-4E2D-A1D1-160D50CC87FE}" emma:medium="tactile" emma:mode="ink">
          <msink:context xmlns:msink="http://schemas.microsoft.com/ink/2010/main" type="writingRegion" rotatedBoundingBox="10969,10278 18672,10490 18584,13645 10882,13432"/>
        </emma:interpretation>
      </emma:emma>
    </inkml:annotationXML>
    <inkml:traceGroup>
      <inkml:annotationXML>
        <emma:emma xmlns:emma="http://www.w3.org/2003/04/emma" version="1.0">
          <emma:interpretation id="{E478F63B-C64A-4EC8-B856-5DA25A6B131A}" emma:medium="tactile" emma:mode="ink">
            <msink:context xmlns:msink="http://schemas.microsoft.com/ink/2010/main" type="paragraph" rotatedBoundingBox="10969,10278 18672,10490 18584,13645 10882,13432" alignmentLevel="1"/>
          </emma:interpretation>
        </emma:emma>
      </inkml:annotationXML>
      <inkml:traceGroup>
        <inkml:annotationXML>
          <emma:emma xmlns:emma="http://www.w3.org/2003/04/emma" version="1.0">
            <emma:interpretation id="{7348851D-A959-47EB-9E46-8C1B51115226}" emma:medium="tactile" emma:mode="ink">
              <msink:context xmlns:msink="http://schemas.microsoft.com/ink/2010/main" type="line" rotatedBoundingBox="10969,10278 18672,10490 18584,13645 10882,13432"/>
            </emma:interpretation>
          </emma:emma>
        </inkml:annotationXML>
        <inkml:traceGroup>
          <inkml:annotationXML>
            <emma:emma xmlns:emma="http://www.w3.org/2003/04/emma" version="1.0">
              <emma:interpretation id="{BB042F59-FEE9-48FD-AB50-7C87649CB0E6}" emma:medium="tactile" emma:mode="ink">
                <msink:context xmlns:msink="http://schemas.microsoft.com/ink/2010/main" type="inkWord" rotatedBoundingBox="10969,10278 11572,10294 11500,12880 10898,12863"/>
              </emma:interpretation>
            </emma:emma>
          </inkml:annotationXML>
          <inkml:trace contextRef="#ctx0" brushRef="#br0">26 870 931 0,'0'0'117'15,"0"0"118"-15,-6-33 68 0,6 33-49 16,39-41-94-16,7-3-83 16,13-1-9-16,7-7-42 0,0 4-16 15,-7-3-1-15,-13-1-6 16,-7 4 4-16,-6-7 22 0,-7-1-22 15,-19 1-21-15,-14-4 17 16,-19 3 3-16,0 1 6 16,-14 7 18-16,-6 11-7 0,0 11 17 15,-6 15-3-15,-7 18-10 16,6 23 32-16,7 14 25 0,0 19 18 16,13 7-14-16,14 11-14 15,12 4-13-15,14 0-8 16,12 0-23-16,14-11-17 0,20 0 6 15,-1-11-28-15,21-4-2 16,-8-4-91-16,8-3-98 0,-8-4-84 16,-12 11-87-16,-7 4-94 0,-20 18-18 15,-13 23 16-15</inkml:trace>
          <inkml:trace contextRef="#ctx0" brushRef="#br0" timeOffset="335">276 2529 955 0,'0'0'319'15,"13"37"53"-15,-13-37 2 0,0 0-26 16,0 0-42-16,26 18-53 16,-26-18-61-16,40 4-62 0,-40-4-43 15,26-15-40-15,-26 15-14 16,20-37-16-16,-7 4-3 15,-13-4-9-15,-13-4 0 0,-7 1-5 16,0 3-4-16,-12 3 8 0,5 5-15 16,1 10 16-16,0 8-18 15,26 11 13-15,-46 19 0 0,13 7-3 16,13 3 8-16,7 4-13 16,13 4 17-16,7-3-21 0,-7-34-8 15,39 36-39-15,7-10-41 0,0-11-34 16,0-7-87-16,-7-1-82 15,-39-7-115-15,33 0-197 0,-33 0-113 16</inkml:trace>
        </inkml:traceGroup>
        <inkml:traceGroup>
          <inkml:annotationXML>
            <emma:emma xmlns:emma="http://www.w3.org/2003/04/emma" version="1.0">
              <emma:interpretation id="{D5B5588B-0727-4167-BBB8-C9943DA27177}" emma:medium="tactile" emma:mode="ink">
                <msink:context xmlns:msink="http://schemas.microsoft.com/ink/2010/main" type="inkWord" rotatedBoundingBox="12628,11279 15126,11348 15081,12972 12583,12903"/>
              </emma:interpretation>
            </emma:emma>
          </inkml:annotationXML>
          <inkml:trace contextRef="#ctx0" brushRef="#br0" timeOffset="-965">3417 1741 1932 0,'-20'-30'77'16,"20"-11"-25"-16,13-14-7 0,7-8-8 16,6-3-10-16,7-12-27 15,13 1 6-15,0 3-23 0,0 11-18 16,0 11 7-16,0 12 7 15,-6 14 21-15,6 7 0 0,-7 15-10 16,7 12 3-16,-13 18 32 16,0 11 16-16,-13 14 26 15,-1 5 12-15,-12 3 6 0,-1 4 19 16,-6-4 0-16,-6-4-17 16,-14-7-20-16,0 0-26 0,-12-3-22 15,-8-5 0-15,-12-3-3 16,-1-7 16-16,-6-8 2 0,0-11-22 15,-7-7-3-15,-6-8-5 16,-1-3-9-16,-5-8 14 0,-8 0-1 16,7-3-6-16,0-1-9 15,7 8 7-15,6 4 0 16,14-1 11-16,6 5-11 0,13 3-11 16,0 0 6-16,13 3 9 15,20-3 12-15,-26 8-11 0,26-8-11 16,0 0-15-16,0 0 26 0,0 0 10 15,-26 11-13-15,26-11-7 16,0 0 13-16,0 0-15 0,0 0 13 16,0 0-3-16,0 0-3 15,0 0 0-15,0 0-5 0,0 0 15 16,0 0-16-16,0 0 14 16,0 0-16-16,0 0 11 0,0 0-11 15,0 0 5-15,0 0 10 16,0 0-7-16,0 0 9 0,0 0-21 15,0 0 15-15,0 0-7 16,0 0-1-16,0 0 13 0,0 0-11 16,0 0 9-16,0 0-14 15,0 0 16-15,0 0-15 0,0 0 17 16,0 0-25-16,0 0 21 16,0 0-10-16,0 0 10 0,0 0-18 15,0 0 16-15,0 0 5 0,0 0-15 16,0 0 15-16,0 0-16 15,0 0 11-15,0 0-15 16,0 0 8-16,0 0 3 0,0 0-7 16,0 0 4-16,0 0-21 15,0 0 30-15,0 0-17 0,0 0 11 16,0 0-21-16,0 0 21 16,0 0-11-16,0 0 6 0,0 0-2 15,0 0 2-15,0 0 12 0,0 0-21 16,0 0 20-16,0 0-9 15,0 0-3-15,0 0 17 0,0 0-18 16,0 0 15-16,0 0-23 16,0 0 15-16,0 0-36 0,0 0-8 15,0 0-7-15,0 0 4 16,0 0 34-16,0 0-17 16,0 0 30-16,0 0-11 0,0 0 11 15,0 0 9-15,0 0-25 0,0 0 33 16,0 0-28-16,0 0 16 15,0 0-1-15,0 0-13 0,0 0 18 16,0 0-19-16,0 0 10 16,0 0 9-16,0 0-6 0,0 0 8 15,0 0-17-15,0 0 13 16,0 0-19-16,0 0 15 16,0 0 1-16,0 0-16 0,0 0 26 0,0 0-23 15,0 0 9-15,0 0 0 16,0 0-13-16,0 0 21 15,0 0-17-15,0 0 14 0,0 0 3 16,20 29-12-16,-20-29 11 16,32 23-12-16,1-5 12 0,-6-7-7 15,5 0 18-15,8 0-11 16,-1 4-3-16,-6 0 13 0,0 3-17 16,6 1 14-16,-39-19-9 0,33 29 15 15,-33-29-7-15,27 45-13 16,-14-8 20-16,-7 0-10 0,-6-1 8 15,-6 1-11-15,-7 4-7 16,-7-4 14-16,0 0-17 16,-6-4 11-16,0 4-12 0,-14-7 19 15,-12 3-26-15,-1-7 24 16,-13-8-1-16,-6 1-21 0,-13-4 18 16,-1-8 2-16,-6-3-6 0,0-8-2 15,0-3-12-15,0-5 20 16,0-10-3-16,7-7-12 0,6-8-6 15,0-11 15-15,13-11 3 16,1-15-8-16,12-8-14 0,14-6-9 16,19-8 14-16,13-4-2 0,14 4-21 15,13 4-36-15,13 3-69 16,19 8-71-16,7 3-93 16,14 12-115-16,5 10-34 0,8 8-53 15</inkml:trace>
          <inkml:trace contextRef="#ctx0" brushRef="#br0" timeOffset="-636">3785 2505 993 0,'0'0'213'0,"0"0"65"0,0 0-72 15,0 0-51-15,0 0-13 16,0 0 17-16,20-33 2 0,-20 33-32 16,59-29-34-16,-7 10-15 15,1 12-9-15,-7 7 19 0,-13 7 15 16,-33-7-29-16,46 26-32 0,-46-26-9 15,26 48-15-15,-19-11-10 16,-7-37-83-16,-7 52-64 16,-13-8-162-16,20-44-198 0,-65 52-178 15</inkml:trace>
        </inkml:traceGroup>
        <inkml:traceGroup>
          <inkml:annotationXML>
            <emma:emma xmlns:emma="http://www.w3.org/2003/04/emma" version="1.0">
              <emma:interpretation id="{33259A3C-92B3-4CF6-B5C1-CE32CDCAA3A3}" emma:medium="tactile" emma:mode="ink">
                <msink:context xmlns:msink="http://schemas.microsoft.com/ink/2010/main" type="inkWord" rotatedBoundingBox="15762,10934 18657,11014 18584,13645 15689,13565"/>
              </emma:interpretation>
            </emma:emma>
          </inkml:annotationXML>
          <inkml:trace contextRef="#ctx0" brushRef="#br0" timeOffset="-2848">7130 880 853 0,'0'-33'208'0,"0"33"64"15,-7-41-18-15,-6 8-28 16,13 33-30-16,-26-34-40 15,26 34-35-15,0 0-20 0,-20-29-16 16,20 29-20-16,0 0-32 16,0 0 43-16,0 0 18 0,0 0-17 15,46 44-20-15,13 4-31 16,7 0-21-16,0 8 12 16,6-1 2-16,-6-3 5 15,-1 3 11-15,-5 4-19 0,-14-7-5 16,-7 0 9-16,-13-4 8 15,-19 0-7-15,-20 4-21 16,-40-1-3-16,-26 1 12 0,-26-4-18 16,-20-11-11-16,0-4-11 15,-6-11-47-15,13-7-5 0,6-15 4 16,20-15 3-16,7-10-29 16,19-12-7-16,13-19-10 0,14-10 20 15,19-12-11-15,7-3 54 16,20 0 9-16,6 10 46 15,6 12 0-15,1 15-16 0,-20 44 23 16,46-30 0-16,-6 27 46 16,-1 17 14-16,0 20 7 0,-6 10 10 15,-6 8-23-15,-8 3 11 16,-6 1-26-16,-13 3 8 0,-13 0-36 16,-13-7 13-16,-13-1-39 15,-14-3 24-15,-13-11-26 0,-6 0 21 16,-7-15 1-16,0-7-25 15,0-11 14-15,1-12-43 16,5-3 9-16,8-14-26 16,-8-5 29-16,8 0-7 0,-1 8 16 15,0 4 33-15,7 14-21 16,-7 15 19-16,7 15-12 0,7 18 19 16,6 8-13-16,6 3 16 15,20 8 0-15,14 0 25 0,12-4-18 16,8-3 26-16,18-1-9 15,14-7 10-15,7-4 12 0,0-3 0 16,-1 0 0-16,-6-8-14 16,-6-7 7-16,-40-26 9 0,26 37 13 15,-20-4-32-15,-25-7-16 16,-21 3-14-16,-19-3 11 16,-7-4-9-16,-12-3 0 0,-8-8-17 15,-6-7 8-15,0-8-2 0,-6-3 1 16,6-12-4-16,13-14-3 15,6-15-4-15,21-19-3 0,6-14 9 16,13-19-14-16,13-7-12 16,14-11 17-16,12 3-11 0,14 1-35 15,6 7-65-15,7 7-48 16,7 11-42-16,12 12-105 0,7 18-151 16,7 14-133-16</inkml:trace>
          <inkml:trace contextRef="#ctx0" brushRef="#br0" timeOffset="-2424">5540 913 2275 0,'-7'-33'117'0,"7"0"1"15,7 3-44-15,12 0-41 16,-19 30-93-16,0 0-266 0,0 0-310 15,33-29-99-15</inkml:trace>
          <inkml:trace contextRef="#ctx0" brushRef="#br0" timeOffset="-2652">5868 3297 1801 0,'72'15'218'16,"14"-15"-5"-16,12-11-91 15,1-11-56-15,13-12-46 0,6-6-146 16,7-12-217-16,-7-11-262 16</inkml:trace>
        </inkml:traceGroup>
      </inkml:traceGroup>
    </inkml:traceGroup>
  </inkml:traceGroup>
</inkml:ink>
</file>

<file path=ppt/ink/ink227.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04-21T08:28:14.894"/>
    </inkml:context>
    <inkml:brush xml:id="br0">
      <inkml:brushProperty name="width" value="0.1" units="cm"/>
      <inkml:brushProperty name="height" value="0.1" units="cm"/>
      <inkml:brushProperty name="color" value="#ED1C24"/>
      <inkml:brushProperty name="fitToCurve" value="1"/>
    </inkml:brush>
  </inkml:definitions>
  <inkml:traceGroup>
    <inkml:annotationXML>
      <emma:emma xmlns:emma="http://www.w3.org/2003/04/emma" version="1.0">
        <emma:interpretation id="{51A21929-A302-45F5-9E72-9BD83EAFA0DF}" emma:medium="tactile" emma:mode="ink">
          <msink:context xmlns:msink="http://schemas.microsoft.com/ink/2010/main" type="writingRegion" rotatedBoundingBox="29558,12769 29768,12769 29768,13033 29558,13033"/>
        </emma:interpretation>
      </emma:emma>
    </inkml:annotationXML>
    <inkml:traceGroup>
      <inkml:annotationXML>
        <emma:emma xmlns:emma="http://www.w3.org/2003/04/emma" version="1.0">
          <emma:interpretation id="{E2350387-BCA3-486E-A2D4-40EB41B730C7}" emma:medium="tactile" emma:mode="ink">
            <msink:context xmlns:msink="http://schemas.microsoft.com/ink/2010/main" type="paragraph" rotatedBoundingBox="29558,12769 29768,12769 29768,13033 29558,13033" alignmentLevel="1"/>
          </emma:interpretation>
        </emma:emma>
      </inkml:annotationXML>
      <inkml:traceGroup>
        <inkml:annotationXML>
          <emma:emma xmlns:emma="http://www.w3.org/2003/04/emma" version="1.0">
            <emma:interpretation id="{C8134E33-1A67-4ADD-95FF-F3AD88109562}" emma:medium="tactile" emma:mode="ink">
              <msink:context xmlns:msink="http://schemas.microsoft.com/ink/2010/main" type="line" rotatedBoundingBox="29558,12769 29768,12769 29768,13033 29558,13033"/>
            </emma:interpretation>
          </emma:emma>
        </inkml:annotationXML>
        <inkml:traceGroup>
          <inkml:annotationXML>
            <emma:emma xmlns:emma="http://www.w3.org/2003/04/emma" version="1.0">
              <emma:interpretation id="{2CE39259-0788-4E3D-8754-28DF60D281C1}" emma:medium="tactile" emma:mode="ink">
                <msink:context xmlns:msink="http://schemas.microsoft.com/ink/2010/main" type="inkWord" rotatedBoundingBox="29558,12769 29768,12769 29768,13033 29558,13033">
                  <msink:destinationLink direction="with" ref="{1A2DA26E-328D-4C9F-BC22-1E3FFAA81EC8}"/>
                </msink:context>
              </emma:interpretation>
            </emma:emma>
          </inkml:annotationXML>
          <inkml:trace contextRef="#ctx0" brushRef="#br0">6843 2442 1019 0,'0'0'16'0,"0"0"24"15,0 0 113-15,0 0 45 16,0 0-76-16,0 0-38 16,0 0-27-16,0 0 21 15,0 0-26-15,0 0-31 0,0 0-2 16,0 0-2-16,0 0 8 16,0 0-6-16,0 0 4 15,0 0-10-15,0 0-10 0,40-34 3 16,-7 0 20-16,0 1 8 15,-14-8-13-15,-6 4 58 0,-6 4 76 16,-7 3-8-16,0 30-60 16,0 0-52-16,-33-22-38 15,-13 26 13-15,0 7-1 0,20 8-9 16,26-19-24-16,-33 36-81 16,33-36-77-16,-26 41-177 0,26-41-143 15,13 41-4 1</inkml:trace>
        </inkml:traceGroup>
      </inkml:traceGroup>
    </inkml:traceGroup>
  </inkml:traceGroup>
</inkml:ink>
</file>

<file path=ppt/ink/ink228.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04-21T08:28:15.191"/>
    </inkml:context>
    <inkml:brush xml:id="br0">
      <inkml:brushProperty name="width" value="0.1" units="cm"/>
      <inkml:brushProperty name="height" value="0.1" units="cm"/>
      <inkml:brushProperty name="color" value="#ED1C24"/>
      <inkml:brushProperty name="fitToCurve" value="1"/>
    </inkml:brush>
  </inkml:definitions>
  <inkml:traceGroup>
    <inkml:annotationXML>
      <emma:emma xmlns:emma="http://www.w3.org/2003/04/emma" version="1.0">
        <emma:interpretation id="{84865442-147B-4B6E-9CE0-6AB85E34030F}" emma:medium="tactile" emma:mode="ink">
          <msink:context xmlns:msink="http://schemas.microsoft.com/ink/2010/main" type="inkDrawing" rotatedBoundingBox="25299,13262 26143,13170 26149,13226 25305,13318" shapeName="Other">
            <msink:destinationLink direction="with" ref="{1A2DA26E-328D-4C9F-BC22-1E3FFAA81EC8}"/>
          </msink:context>
        </emma:interpretation>
      </emma:emma>
    </inkml:annotationXML>
    <inkml:trace contextRef="#ctx0" brushRef="#br0">2519 2672 1581 0,'0'0'63'15,"32"29"95"-15,21-18-14 16,32-14-39-16,21-8-53 15,18-8-35-15,21-3-90 0,6-4-204 16,0-4-250-16</inkml:trace>
  </inkml:traceGroup>
</inkml:ink>
</file>

<file path=ppt/ink/ink229.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04-21T08:31:15.512"/>
    </inkml:context>
    <inkml:brush xml:id="br0">
      <inkml:brushProperty name="width" value="0.1" units="cm"/>
      <inkml:brushProperty name="height" value="0.1" units="cm"/>
      <inkml:brushProperty name="fitToCurve" value="1"/>
    </inkml:brush>
  </inkml:definitions>
  <inkml:trace contextRef="#ctx0" brushRef="#br0">13032 1478 782 0,'0'0'44'15,"0"0"79"-15,0 0 22 0,0 0-20 16,-20 34-61-16,20-34 1 16,0 0-9-16,0 0-38 15,46 40 12-15,-46-40-12 16,59 19-37-16,-59-19 28 0,53 3-27 15,-53-3 18-15,0 0 0 16,46-33 10-16,-46 33 53 16,26-44 32-16,-26 44 61 0,0-56-7 15,-13 19-34-15,13 37-19 16,0 0-19-16,-52-14 17 16,6 14-3-16,46 0-42 0,-46 29-9 15,46-29-20-15,-33 37 18 16,20-7 7-16,13-30-18 0,13 37-15 15,-13-37-2-15,46 29-10 16,0-10-3-16,-7-12 9 16,1-7-14-16,-40 0 13 15,39-7-5-15,-39 7 10 0,0 0-10 16,20-41-61-16,-20 41-53 16,0 0-104-16,0 0-229 15,-33-37-94-15</inkml:trace>
  <inkml:trace contextRef="#ctx0" brushRef="#br0" timeOffset="-1823">15588 2051 485 0,'0'0'123'0,"0"0"-19"15,0 0-43-15,0 0 7 0,0 0 13 16,0 0 38-16,0 0-38 15,-33-11 8-15,33 11-38 0,0 0 3 16,0 0-44 0,0 0 16-16,0 0 61 0,0 0-11 15,0 0 17-15,0 0-1 16,27 37-15-16,-27-37-14 0,39 44-21 16,0-7-14-16,1-7 24 15,-7 3-25-15,6 0-36 0,-6 0 23 16,0 1-5-16,0-1-5 15,0-4-2-15,-33-29 3 16,32 37 7-16,-32-37-27 0,33 34 7 16,-33-34 17-16,0 0 0 15,0 0-7-15,27 33 3 0,-27-33-22 16,0 0 13-16,0 0 8 16,0 0 7-16,19 33-11 15,-19-33 6-15,0 0 8 16,0 0-20-16,0 33 6 0,0-33 10 15,0 0-15-15,0 0 11 16,-19 34 4-16,19-34-14 0,0 0 1 16,-40 29 23-16,40-29-45 15,-52 19 25-15,12-12 21 0,1 0-28 16,-1-3-14-16,-6-8 51 16,7 4-34-16,-7-3 4 0,0-1 0 15,0-3 0 1,0-4-19-16,0-1 29 0,0-2-24 15,0-5-8-15,0 1 40 16,6-1-49-16,-6-3 7 0,7 0 24 16,39 22-16-16,-53-26-11 15,53 26 21-15,-46-29 14 0,46 29-11 16,-39-23 11-16,39 23 6 16,0 0-28-16,0 0 20 0,0 0-15 15,0 0-9-15,0 0 24 16,0 0-29-16,0 0 16 15,0 0 23-15,0 0-12 0,0 0 13 16,0 0 1-16,20 41-26 16,-20-41 22-16,33 44 25 15,6-7-17-15,0-3-4 0,1-5-1 16,-1 1-14-16,-6-1 3 16,-33-29 14-16,46 37-34 0,-46-37 20 15,40 33 13-15,-40-33-36 16,0 0 34-16,0 0-4 15,0 0-21-15,0 0 35 0,26 41-19 16,-26-41-8-16,0 0 28 16,0 0-36-16,0 0 2 0,0 0 29 15,-59 37-27-15,13-22 10 16,0-8-12-16,0-7-13 16,-7-7 38-16,7-1-19 0,0-3-18 15,-6-3 40-15,6-5-22 16,6-3-10-16,1-4 14 15,39 26-14-15,-53-52-38 0,20 1 10 16,7 3 5-16,19-4-46 16,1 4 14-16,6-4 21 0,6 8-4 15,1-1-12-15,6 12 50 16,-13 33 2-16,26-37-23 0,-26 37 46 16,0 0-21-16,0 0 6 15,46-29 0-15,-46 29-10 16,40 0 4-16,-40 0 33 15,33 11-27-15,-33-11-6 0,39 29 39 16,-39-29-27-16,33 37 22 16,-33-37-10-16,26 37-12 0,-26-37 13 15,0 0 10-15,13 45-13 16,-13-45 14-16,14 36 32 0,-14-36-24 16,0 0-8-16,-7 45 19 15,7-45-10-15,-13 40-20 0,13-40 10 16,-33 41-15-16,33-41-1 15,-46 33 17-15,-7-11-26 16,14-10-25-16,-7-1 11 16,0-8 19-16,0-3-13 0,-7-3-7 15,1-5 16-15,-1-7-21 16,7 1-30-16,7-8 10 0,-7-8-40 16,13-3-16-16,-6-12 68 15,12 5 4-15,-6 3-9 16,33 37 10-16,-32-41 34 0,32 41-31 15,0 0 27-15,-27-37-6 16,27 37-31-16,0 0 20 0,0 0 9 16,0 0 6-16,0 0-29 15,0 0 28-15,0 0 20 0,0 0 9 16,0 45 18-16,0-45-10 16,13 51-29-16,1-10-2 15,-14-41 7-15,13 41-11 16,-13-41 15-16,6 40 4 0,-6-40 12 15,-6 33-38-15,6-33 12 16,-46 34-7-16,-7-12-24 0,1-4 22 16,-1-7 1-16,0-7-22 15,1-4 21-15,-1-4 6 0,14-3-33 16,39 7 16-16,-46-18-14 16,46 18-8-16,-40-37 11 0,40 37 16 15,-32-37-28-15,32 37-3 16,-14-41-11-16,14 41 60 15,-6-37-24-15,6 37 2 16,0 0 13-16,0 0 0 0,0 0-36 16,0-33 35-16,0 33-13 15,0 0-3-15,0 0 21 0,0 0-28 16,0 0 20-16,0 0 16 16,0 0-33-16,0 0 12 0,0 0 16 15,33 44-23-15,-33-44 0 16,19 41 42-16,-19-41-12 15,7 37-20-15,-7-37 19 0,0 0 21 16,0 40-24-16,0-40-3 16,0 0 11-16,-39 34-15 15,-7-12-17-15,0-7 27 0,-14-8-28 16,-5-3 6-16,-7-8 21 16,-7-3 10-16,-7-1-23 0,-12-10 45 15,-1 3-10-15,-6-4-4 16,0 5 23-16,-7 3 0 15,-6 0-27-15,0-1 27 0,6 9 5 16,7 3-7-16,6 3 0 16,14 5-22-16,12 7-27 0,14 3-1 15,7 8 7-15,6 4-4 16,46-30-16-16,-40 59 11 16,14 0-6-16,19 0-8 15,14-4-19-15,13 4-36 0,13 4-29 16,13 4-19-16,13-1-43 15,13 4-108-15,20-3-168 0,13-1-3 16,13 5-158-16</inkml:trace>
  <inkml:trace contextRef="#ctx0" brushRef="#br0" timeOffset="-971">15575 3466 854 0,'0'0'170'0,"0"0"22"16,0 0 2-16,0 0-96 16,0 0-5-16,0 0-62 15,0 0-3-15,0 0 17 0,0 0-39 16,0 0 7-16,0 0-13 16,0 0 23-16,0 0 8 0,0 0 36 15,0 0-32 1,0 0-35-16,0 0 8 0,33-52-19 15,-33 52 11-15,0 0 5 16,6-48 3-16,-6 48 19 16,0 0 44-16,0 0-4 0,0 0-37 15,-46-29 5-15,46 29-1 16,0 0-6-16,-46 0-7 0,46 0-4 16,0 0 2-16,0 0 2 15,0 0-3-15,0 0-18 16,0 0 0-16,0 0-10 0,7 44 10 15,-7-44 3-15,0 0-18 16,0 0 10-16,0 0 25 0,0 0-28 16,46 4 25-1,-46-4-9-15,0 0-8 0,0 0 19 16,0 0 25-16,0-41-13 16,0 41-13-16,0 0-9 15,0 0-17-15,0 0-111 0,-46-15-197 16,46 15-209-16,-39 0-1 15</inkml:trace>
  <inkml:trace contextRef="#ctx0" brushRef="#br0" timeOffset="-651">12960 3521 1173 0,'0'0'257'16,"0"0"72"-16,0 0-78 0,46 0-111 16,26-3-68-16,20 6-47 15,20 1-25-15,6 0-188 0,0-1-201 16,7-3-207-16</inkml:trace>
  <inkml:trace contextRef="#ctx0" brushRef="#br0" timeOffset="2868">16094 1246 624 0,'0'0'111'16,"0"0"-5"-16,0 0 18 16,-6-41-45-16,6 41-14 0,-20-41-38 15,20 41 12-15,-26-37-24 16,26 37 13-16,-46-33 0 16,6 7-10-16,1 4-11 15,-1-4-17-15,1-3-24 0,-14-1 17 16,7 0 24-16,-13 1 3 15,0-1-4-15,-7 1-3 0,-6 7-17 16,-7-1 35-16,-6 5 29 16,-14 7 4-16,1 11 29 15,-14 0 12-15,7 7-28 0,0 4-20 16,6 0 9-16,7 1-27 16,7-1-34-16,-1-4 30 0,14 0-12 15,0-3-13-15,6-4 0 16,7-4 17-16,0-3-28 15,13 0-16-15,0-8 36 0,0 4 5 16,0-8-10-16,0 1-23 16,6 3 27-16,1-3-8 15,-7 3 10-15,0 4-19 0,0 3 9 16,-7 1 4-16,1 3-16 16,-14 1 31-16,7-1-14 0,-7 4-17 15,0-4 12-15,1 4-5 16,-1-4 5-16,7 1 0 0,0 3-8 15,0-8-1-15,-7 1 18 16,7 3 8-16,0-3-7 0,-1-4-10 16,1 3 0-16,7 5-17 15,-1-1 17-15,-6 0-12 16,6 1 17-16,-6-1 6 16,7 4-21-16,-7 0 7 0,-1 0 8 15,-5 0-2-15,-1 0 5 16,-6 0-8-16,-1 0-4 0,8 0-3 15,-1 0 18-15,0 0-20 16,7 4 5-16,0 3 4 0,6 0 3 16,1 5-15-16,6 2 18 15,-7 1-16-15,7 4 14 0,0 3-13 16,-6 7 36-16,-1 5-22 16,1 6 6-16,-1 4 18 0,0 1-36 15,1-1 36-15,6 1-20 16,46-45-12-16,-53 62-2 15,14-17-1-15,39-45-10 16,-33 44 10-16,33-44 2 0,0 0 4 16,-33 44 17-16,33-44-7 15,-26 45 8-15,26-45-23 0,-33 59 118 16,7-4-56-16,-7-3-9 16,7 3-27-16,-7 1-5 0,6-1-1 15,1-3-15-15,6 3-3 16,1-7 14-16,-1-3-11 15,7-5 0-15,6 1 11 0,1 0 3 16,-1-4-14-16,7 3 3 16,0 1 1-16,0-1-10 0,7 5 9 15,-7 3 0-15,6 4-6 16,-6 3 11-16,-6 4-4 0,-7 8 9 16,-1-1-3-16,1 4-2 15,-6-3-3-15,-1-1-11 16,-6-3 20-16,-1 0 5 0,1-4-15 15,-7-4 21-15,7-3-9 16,6-4-16-16,-6 4 0 0,13-4-3 16,-7-4 10-16,13 1-16 15,7-45 21-15,0 59-21 16,0-59 1-16,20 66 13 0,0-14-1 16,-20-52 5-16,26 52 1 15,-26-52-10-15,0 0 7 0,46 62-1 16,-20-10 6-16,-26-52-8 15,33 63-20-15,-33-63 16 0,20 66-9 16,0-14 15-16,-20-52-1 16,19 63-9-16,1-11-3 15,-20-52 7-15,33 63 5 0,-33-63-11 16,46 70 16-16,-7-15-17 16,1-3 12-16,-40-52 8 15,66 70-18-15,-7-7 13 0,-13-8-13 16,6-7 1-16,1 0 17 15,6-7-3-15,7 0-2 0,6-8-8 16,0-4-61-16,1-3 23 16,-8 0 5-16,1-7 20 0,-13-1-7 15,-53-18 25-15,59 22-1 16,-59-22 10-16,0 0 0 0,0 0-17 16,39 56 20-16,-39-56-6 15,7 55-5-15,-7-55-4 16,6 56-11-16,-6-56 16 15,7 51-14-15,-7-51 3 0,0 0-1 16,46 56-14-16,-46-56 10 16,72 37-4-16,0-12-7 0,7-2-9 15,7-12 4-15,12 4 16 16,7-1 6-16,7 1-10 0,6 4 13 16,-6-5 11-16,-13 5 0 15,-1 3-1-15,-12-4-20 0,-7-3 27 16,-1 4-22-16,-5-1 14 15,-1-3-14-15,0 0 2 0,1-8-5 16,5 1 12 0,-5-5 10-16,6 1-28 0,-1 0 10 0,8-4-3 15,-7 0 2 1,-1 0-5-16,-12 0 7 0,0 0 24 16,-14 0-24-16,-52 0 21 15,66 7-11-15,-7 0-2 0,-6-3-5 16,-1 3-13-16,8-7 2 15,-1 0 11-15,0 0-8 0,13-3 12 16,0-5-9-16,7 1 2 16,7-4-4-16,-1 0 24 0,-6 0-26 15,6 3 17-15,1-3-8 16,-7 4-4-16,6-4-16 0,1 0 11 16,-1 0 2-1,14-4-1-15,-7 0 0 0,6 0 26 16,-6-3-35-16,0-1 17 15,-6-3 16-15,-1 0-10 0,-6 0-11 16,0 0-2-16,-7-1-1 16,0 1 3-16,-6 0-5 0,0-4 0 15,-7-3 3-15,-7 3-1 16,1-7 8-16,0 3 13 0,-14-7-5 16,7 0-8-16,-7-3-4 15,-12 3 7-15,19-4 0 0,-13-3-6 16,-1 3 0-16,1 0-5 15,7 1-4-15,-1 3 8 16,-6 0-4-16,6 0-3 16,-6 4 0-16,7-4 31 0,-7-4-2 15,-1 0-23-15,1-7-10 16,-13-3-1-16,19-1 16 0,-6 0-13 16,-6-7 1-16,5-7 7 15,-12-1 14-15,0 1-7 0,0-5 1 16,-7 5 1-16,-7-1-15 15,-6 5 1-15,0-1 19 0,-6 7 5 16,-7 1-9-16,-7 3-1 16,13 4-22-16,1 0 10 0,-14 0-5 15,7 0 3-15,0 0 17 16,0 0-18-16,-1 0 14 16,-5-4-14-16,-1 4 21 15,0 0-10-15,-6-4 4 0,0 1 9 16,6 6-13-16,-6 1-3 15,-1 0-10-15,8-1 19 0,-1 1-6 16,-6 3 7-16,6 1-19 16,-6 7 7-16,-7-4 5 0,13 3 12 15,-6 1-25-15,-14 0 2 16,14 3 18-16,-7 1 8 16,-6-4-18-16,6 7-12 0,-6-4 15 15,6 1 31-15,-7-1-24 16,40 30-26-16,-59-44 43 0,13 7-8 15,7 0-24-15,39 37 8 16,-46-45-12-16,6 5 20 0,40 40-15 16,-46-41 30-16,7 8 3 15,39 33-35-15,-46-44 11 0,6 10 14 16,40 34-30-16,-52-40 17 16,52 40 11-16,-46-41-30 15,46 41 12-15,-46-37 11 0,46 37-7 16,0 0 12-16,0 0-12 15,-46-37 8-15,46 37 9 16,0 0-34-16,0 0 7 0,-40-48 10 16,14 11 9-16,26 37-1 15,-6-44-27-15,-8 7 16 0,14 37-14 16,-26-41-130-16,26 41-216 16,-52-44-5-16,-8 11-178 0</inkml:trace>
  <inkml:trace contextRef="#ctx0" brushRef="#br0" timeOffset="7528">15444 4386 1031 0,'0'0'83'0,"0"0"56"16,0 0-9-16,0 0-61 15,0 0-26-15,0 0 62 0,0 0-35 16,-33 37-49-16,20 0 8 15,6 0-11-15,7-37-12 16,-7 51 2-16,7-14 22 0,0-37 27 16,0 0-27-16,-13 41-20 15,13-41 13-15,0 0-17 16,-39 18 11-16,39-18-9 16,-46 0-18-16,46 0 1 0,0 0 21 15,-40-51-56-15,14 3 17 16,13 3 11-16,6 5 4 15,7 7 1-15,0 33-9 0,0 0 8 16,7-37-15-16,-7 37 42 16,0 0-15-16,0 0 9 0,0 0-13 15,0 0 25-15,0 48-14 16,0-48 22-16,0 44 11 16,0-44-13-16,-7 41-14 0,7-41 18 15,0 0-18 1,0 0 0-16,-39 25-13 0,39-25 3 15,-39 0-3-15,39 0 0 16,-40-14-17-16,40 14 28 0,-46-30 14 16,46 30 29-16,-33-44-2 15,33 44 12-15,-26-41 9 16,26 41-12-16,-26-41-6 0,26 41-6 16,0 0-10-16,0 0 16 15,-13-36-21-15,13 36-4 0,0 0-26 16,0 0 4-16,0 0-8 15,0 0 5-15,0 0 8 16,0 0-3-16,0 0 2 0,0 0 7 16,0 0 1-1,0 0-1-15,0 0 5 0,0 0-8 16,0 0-5-16,0 0-3 16,0 0 1-16,0 0 0 0,0 0-9 15,0 0-7-15,0 0 15 16,0 0 0-16,0 0-8 15,0 0 2-15,0 0 6 0,0 0-8 16,0 0-12-16,0 0 12 16,0 0 3-16,0 0-3 0,0 0-5 15,0 0 9-15,0 0 1 16,0 0-10-16,0 0-9 16,0 0 14-16,0 0 5 15,0 0-5-15,0 0-7 0,0 0 2 16,-27 25 15-16,27-25-4 15,-26 30-12-15,26-30 14 16,0 0-8-16,0 0-4 0,-20 33 15 16,20-33-24-16,0 0 18 15,0 0-5-15,0 0 0 16,0 0 11-16,0 0-27 0,-39 8 23 16,39-8-7-16,0 0 4 15,-40-8-4-15,40 8-12 0,0 0 20 16,-39-11-5-1,39 11-1-15,0 0 1 0,0 0-8 16,-39-26 5-16,39 26 6 16,0 0-22-16,0 0 27 0,0 0-11 15,0 0 0-15,0 0 3 16,-33-37-7-16,33 37 11 16,-27-33-5-16,27 33 3 0,-13-37-8 15,13 37 3-15,-6-41 0 16,-7 5-3-16,-1-1 6 0,8-4-7 15,-1 0 4-15,1-3-16 16,-1 0 24-16,1-4-14 16,-1 7 9-16,0 0-16 15,1 4 18-15,6 37 4 0,-7-40-26 16,7 40 17-16,0 0 7 16,0 0-62-16,0 0-54 15,0 0-94-15,0 0-103 0,0 0-143 16,0 0 50-16,0 0 15 15</inkml:trace>
  <inkml:trace contextRef="#ctx0" brushRef="#br0" timeOffset="7789">14248 4397 880 0,'0'0'226'0,"0"0"-3"16,0 0-5-16,0 0 67 0,-33 37-26 16,33-37-85-16,-13 52-73 15,6-8 29-15,7-3-30 16,-7-1-12-16,-6 1-49 0,-13-4-4 16,26-37-29-16,-53 55 7 15,-6-18-16-15,7-7-14 16,6-8-129-16,0-4-206 15,46-18-205-15,-53 4-7 0</inkml:trace>
  <inkml:trace contextRef="#ctx0" brushRef="#br0" timeOffset="7988">14070 4231 1193 0,'0'0'153'0,"0"0"83"16,0 0-42-16,0 0-49 15,0 0-91-15,0 0-14 16,0 0-10-16,0 0-194 0,0 0-212 16,0 0-55-16</inkml:trace>
  <inkml:trace contextRef="#ctx0" brushRef="#br0" timeOffset="8408">13768 4231 1359 0,'0'0'281'0,"0"0"-80"15,-46-22-42-15,46 22-96 16,-53 0-1-16,53 0-27 16,-59 29 62-16,0 4-37 0,7 8 4 15,6 11 54-15,0 3-51 16,13 8 15-16,0 3-17 16,7 1 8-16,-1-1-22 0,8-6-7 15,5-5-26-15,-5-7 12 16,19-48 5-16,-20 55 26 0,20-55 6 15,0 0-26 1,-39 48-8-16,39-48-25 0,-46 15 44 16,46-15-7-16,-53-18 9 15,20-16-26-15,7-2-5 0,6-20-2 16,14-7-14-16,-1-14 1 16,14-5-17-16,6 1 12 15,6 4-16-15,21 10-20 0,-1 4-129 16,14 12-167-16,6 6-334 15,7 12-124-15</inkml:trace>
  <inkml:trace contextRef="#ctx0" brushRef="#br0" timeOffset="11040">10561 1275 410 0,'0'0'55'0,"0"0"-2"15,0 0 21-15,0 0-41 16,0 0 10-16,0 0 29 16,0 0 2-16,0 0-28 0,0 0 14 15,0 0 12 1,0 0-30-16,0 0 19 0,0 0-13 16,0 0-17-16,0 0-53 15,0 0 27-15,0 0 9 0,0 0-18 16,0 0 4-16,-26-33 16 15,26 33 23-15,-53-45-55 16,1 16 35-16,-7-4 27 0,-14 3-50 16,-12 4 12-16,-14-3 17 15,-6 3-23-15,-13-4 21 16,-7 4-38-16,0-3 3 0,0 3 17 16,-6 0-5-16,-1 4 25 15,-6 0 7-15,0 0-22 16,-6 7 21-16,-1 4-25 15,-6 0-18-15,-13 3 16 0,-14 1-11 16,1 3 19-16,0 1-28 16,-1-5 16-16,1 8 6 0,-1 0-15 15,1 0 24-15,-7-7-15 16,7 3 3-16,-7 0 16 0,-7-3-14 16,-19 3 3-16,-1 1 1 15,-5-1 6-15,-1-4-26 16,6-3 20-16,1 4 12 15,6 0-29-15,7-1 29 0,0 1-28 16,7 3 23-16,6 0-32 16,0 1 11-16,6-1 5 15,7-3 46-15,0 3-18 0,20 0-3 16,7 1-1-16,12-1-13 16,14 0 12-16,26 1-23 0,13-1 12 15,13-4 20-15,20 5-6 16,7-1-24-16,39 4 9 0,-26-4-33 15,26 4 29-15,0 0-15 16,0 0 22-16,0 0-18 16,0 0 7-16,0 0 10 15,0 0-13-15,0 0 0 0,0 0 10 16,0 0 4-16,0 0-4 16,0 0-23-16,0 0-2 0,26-18 17 15,-26 18-2-15,39-19 22 16,-6 1-32-16,7 3-9 0,-7 0 47 15,-1 8-35-15,-32 7 7 16,40-15-22-16,-7 8 26 16,-7-1 2-16,-26 8-9 0,39-14 6 15,-6 6-3-15,-33 8-4 16,40-11 1-16,-40 11 12 16,33-11-6-16,-33 11-3 0,0 0-5 15,26-22 5-15,-26 22-18 16,0 0 43-16,0 0-50 0,0 0 58 15,0 0-44-15,0 0 14 16,0 0 33-16,0 0-33 16,0 0 11-16,0 0-9 0,0 0 12 15,0 0-9-15,-40 7-8 16,14 4-3-16,-13 4-10 0,6 0 39 16,-7 0-26-16,1 0 2 15,-7 3-15-15,-7-3 24 0,7 0-11 16,0-4 10-16,0 0-3 15,7 0-7-15,39-11 8 16,-46 15-8-16,46-15 0 16,-39 11 3-16,39-11 9 0,0 0-30 15,0 0 48-15,0 0-54 16,-40 3 40-16,40-3-10 0,0 0 14 16,0 0-7-16,0 0-4 15,0 0 24-15,0 0-44 0,0 0 49 16,0 0-33-16,0 0 18 15,40 11 12-15,-1 4 43 0,0 0 20 16,-6 7-39-16,7 0-5 16,-1 4-45-16,-6 0 14 15,0 0-17-15,0 0-1 16,-33-26 7-16,39 37-2 0,-39-37-10 16,0 0 10-16,40 40 2 15,-40-40-24-15,0 0 18 0,0 0-13 16,0 0-44-16,0 0-183 15,0 0-243-15,39 30-28 0</inkml:trace>
  <inkml:trace contextRef="#ctx0" brushRef="#br0" timeOffset="12661">2189 366 649 0,'0'0'62'0,"0"0"26"16,0 0-4-16,0 0-40 16,0 0-2-16,0 0-24 0,0 0 0 15,0 0 5-15,0 0-12 16,0 0 10-16,0 0-28 0,0 0 3 16,0 0-9-16,0 0 21 15,0 0-1-15,0 0 15 16,-13 41-27-16,0-4 37 15,0 0 20-15,-13 7-4 0,-1 0 20 16,1 8-39-16,-7-4 9 16,0 4 8-16,0-4-61 0,1 0 46 15,-1-4-34-15,6-7-1 16,27-37-10-16,-32 45 26 16,32-45 7-16,0 0-19 0,-20 37 96 15,20-37-6-15,0 0 21 16,0 0-46-16,0 0-15 0,0 0-50 15,0 0-20-15,0 0 12 16,0 0-8-16,-13-49 4 0,6 5-12 16,7 7 15-16,0 37-2 15,0-40 16-15,0 40-5 16,-6-45 5-16,6 45 2 16,-14-37-21-16,14 37-3 0,-26-33 30 15,26 33-21-15,-33-22 15 16,33 22-13-16,-33-15 0 0,33 15-9 15,-46 0 23-15,14 7 10 16,32-7 40-16,-40 37 38 0,1 4 15 16,6 11 26-16,0-1 1 15,0 1-19-15,0 4-37 16,-6-1-29-16,-1 4-22 16,-6-3-5-16,-13-5 6 0,0-3-20 15,0 0-17-15,0-7-4 16,0-8-159-16,0-3-193 0,-1-12-238 15,14-7-31-15</inkml:trace>
  <inkml:trace contextRef="#ctx0" brushRef="#br0" timeOffset="12877">1959 1512 1870 0,'0'0'159'15,"0"0"67"-15,0 0-44 16,0 0-77-16,0 0-42 0,0 0-90 16,0 0-188-16,0 0-299 15,0 0-80-15</inkml:trace>
  <inkml:trace contextRef="#ctx0" brushRef="#br0" timeOffset="13113">1532 115 1327 0,'0'0'74'0,"0"0"29"15,40-15-33-15,6 4-42 0,19 0 1 16,14-4-225-16,0 0-86 16,6-3-192-16</inkml:trace>
  <inkml:trace contextRef="#ctx0" brushRef="#br0" timeOffset="13948">1098 407 869 0,'0'0'126'0,"0"0"71"16,-6 48 63-16,12-4-96 15,1 1-74-15,0-1-33 0,-7 0-15 16,6 1 9-16,-12-5-10 16,-8-3-32-16,14-37 22 0,-26 48-28 15,26-48 2-15,-39 44 7 16,-1-18-15-16,40-26-8 0,-52 23-8 15,12-16 39-15,40-7-54 16,-39-7-11-16,39 7 2 16,0 0 7-16,-26-45-17 0,12 8 38 15,14 37 6-15,-6-40 0 16,6 10 17-16,0 30-21 16,0 0 13-16,0 0 6 0,0 0 25 15,0 0-16-15,0 0 15 16,0 0-12-16,0 0-22 0,0 0-2 15,0 0 56-15,-40 22 31 16,40-22 3-16,-52 67 23 16,6 3-27-16,0 4-1 0,0 14-58 15,-13 5 22-15,6-1-35 16,-6 8 18-16,0-11-30 16,0-1 16-16,6-14 2 0,1-11-1 15,12-8 2-15,1-10-20 16,39-45 24-16,-40 37-14 0,40-37 50 15,0 0-30-15,0 0 1 16,0 0-36-16,0 0 17 16,-13-48-38-16,26-11-21 0,7-15-43 15,20-11 13-15,5 0 6 16,8-4 35-16,0 4 19 0,-1 11 9 16,-6 11 5-16,-6 15 8 15,-14 11 45-15,-26 37 24 16,0 0-20-16,6-37-26 0,-6 37-1 15,0 0-14-15,-59-14 1 16,7 14-19-16,-7-4 26 16,6 4-30-16,7-7 44 0,0-4-16 15,46 11 35-15,-46-41 25 16,13-3-7-16,7-5-2 0,13-6-26 16,0-15-29-16,6-4-7 15,7-11-7-15,0 0 11 0,13 4 0 16,7 3-12-16,0 8-13 15,6 3 6-15,7 12 12 0,0 11-92 16,6 7-142-16,0 15-203 16,21 7 18-16,-1 7-57 0</inkml:trace>
  <inkml:trace contextRef="#ctx0" brushRef="#br0" timeOffset="14157">533 1855 1265 0,'0'0'179'16,"59"26"-40"-1,14-26-76-15,12-7-17 0,7-12-111 16,13-10-78-16,0-16-241 15,-6-7-140-15</inkml:trace>
  <inkml:trace contextRef="#ctx0" brushRef="#br0" timeOffset="14477">803 196 1266 0,'0'0'95'0,"-33"15"83"0,33-15-37 16,0 0-73-16,0 0-9 15,0 0-14-15,-7-33 14 0,7 7-1 16,0 26 21-16,7-41 47 15,-1 12 0-15,-6 29-42 0,7-30 20 16,-7 30-32-16,0 0-26 16,0 0-44-16,0 0-2 15,0 0-99-15,0 0-201 16,0 0-230-16,0 0-84 0</inkml:trace>
</inkml:ink>
</file>

<file path=ppt/ink/ink23.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3:39:39.830"/>
    </inkml:context>
    <inkml:brush xml:id="br0">
      <inkml:brushProperty name="width" value="0.1" units="cm"/>
      <inkml:brushProperty name="height" value="0.1" units="cm"/>
      <inkml:brushProperty name="color" value="#774931"/>
      <inkml:brushProperty name="fitToCurve" value="1"/>
    </inkml:brush>
  </inkml:definitions>
  <inkml:trace contextRef="#ctx0" brushRef="#br0">1736 551 472 0,'0'0'20'0,"0"0"27"15,0 0-11-15,-14-4 7 16,-5 8 35-16,-14 7 9 0,-13 7-7 16,-7 8 33-16,1 8-30 15,-14 2 18-15,7 5-3 0,-7 7 57 16,0-4 19-16,1 5-10 0,6 2-28 15,-1-3-34-15,14 0-41 16,0-7-36-16,14-8-3 16,5 0-17-16,27-33 1 0,-26 37-6 15,13-11 46-15,13-26 7 0,0 30-4 16,0-30-15-16,0 0-9 16,26 18-8-16,7-7 5 0,0-11-14 15,-33 0-14-15,33 0 17 0,-33 0 11 16,33-3 50-16,-33 3-25 15,0 0 8-15,0 0-26 0,0 0-20 16,0 0-2-16,0 0-7 0,-20-26 0 16,20 26 0-16,-33-19-10 15,7 5 13-15,-1-5 8 16,8 4-16-16,19 15 19 0,-33-26-9 16,13 1 14-16,7-9-19 0,0 1 2 15,6-8 5-15,7-3-7 16,0-11 8-16,7-4-15 0,6-12 16 15,-6 1-21-15,6-7 15 0,-7-1 2 16,7-3-5-16,1 3 7 16,-1 8-20-16,-7 0 21 0,7 11-11 15,-6 7-4-15,0 15 14 0,-7 37-23 16,0 0-115-16,0-37-125 16,0 37-173-16,0 0-86 0,0 0 22 15</inkml:trace>
  <inkml:trace contextRef="#ctx0" brushRef="#br0" timeOffset="236">1315 0 994 0,'39'8'274'0,"-39"-8"30"0,0 0-58 16,33 3-102-16,-33-3-47 16,0 0-63-16,0 0 6 0,40 8-35 15,-40-8 10-15,0 0-35 16,0 0-159-16,0 0-155 0,0 0-104 16,0 0 24-16</inkml:trace>
  <inkml:trace contextRef="#ctx0" brushRef="#br0" timeOffset="760">671 658 632 0,'-33'-22'180'16,"33"22"-9"-16,0 0-20 0,0 0-23 16,0 0-18-16,0 0-9 0,0 0-22 15,0 0-41-15,0 0 13 16,0 0-17-16,0 0 10 0,-46 7 56 16,7 8-11-16,-1 7-47 0,7 0-5 15,1 4-15-15,-1 7 58 16,-7 1-9-16,7 10-13 0,1 0-35 15,5 1 17-15,-6 3 49 16,14 3-14-16,-1-3-39 0,7 1-22 16,0-9 4-16,6 1-23 15,1-4 24-15,-1-8-10 0,7-29 87 16,-7 37-23-16,7-37-19 0,-13 30 8 16,13-30-39-16,0 0 15 15,0 0 9-15,-33 22 20 0,33-22 1 16,-32 4-22-16,32-4-11 0,-33-23-22 15,13-6 6-15,0-8-23 16,14-11 12-16,6-7-13 16,6-12 10-16,1-3-2 0,6-8-12 15,7 8 15-15,-1 0-12 0,1 3 11 16,0 12-12-16,0 3-54 16,-1 15-148-16,-19 37-184 0,33-37-175 15,-33 37-34-15,46-18 24 0</inkml:trace>
  <inkml:trace contextRef="#ctx0" brushRef="#br0" timeOffset="981">152 1489 753 0,'0'41'261'0,"0"-41"97"15,0 0-10-15,33 33-40 0,6-14-61 16,7-16-85-16,7-6-60 16,6-1-56-16,13-3-15 0,0-5-22 15,1 5-9-15,-14-4-165 0,0 0-124 16,-6 7-132-16,-21-7-129 16</inkml:trace>
</inkml:ink>
</file>

<file path=ppt/ink/ink230.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04-21T08:31:41.609"/>
    </inkml:context>
    <inkml:brush xml:id="br0">
      <inkml:brushProperty name="width" value="0.1" units="cm"/>
      <inkml:brushProperty name="height" value="0.1" units="cm"/>
      <inkml:brushProperty name="fitToCurve" value="1"/>
    </inkml:brush>
  </inkml:definitions>
  <inkml:trace contextRef="#ctx0" brushRef="#br0">4 0 836 0,'0'0'186'0,"0"0"35"0,-7 37-6 15,7-37-54-15,0 0-38 16,0 41-97-16,0-41 35 16,0 0-89-16,20 44-109 0,-20-44-139 15,19 37 23-15,8-7-28 16,-27-30-53-16</inkml:trace>
  <inkml:trace contextRef="#ctx0" brushRef="#br0" timeOffset="171">306 444 812 0,'0'0'139'15,"0"0"38"-15,0 0 27 16,0 0-126-16,0 0-51 0,33 40 2 16,-33-40-26-16,0 0-145 15,39 37-40-15,-39-37-97 16,53 30-131-16</inkml:trace>
  <inkml:trace contextRef="#ctx0" brushRef="#br0" timeOffset="327">805 725 921 0,'0'0'134'0,"0"0"-10"16,0 0-61-16,0 0-9 0,33 37-31 15,-33-37-122-15,53 25-166 16,-7-6-182-16</inkml:trace>
  <inkml:trace contextRef="#ctx0" brushRef="#br0" timeOffset="507">1607 1072 1610 0,'0'0'191'0,"0"0"-91"16,46 0-62-16,-46 0-12 15,53-4-116-15,-1-3-149 16,-6-1-76-16,7 5-123 0</inkml:trace>
  <inkml:trace contextRef="#ctx0" brushRef="#br0" timeOffset="672">2737 1282 1811 0,'0'0'244'0,"0"0"-96"0,0 0-50 16,0 0-65-16,0 0-211 15,46-22-216-15,-46 22-62 0,53-18-150 16</inkml:trace>
</inkml:ink>
</file>

<file path=ppt/ink/ink231.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04-21T08:31:31.228"/>
    </inkml:context>
    <inkml:brush xml:id="br0">
      <inkml:brushProperty name="width" value="0.1" units="cm"/>
      <inkml:brushProperty name="height" value="0.1" units="cm"/>
      <inkml:brushProperty name="fitToCurve" value="1"/>
    </inkml:brush>
  </inkml:definitions>
  <inkml:trace contextRef="#ctx0" brushRef="#br0">6636 1348 682 0,'0'0'111'15,"0"0"61"-15,0 0 59 16,0 0 14-16,0 0-17 0,0 0-9 16,0 0-29-16,0 0-60 15,0 0-66-15,0 0-36 16,0 0-7-16,0 0-6 16,-39-22-25-16,6 0 0 0,0-7 4 15,7-5 6-15,0-3-11 16,-1-7 11-16,8 0-19 0,-1-1 16 15,7 1 5-15,0 3-12 16,0 4 10-16,6 8-3 0,7 29 14 16,-7-37-6-16,7 37 5 15,-13-30-20-15,13 30 15 0,0 0-5 16,0 0 11-16,-39-29-11 16,6 14 11-16,-6 8-8 0,-7 10-3 15,-14 1-7-15,-5 7 11 16,-14 0-4-16,-7 0-14 15,-25 0 24-15,-8 0-13 16,-19 1-3-16,0-5 1 0,-13 0-6 16,-6-3 6-16,-1-4 21 15,0-7-6-15,0-1-10 0,7-3 2 16,13-4-10-16,13 4-4 16,14-7 20-16,6 3 0 0,19 4-4 15,20 0-15-15,7 3 11 16,26 1 19-16,33 7 4 15,-39-4-19-15,39 4-11 0,0 0 2 16,0 0 22-16,0 0 18 16,0 0 2-16,0 0-14 0,0 0 5 15,0 0-8-15,33 19-2 16,0-8-18-16,-7-4 0 0,-26-7-3 16,39-7 9-16,-6 0-17 15,0-8-58-15,-7 0-15 0,7-7-25 16,7-8 30-16,-1 4 2 15,1 1 35-15,-1 2 16 16,-6 1 26-16,0 4-6 0,-33 18 2 16,39-15 16-16,-39 15-3 15,26-15-22-15,-26 15 13 16,0 0 13-16,0 0 53 0,0 0-20 16,0 0-3-16,0 0-2 15,0 0-6-15,0 0-23 0,0 0-3 16,0 0 25-16,-39 19-10 15,-20-1-24-15,0 1-5 0,0 3 12 16,-7 0-11-16,7-4 20 16,0 1-16-16,-1-1-9 0,14-3-2 15,0-4 21-15,6 0 9 16,40-11 2-16,-33 8 0 0,33-8 4 16,0 0 0-1,0 0 9-15,0 0-3 0,0 0 29 16,0 0 3-16,7 29 9 15,-7-29-21-15,33 41-28 0,-6-8 7 16,6-3-3-16,0-1-22 16,6 4-8-16,0-3-80 0,7-4-249 15,7 0-275-15,0 0-49 16</inkml:trace>
  <inkml:trace contextRef="#ctx0" brushRef="#br0" timeOffset="596">2555 857 976 0,'0'0'266'16,"0"0"65"-16,0 0-32 0,0 0-19 15,0 0-46-15,0 30-20 16,0-30-47-16,0 0-50 0,0 33-35 16,0-33-15-16,-7 37-9 15,-13 0-17-15,1-4-22 16,-8 4-17-16,1 0-2 15,-7-8 0-15,0 5-105 0,0-5-166 16,33-29-214-16,-39 30-124 16,39-30 31-16</inkml:trace>
  <inkml:trace contextRef="#ctx0" brushRef="#br0" timeOffset="809">2509 513 1742 0,'0'0'272'0,"-7"-33"13"16,7 33-82-16,0 0-99 0,0 0-45 16,0 0-47-16,0 0-18 15,0 0-178-15,0 0-231 0,0 0-152 16,0 0 110-16,0 0-65 15</inkml:trace>
  <inkml:trace contextRef="#ctx0" brushRef="#br0" timeOffset="1204">2081 683 885 0,'-19'41'135'16,"6"-4"1"-16,6 0 6 16,0-4 54-16,7 8-61 0,-6-4-56 15,-1 3-19-15,1-3-8 16,-7-3-18-16,13-34-9 0,-27 37-22 16,27-37-11-16,-33 33 30 15,33-33-15-15,-39 15-2 0,39-15-28 16,-39-8 3-16,39 8-68 15,-27-40-9-15,8-8 14 16,12-1 66-16,7-2-6 0,0 10 35 16,0 41 26-16,0-37-20 15,0 37 27-15,0 0 100 0,0 0 3 16,0 0-11-16,-39 52-15 16,6-4-30-16,-7 4-41 0,7-1-21 15,-6-3-20-15,13-3-10 16,-1-16 0-16,27-29-184 15,0 0-212-15,0 0-74 0,0 0-93 16</inkml:trace>
  <inkml:trace contextRef="#ctx0" brushRef="#br0" timeOffset="1393">1957 528 1484 0,'-7'-33'156'0,"7"33"33"0,0 0-50 16,0 0-69-16,0 0-34 15,0 0-23-15,0 0-141 16,0 0-214-16,0 0-90 16,0 0-32-16</inkml:trace>
  <inkml:trace contextRef="#ctx0" brushRef="#br0" timeOffset="1865">1359 632 892 0,'0'0'153'0,"0"0"47"15,-7 40-29-15,7 1-20 16,0-41-11-16,13 52-51 15,0-8-36-15,-6-7 2 16,-7-37-11-16,0 44-44 0,0-44 11 16,-7 41 3-16,7-41 12 15,0 0-37-15,-46 41 1 0,7-19 31 16,6-7-21-16,33-15-12 16,-53 18 8-16,14-3 30 0,39-15 50 15,-39 29-28-15,39-29 73 16,-33 48-40-16,13-3 7 0,7 3-11 15,6 0 0-15,7 0-11 16,7 0-16-16,-7-8 3 0,-7 1 20 16,7-41-7-16,-6 44-16 15,6-44-21-15,-26 37-5 0,26-37-9 16,-53 19-20 0,7-12 2-16,7-14 23 0,-1-12 12 15,40 19-6-15,-46-51-14 16,7-12 1-16,19-7-16 0,0-8 3 15,20 0-9-15,7 5-4 16,6 2-2-16,7 12-94 0,13 4-159 16,6 3-289-16,7 4-35 15,13 4-106-15</inkml:trace>
  <inkml:trace contextRef="#ctx0" brushRef="#br0" timeOffset="2232">1904 0 1019 0,'0'0'39'0,"0"0"105"0,0 0 99 15,0 0-11-15,0 0-99 16,-59 59-77-16,6-4-1 0,-6-7-23 15,0 0-36-15,-7-3 17 16,7-5 9-16,-7-10-8 16,14-8-31-16,12-3 13 0,40-19-6 15,-39 3 5-15,39-3 7 16,0 0-92-16,-26-37-1 16,26 37 53-16,0-55 2 0,0 55-1 15,6-48 41-15,-6 48 17 16,0 0-14-16,0 0 1 0,0 0 100 15,0 0-50-15,0 0-35 16,-46 48-13-16,0 0 6 0,0 4-100 16,7-4-283-16,-7 7-80 15</inkml:trace>
  <inkml:trace contextRef="#ctx0" brushRef="#br0" timeOffset="3404">6702 1844 486 0,'0'0'68'16,"0"0"-14"-16,0 0-7 0,0 0-9 16,0 0-18-16,0 0-6 15,-46 15 13-15,0 0-2 0,-6-8 32 16,-8 4-1-16,-18 0 0 15,-8 4-1-15,-12 0 36 16,-14 0-58-16,-20 3 50 0,-19 0-51 16,-13 5 38-16,-27-5-45 15,-6 4-14-15,-6-7 9 0,-8 0-20 16,8-4 33 0,12 0-43-16,20-7 23 0,20 3-10 15,13-7 2-15,26 0-23 16,14-4 103-16,19 4-10 0,13 0 3 15,13-3-23-15,53 3-18 16,-53-8-21-16,53 8-16 0,0 0 11 16,0 0-24-16,0 0 3 15,0 0-2-15,0 0-30 16,0 0-70-16,0 0-79 16,0 0 69-16,0 0-134 0,0 0-67 15</inkml:trace>
  <inkml:trace contextRef="#ctx0" brushRef="#br0" timeOffset="3668">3870 1874 729 0,'0'0'161'16,"6"40"110"-16,-19-3-7 15,-20-4-38-15,33-33-68 0,-59 60-18 16,0-12-36-1,-8-8-23-15,8-3-33 0,-6-7-31 16,12-1-21-16,0-3 9 16,53-26 9-16,-46 22-19 0,46-22-20 15,0 0 9-15,0 0 27 16,0 0-1-16,0 0-40 0,53 37-106 16,6-11-82-16,7-7-63 15,6-5 22-15,1 1-116 16</inkml:trace>
  <inkml:trace contextRef="#ctx0" brushRef="#br0" timeOffset="4512">2883 2066 488 0,'0'0'-16'0,"0"0"24"0,0 0 9 16,0 0-4-1,0 0-9-15,0 0 13 0,0 0-14 16,0 0-3-16,0 0 0 16,0 0 19-16,0 0 9 15,0 0-13-15,0 0 16 0,0 0 22 16,0 0-6-16,0 0 38 16,0 0 4-16,0 0-25 0,0 0-8 15,13 63 5-15,-13-12-52 16,0-51 58-16,-6 56-10 15,6-56-11-15,-7 48 25 0,7-48-40 16,0 0-17-16,0 0 26 16,0 0-34-16,0 0 43 15,0 0-26-15,0 0-19 0,0 0 0 16,0 0 14-16,0 0-35 16,46-48-7-16,-13 3-11 15,-20 1 71-15,-13 44-46 16,13-48-2-16,-13 48 42 0,0-37 11 15,0 37-7-15,0 0 10 16,0 0 34-16,-59 22 58 0,7 8 35 16,-1 10-43-16,0 1-19 15,-6 0-17-15,0 7-22 16,-7-4-11-16,7-7 26 16,-6-6 3-16,5-9 11 0,8-8-41 15,12-6 14-15,-6-8-2 16,14-4-9-16,32 4-37 15,-33-29-5-15,13-6-2 0,7-9-7 16,6-4-13-16,7-4-2 16,7 4 11-16,-1 4-11 0,1 0-74 15,0 10-78-15,-7 34-148 16,6-37-306-16,-6 37-10 16</inkml:trace>
  <inkml:trace contextRef="#ctx0" brushRef="#br0" timeOffset="5316">1897 2040 747 0,'0'0'16'0,"0"0"45"15,0 0 13-15,0 0 85 16,0 0-7-16,-59 18 11 0,13 12 27 16,7 7-14-16,-7 7-34 15,-7 4-8-15,1 0-64 0,-7 4-17 16,-1 0 6-16,-5-3-17 15,-1-5-32-15,0-7 0 16,7 0 2-16,7-15-12 0,6-11 0 16,6-3-18-16,40-8 37 15,-39-8-25-15,39 8-2 0,0 0 5 16,-40-48-29-16,14 8 14 16,26 40-14-16,-6-49 15 15,6 49 26-15,-14-45-12 16,14 45-7-16,0 0-5 0,0 0 19 15,0 0 14-15,0 0-21 16,0 0 3-16,0 0 42 0,7 49-19 16,-14-4-10-16,7-5 6 15,-19 1-2-15,6-4 10 16,13-37-27-16,-33 48 5 0,33-48-5 16,-40 40 6-16,40-40-9 15,-39 30 11-15,39-30-8 0,-40 4 0 16,40-4-34-1,0 0-39-15,-39-41 3 0,19-3-18 16,20 44 43-16,-13-56 21 16,13 56 15-16,-13-44-18 0,13 44 35 15,0 0-12-15,0 0 19 16,0 0 0-16,0 0 19 0,13 41 26 16,0-1-14-16,7 5-17 15,-13 3 5-15,-7 0 24 16,-7-4-24-16,-13 0-13 0,-6 4-6 15,-13-7 12-15,-7-8-27 16,-7-3-4-16,-13-8 14 0,1-11-17 16,-1-7 26-16,7-8 35 15,0-14-26-15,6-16-8 16,-6-6 12-16,13-12-9 16,13-3-16-16,0-5 1 0,20 5-20 15,6-12-80-15,21 5-102 16,5-9-169-16,27 5 18 0,7-2-164 15</inkml:trace>
  <inkml:trace contextRef="#ctx0" brushRef="#br0" timeOffset="5525">1227 1988 1377 0,'0'0'241'0,"40"22"78"16,-40-22-29-16,0 0-105 16,46 22-99-16,-7 4-36 0,7 0-29 15,-7 7-5-15,1 4-43 16,-7 8-154-16,-7 3-166 0,-13 11-174 16,-13 11 63-16</inkml:trace>
  <inkml:trace contextRef="#ctx0" brushRef="#br0" timeOffset="5681">767 3434 1305 0,'0'0'124'16,"46"-15"-3"-16,0-7-57 15,7-11-38-15,-1-4-82 0,-6 0-97 16,-6-8-285-16</inkml:trace>
  <inkml:trace contextRef="#ctx0" brushRef="#br0" timeOffset="5864">524 2044 1709 0,'0'0'210'16,"0"0"-37"-16,0 0-80 0,0 0-50 16,0 0-110-16,0 0-264 15,0 0-166-15</inkml:trace>
  <inkml:trace contextRef="#ctx0" brushRef="#br0" timeOffset="7132">6702 2473 606 0,'0'0'52'16,"0"0"2"-16,0 0 32 15,0 0 23-15,-52 48 20 16,-1-4 0-16,0 1-20 0,-19 3-55 16,-13 7 15-16,-14 1-23 15,-13-1-33-15,-19 12 30 0,-14-1-32 16,-6 8 13-16,-13 0-31 15,-7 3 50-15,0-3-68 16,7 0 37-16,6-7 8 0,7-8-35 16,13-7 28-16,20-12-5 15,19-7-3-15,20-7 9 16,14-7 11-16,12-8 5 0,20-4-26 16,33-7 23-16,0 0-37 15,0 0 26-15,0 0-19 16,0 0 20-16,0 0-22 0,0 0 11 15,0 0-3-15,0 0-24 16,0 0 4-16,13-37-12 0,1 4-9 16,12-4-40-16,0-3 9 15,7-9 35-15,0-2-30 0,0-1 40 16,0 4 21-16,-7 11 0 16,-26 37-9-16,39-41 4 15,-39 41 8-15,33-29 6 16,-33 29-26-16,0 0 39 0,0 0 24 15,26-19-7-15,-26 19 70 16,0 0-7-16,0 0-4 0,0 0-7 16,0 0-10-16,14 41-34 15,-21 0 23-15,-6 3 18 0,-13 4-13 16,-1 0-4-16,-6 4-24 16,-6 0-26-16,0-1-13 15,-7-3 6-15,-7-3-1 0,7-5 1 16,7-10-4-16,39-30-7 15,0 0-25-15,-40 40 25 16,40-40 0-16,0 0 0 0,0 0 13 16,0 0-13-16,40 19-10 15,19-12-90-15,0-7-124 0,7-3-82 16,6-5-113-16</inkml:trace>
  <inkml:trace contextRef="#ctx0" brushRef="#br0" timeOffset="7963">2909 3508 1106 0,'0'0'19'0,"0"0"30"0,0 0 51 16,-46 48 23-16,0-15 4 15,0 4-44-15,0 0 12 0,0 7-25 16,7 0-25 0,0 4-9-16,12-3-22 0,8-5 20 15,5-3-1-15,14-37 11 16,-6 48-23-16,6-48 21 0,0 48-25 16,0-48 8-16,0 0-32 15,0 0 23-15,0 0-28 16,0 0 16-16,39 12 5 0,-39-12 6 15,0 0-21-15,0 0 14 16,27-41-2-16,-21 4-1 0,-6 11 22 16,0 26 18-16,0 0 0 15,-52-22 9-15,-8 26 50 0,-5 18-4 16,-8 11 14-16,1 11-28 16,-13 12-6-16,-1 3-23 15,7 4-21-15,1-4-20 16,5 4-5-16,1-12 2 0,6-6-31 15,7-8-93-15,7-4-224 16,52-33-226-16,-53 15-48 16</inkml:trace>
  <inkml:trace contextRef="#ctx0" brushRef="#br0" timeOffset="8181">2371 3452 2088 0,'13'-26'246'15,"-13"26"7"-15,0 0-94 16,0 0-79-16,0 0-27 0,0 0-40 16,0 0-6-16,0 0-7 15,0 0-447-15,0 0-162 16,0 0 40-16,13 30 0 0</inkml:trace>
  <inkml:trace contextRef="#ctx0" brushRef="#br0" timeOffset="8488">1391 3604 1274 0,'-19'37'297'15,"19"-37"-2"-15,13 44-32 16,7-3-46-16,-20-41-64 0,32 48-62 16,-5-11-17-16,-27-37-32 15,13 40-4-15,-13-40-19 0,-7 45-3 16,7-45 5-16,-52 40-6 16,-1-14-1-16,1-11-14 15,-1-11-3-15,0-8 18 0,14-4 25 16,39 8 6-16,-52-37-13 15,25 4-21-15,21-7-12 16,12 3-13-16,14 0-5 0,19 3-104 16,14-3-166-16,13 4-265 15,12 0-50-15</inkml:trace>
  <inkml:trace contextRef="#ctx0" brushRef="#br0" timeOffset="9792">7320 2979 677 0,'0'0'121'0,"-7"41"65"16,7-41 12-16,-33 59-11 0,-6 0-18 16,-14 4 37-16,-19 11-40 15,-13 7-10-15,-7 4-35 16,-20 4-30-16,-6-1-11 16,-7 5-42-16,-13-5 15 0,-7 1-44 15,7-4 10-15,-6-4 0 16,6 1-19-16,6-5 11 0,21-7-14 15,5-10 3-15,21-5-11 16,13-11 28-16,13-10-28 0,59-34 25 16,-53 29-20-16,53-29 6 15,0 0 0-15,0 0-5 16,0 0 14-16,0 0-25 0,0 0 26 16,0 0-52-16,0 0 9 15,0 0-11-15,0 0 3 16,-26-48-11-16,26 48 9 0,-13-44-31 15,13 44 10-15,0 0-26 16,0 0 16-16,6-52 36 0,-6 52 0 16,0 0 26-16,0 0-22 15,7-48 47-15,-7 48-42 16,0 0 43-16,6-44-14 0,-6 44 0 16,0 0-15-16,13-45 15 15,-13 45 14-15,0 0-11 0,0 0 11 16,0 0-32-16,7-44 30 15,-7 44-16-15,0 0 19 0,0 0-23 16,0 0 8-16,0 0 9 16,0 0-5-16,0 0 43 15,0 0-4-15,0 0-23 16,0 0 65-16,0 0 29 0,0 0-56 16,0 0 14-16,-20 63-30 15,1 0 14-15,-8-4-31 0,8 0 5 16,-8 0-35-16,8 0 33 15,-1-11-21-15,0 0 38 0,7-11-39 16,13-37 39-16,-7 41 19 16,7-41 8-16,0 0-35 0,0 0 9 15,40 37-27 1,6-15-6-16,0-15-6 0,13-3-16 16,-6-8-87-16,-1 4-182 15,-6-3-285-15,0 3-59 0</inkml:trace>
  <inkml:trace contextRef="#ctx0" brushRef="#br0" timeOffset="10189">3120 4498 792 0,'0'0'90'15,"0"0"59"-15,0 0 121 16,0 0-31-16,0 0-96 0,-40 48-64 16,40-48-37-16,0 0-36 15,-6 48-19-15,6-48-196 0,6 48-106 16,1-8 26-16,6-3-21 15</inkml:trace>
</inkml:ink>
</file>

<file path=ppt/ink/ink232.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04-21T08:31:56"/>
    </inkml:context>
    <inkml:brush xml:id="br0">
      <inkml:brushProperty name="width" value="0.1" units="cm"/>
      <inkml:brushProperty name="height" value="0.1" units="cm"/>
      <inkml:brushProperty name="color" value="#ED1C24"/>
      <inkml:brushProperty name="fitToCurve" value="1"/>
    </inkml:brush>
  </inkml:definitions>
  <inkml:trace contextRef="#ctx0" brushRef="#br0">5841 0 1012 0,'0'0'201'15,"0"0"48"-15,0 0-19 16,0 0 23-16,0 0-42 0,0 0-58 15,0 0-67-15,0 0-25 16,0 0-22-16,0 0 45 0,0 0 19 16,0 0 65-1,-33 70-52-15,14 22-6 0,-1 27-13 16,7 28 0-16,-7 16-40 16,7 7-11-16,-7 0 0 0,7-8-11 15,0-6-6-15,-7-16-21 16,14-18-3-16,-8-11 4 15,8-15 9-15,-1-15 0 0,1-14-15 16,6-19-3-16,0-48 12 16,-7 51-8-16,7-51-4 0,0 0 4 15,0 0 14-15,0 0 21 16,0 0-25-16,0 0-5 16,0 0 0-16,0 0-3 15,0 0-13-15,-20-40 1 0,20 40 6 16,-32-52-29-16,5 4-21 15,8 4 8-15,5 3 11 0,-12-3 3 16,6-1 8-16,1 1-1 16,6 0 11-16,-1 3 13 15,1 4-12-15,0 0 2 0,13 37 16 16,-13-44-18-16,13 44 16 16,-13-37-3-16,13 37-13 0,0 0 15 15,0 0-12 1,-7-33-1-16,7 33 15 0,0 0-15 15,0 0 10-15,0 0-6 16,0 0-2-16,0 0 5 0,0 0 3 16,0 0-16-16,0 0 21 15,0 0-3-15,0 0-14 0,0 0 15 16,0 0 1-16,0 0-11 16,20 40 8-16,-20-40-4 15,20 48-3-15,-7-11 5 0,-13-37-2 16,26 56 0-16,-6-12 8 15,-7 0 5-15,0 1 28 0,0 3-9 16,0-4-22-16,-6 0 11 16,0 4-13-16,-7-48-5 15,13 56 10-15,-13-56-6 16,13 55-2-16,-13-55 7 0,0 0 0 16,0 0 57-16,6 44 42 15,-6-44 28-15,0 0 47 0,0 0-64 16,0 0-71-16,46-36-7 15,0-9-23-15,14-14-31 0,5-15 10 16,8-3 5-16,-1 6-13 16,0 1 12-16,0 15-10 15,-12 10-70-15,-8 9-117 16,-12 10-109-16,-8 18-99 0,-32 8-286 16,53 26-201-16</inkml:trace>
  <inkml:trace contextRef="#ctx0" brushRef="#br0" timeOffset="959">6787 3761 1219 0,'0'0'101'0,"14"-37"4"0,-14 37 139 15,0 0 58-15,0 0-101 16,0 0-58-16,39 52-36 16,-6-4-16-16,0 3-24 0,-7 5-10 15,0-1-23-15,-6 1-15 16,6-5 25-16,-6-6 1 0,-20 3-15 16,0-4-21-16,-33 0 12 15,33-44-6-15,-59 56-30 16,-7-16 10-16,-13-10 8 15,-6-12 2-15,0-10 4 0,-1-8-5 16,7-4-10-16,0-11-2 16,14-7 8-16,12-4-16 15,7-3 7-15,46 29-1 0,-46-45-26 16,26 5-40-16,20 3 19 16,0 37 34-16,27-44 1 15,12 18 11-15,1 7 17 0,-1 16-6 16,-39 3 4-16,46 18 11 15,-46-18 27-15,53 37-4 16,-53-37-4-16,26 63 16 0,-6-4-1 16,-14-4 1-16,-12-7 11 15,-1-3 11-15,-19-1-8 16,-7 0-6-16,0 1-27 0,-13-8-3 16,-7 0-9-16,-6-4-8 15,0-7 0-15,-7-4 0 16,1-7-6-16,6-12-8 0,6-3-12 15,0-11-104-15,53 11-114 16,-39-40-189-16,13-12-129 16,13-4 34-16,19-3-42 0</inkml:trace>
  <inkml:trace contextRef="#ctx0" brushRef="#br0" timeOffset="1388">8706 2394 974 0,'0'0'14'0,"0"0"280"15,0 0 57-15,-59 33-43 16,-7 23-70-16,-39 17-58 16,0 20-36-16,-33 7-33 15,-6 10-29-15,-8 1-45 0,-5-4-10 16,-1 0-17-16,0-3-43 16,-6-4-246-16,0-15-321 0,-1 0-46 15</inkml:trace>
  <inkml:trace contextRef="#ctx0" brushRef="#br0" timeOffset="1800">5598 3942 1543 0,'0'0'120'0,"0"0"114"15,0 0 8-15,0 0-27 16,0 0-71-16,0 0-20 16,0 0-18-16,33 44 3 15,-33-44-22-15,6 52-22 0,-6-52-19 16,-26 55-6-16,26-55 7 15,-59 52-18-15,13-15-13 0,46-37-16 16,-53 26-3-16,53-26 10 16,-52 11 14-16,52-11-3 15,0 0-15-15,0 0-10 0,-40-52 16 16,21 1-5-16,25-9-4 16,1-13-4-16,13-12-19 0,-1-15-10 15,8-4-33-15,5 1-61 16,-5 11-99-16,-8 7-143 0,1 11-189 15,-7 18-68 1</inkml:trace>
  <inkml:trace contextRef="#ctx0" brushRef="#br0" timeOffset="1993">6097 3391 1321 0,'66'-22'250'16,"0"0"-2"-16,6 4-134 15,-6-1-55-15,-7 1-106 16,-13 7-255-16,0 3-125 0,-20 12-94 16</inkml:trace>
  <inkml:trace contextRef="#ctx0" brushRef="#br0" timeOffset="2531">4750 3790 1198 0,'0'0'140'0,"0"0"79"15,0 0 129-15,0 0-46 0,0 0-92 16,46 34-73-16,-46-34-63 16,60 48-17-16,-60-48-23 15,46 55 1-15,-46-55 1 0,39 52-8 16,-39-52-20-16,7 52 12 15,-7-52-11-15,0 0 7 0,-40 48-16 16,40-48 0-16,-66 29 11 16,20-14-20-16,46-15 3 0,-46-7 6 15,46 7 5-15,0 0 1 16,-39-60-18-16,26 9-6 16,13-1-8-16,6 8-107 15,-6 44-168-15,20-52-182 0,-20 52-11 16,13-41-207-16</inkml:trace>
  <inkml:trace contextRef="#ctx0" brushRef="#br0" timeOffset="2920">4277 3909 1659 0,'0'0'160'0,"0"0"4"15,0 0-8-15,0 0-33 0,0 0-21 16,0 0-21-16,0 0-25 16,0 0-16-16,0 0 21 0,0 0-4 15,0 0-1-15,0 0-12 16,0 0 3-16,0 0 2 0,-52 14 9 15,6 5 0-15,-7 3 7 16,1 8 0-16,-1 3-6 16,0 7-20-16,1 1-6 15,-1 7-6-15,-6 11-17 0,0 4 2 16,6 4 1-16,-12-8-6 16,6-4 0-16,-1-3-21 15,1-4 0-15,7-11-70 0,6-15-145 16,46-22-217-16,-53 11-305 15,53-11 8-15</inkml:trace>
  <inkml:trace contextRef="#ctx0" brushRef="#br0" timeOffset="3117">4034 3451 2023 0,'59'-23'262'0,"7"5"-6"16,0-4-116-16,-7 3-70 15,0 1-44-15,0 3-82 0,-6 4-222 16,-7 0-352-16,-46 11-101 16</inkml:trace>
  <inkml:trace contextRef="#ctx0" brushRef="#br0" timeOffset="3616">3318 3735 1539 0,'0'0'261'16,"-13"55"-22"-16,13-55-43 15,-13 52-68-15,13-52-54 16,-40 52-32-16,40-52-15 0,-66 48-27 16,14-19-4-16,6-10 11 15,46-19-1-15,-53 11 4 0,53-11-62 16,0 0-48-16,0 0-5 16,-39-48 19-16,39 48 27 15,-7-44 38-15,7 44 17 0,0 0 31 16,0 0 17-16,0 0 39 15,0 0-21-15,53 29-6 0,-53-29 8 16,26 70 11-16,-13 4 3 16,-13 0-6-16,-6 0-24 15,-14-4 10-15,-13-3 3 16,-6-8-24-16,-20-4-30 0,-7-10 12 16,-20-8-10-16,1-12 2 15,-7-10-23-15,0-11 25 0,13-15 15 16,0-15-4-16,14-18-21 15,12-12-8-15,7-14 11 0,26-8-2 16,7 1 10-16,26 3-12 16,14-4-9-16,19 8-5 15,19 7-19-15,8 4-123 0,5 11-209 16,14 11-203-16,0 11-5 16</inkml:trace>
  <inkml:trace contextRef="#ctx0" brushRef="#br0" timeOffset="3788">2937 5157 2325 0,'72'26'220'0,"13"-18"-43"0,1-12-64 15,-1-11-59-15,1-14-146 16,-1-8-296-16,-6-11-399 15</inkml:trace>
  <inkml:trace contextRef="#ctx0" brushRef="#br0" timeOffset="4008">2365 3218 3106 0,'-26'-37'104'0,"26"37"-7"15,0 0-21-15,0 0-47 0,0 0-23 16,0 0-122 0,0 0-217-16,0 0-389 0,0 0-105 15</inkml:trace>
  <inkml:trace contextRef="#ctx0" brushRef="#br0" timeOffset="5116">5315 6532 2770 0,'0'0'234'16,"0"0"-49"-16,0 0-86 0,0 0-65 15,0 0-180-15,0 0-250 16,0 0-388-16,0 0-159 16</inkml:trace>
  <inkml:trace contextRef="#ctx0" brushRef="#br0" timeOffset="7716">9423 3247 614 0,'-66'0'-3'16,"0"0"16"-16,14-3 55 16,-8-5-32-16,8 1 18 0,-1-4 35 15,-6-4-2-15,0 0-10 16,-7 0-37-16,-6 1-37 15,-7-9-3-15,-26 1 6 16,-7-7 2-16,-26-1 31 0,-13-7-39 16,13 0-23-16,-6 0 23 15,12 0-5-15,1 8 10 0,12-1-16 16,8 4 14-16,-1 4-13 16,-6 4 42-16,-1 7-28 15,-5 7 17-15,-14 0 1 0,-20 4-45 16,-13 4 16-16,-6 3 4 15,-7-3 0-15,0-4 32 0,6 0-15 16,14 0-38-16,13-7 1 16,13-1 36-16,6-3-7 0,27 0 15 15,7-7 55 1,19-1-42-16,7-3-23 0,-1 0 10 0,1 3-29 16,0 1 8-1,-7-1 15-15,0 8-20 0,0 0 22 16,-6 4-7-16,-7-4-26 15,6 0-2-15,1 0 14 0,6 0 9 16,-6-1 4-16,-1-2 16 16,1-1-46-16,-7 0 4 0,-7 0 10 15,1 8 7-15,-21 3 40 16,-6 1-15-16,-13-1-65 16,-6 4 12-16,-1 4 57 0,7 3-29 15,7 0 16-15,6 4 5 16,13-3-18-16,1 7 71 15,12-4 53-15,0 7-57 0,7 4 4 16,7 8-7-16,0 7 24 16,-1 11-34-16,7 7-32 15,-6 15-10-15,6 4-15 0,-6 8 39 16,12 6 30-16,-6-3 6 16,14 4-28-16,-1-4-17 0,7 0 2 15,0 0-1-15,0 0-9 16,-1-4-3-16,-5 0-11 0,-1 1-14 15,-6 6 12-15,6 1-15 16,-6 0 28-16,6-1-15 16,7 5-4-16,0 3-7 15,6-4-8-15,7-3 21 0,7 0-6 16,6-1 0-16,7 1 0 16,6-8-17-16,7 0 25 0,19-3 7 15,7-4-15-15,7-4 13 16,6 0-22-16,20 0 6 0,7-7 3 15,6 0-12-15,-6-4 25 16,6 0-9-16,0 0-20 16,0-3 7-16,-6 3 1 0,-7 4 22 15,-13-8-8-15,-7 4-10 16,-6 4-1-16,-1-4-5 16,1 8 10-16,-7 3-12 0,7 0 12 15,0 0 23-15,6 1-23 16,0-1 3-16,7 0 2 15,6 4-24-15,7 0 13 0,0 0 6 16,0-4-3-16,0 4 12 16,14-4-7-16,-1-4-2 0,6 1-11 15,21-4 7-15,-1-1 4 16,14-6 6-16,-1-1 2 0,8-3-14 16,5-8 1-16,-6 1 24 15,14-12-1-15,-8-3 11 16,1-12-29-16,0-3 25 15,0-8-28-15,6 1 0 0,-6-1-12 16,-1-3 9-16,1-1 1 16,6 8 15-16,-6 0 6 0,0 1-7 15,6 6-9-15,0 1-6 16,1-1 9-16,5 0 2 0,-5 1 11 16,6-8-5-16,-1-4-11 15,14 1 4-15,0-12-4 0,14 0 25 16,5-10-25-16,14-1 0 15,0-11-3-15,13-7 14 16,0-8 8-16,6-7-15 16,8-4-4-16,-1-7-16 0,-7-4 18 15,-6-3 8-15,0-4-21 16,0 0-9-16,0-12-2 0,-13-3-14 16,0-7-27-16,-7 0 29 15,-6-8 16-15,-7 4 14 16,-13 0 40-16,-26 11 9 0,6 3-14 15,-19 16 8-15,-20-4 35 16,-7 7-1-16,-13-4-20 0,-6 8-38 16,-7-7-5-16,-7 3-1 15,7-4 9-15,-7-3-11 16,7 4-7-16,0-1 4 0,7-3 23 16,-7 0 10-16,0 3-17 15,0 1-4-15,0 7 9 16,-7 0-19-16,7 0 16 0,-13 3 15 15,0-3-26-15,-7-4 25 16,-6-3-22-16,0-4 2 0,-7-4-20 16,-13-8 24-16,0-3-17 15,0-14-15-15,-7-1 7 0,-6 4 9 16,0 3 3-16,7 8 2 16,-8 15-9-16,8 11-4 15,6 15 25-15,-7 14 4 16,7 30-25-16,0 0 11 0,0 0-4 15,-39-22-7-15,-14 22 0 16,1 7-27-16,-1 5-88 0,-6 10-107 16,0 0-145-16,0-4-195 15,-14-3-86-15</inkml:trace>
</inkml:ink>
</file>

<file path=ppt/ink/ink233.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04-21T08:32:05.256"/>
    </inkml:context>
    <inkml:brush xml:id="br0">
      <inkml:brushProperty name="width" value="0.1" units="cm"/>
      <inkml:brushProperty name="height" value="0.1" units="cm"/>
      <inkml:brushProperty name="color" value="#ED1C24"/>
      <inkml:brushProperty name="fitToCurve" value="1"/>
    </inkml:brush>
  </inkml:definitions>
  <inkml:trace contextRef="#ctx0" brushRef="#br0">14405 763 867 0,'0'0'137'0,"-6"-45"48"16,6 45 9-16,0 0 4 0,0 0-30 15,0 0-44-15,-46-37-41 16,46 37 6-16,-60-22 9 16,8 18-35-16,-1 12-15 0,1 10-4 15,-14 12-24-15,7 7-9 16,-7 11 0-16,-6 11 11 16,6 11 23-16,0 8-9 15,7 7-13-15,13 3 2 0,7 5 21 16,19-5-16-16,14 2-3 15,19-5 30-15,13-11 9 16,13-8-14-16,7-6 5 0,20-12-22 16,6-8 6-16,7-14-9 15,0-11-7-15,7-15-9 0,6-15-9 16,0-14 5-16,-7-16-12 16,-6-14 11-16,-13-18-2 15,-7-16-9-15,-13-14 2 16,-7-12-2-16,-6-7 7 0,-20-3-2 15,-6 11 0-15,-14 18-1 16,-13 19-9-16,-6 18 1 0,-20 18-1 16,-6 16 2-16,-1 14 0 15,-6 15-4-15,0 0-1 0,6 8-110 16,7-1-126-16,46-7-186 16,-46 7-209-16,46-7 32 0</inkml:trace>
  <inkml:trace contextRef="#ctx0" brushRef="#br0" timeOffset="876">13327 1121 774 0,'0'0'133'15,"0"0"-37"-15,0 0-8 0,0 0-42 16,0 0 63-16,0 0 109 16,0 0 32-16,0 0 2 15,0 0-36-15,0 0-58 0,0 0-29 16,-52-4-14-16,-7 1-22 16,0 3-23-16,-14-8-40 0,-6-3-6 15,-32-4-12-15,-21-3-15 16,-25-4 5-16,-14-4 1 15,0 4 5-15,7 0 53 16,19 7-14-16,27 4-27 0,13 3-9 16,19 5-5-16,14 3-4 15,6-4 2-15,14 4-7 0,52 0 6 16,-40 0-22-16,40 0 22 16,0 0-3-16,0 0-9 0,0 0 5 15,0 0 10-15,0 0-11 16,0 0 9-16,0 0-1 15,0 0-8-15,0 0-6 0,0 0 11 16,0 0-59-16,0 0-35 16,53-15-50-16,-7 4-45 15,0-4-32-15,0-7 43 0,0-4 62 16,0-3 12-16,-7-1 42 16,-39 30 49-16,59-44-18 15,-13 7 23-15,-46 37 4 0,46-33 7 16,-46 33 42-16,0 0 41 15,0 0 37-15,0 0 41 0,0 0-17 16,0 0-21-16,0 0-46 16,0 0-25-16,0 0-14 0,-39 11-16 15,-14 3 3-15,-12 9-11 16,-1-1-2-16,-13-4-10 16,0 1-5-16,0-8 9 15,7 4-12-15,0-4 8 0,13 0-5 16,13-4 0-16,46-7-7 15,-40 15 80-15,40-15 10 0,0 0-3 16,-13 52-17-16,20-4-7 16,6-4-26-16,20 0-9 0,-1 1-13 15,21-1-15-15,0 0-2 16,-1-3-62-16,-6-8-215 16,-6-3-402-16,-8-8-63 0</inkml:trace>
  <inkml:trace contextRef="#ctx0" brushRef="#br0" timeOffset="1420">10968 896 1470 0,'0'0'151'15,"7"-52"55"-15,-7 52 2 16,0-56-71-16,-7 12-51 16,-6 7-27-16,13 37-14 15,-39-37-15-15,-7 15 5 0,-7 11-1 16,-13 7-3-16,-12 4-6 16,-14 8 35-16,-20 6-3 0,-13 5 13 15,-6 7 19-15,-1 11 17 16,14 7-2-16,6 12-14 15,14 6-26-15,19 9-22 0,13 6-18 16,13 4-5-16,21 1-10 16,12-1 10-16,13-3-14 0,14 4 19 15,13-1 1-15,19-7-4 16,14-8-6-16,19-6-10 16,13-16 2-16,14-3-1 0,19-16-6 15,-6-17 8-15,6-8-15 16,-6-19 10-16,-7-14 2 0,-6-19-12 15,-14-14-4-15,-6-12-33 16,-13-14 17-16,-14-15-10 0,-12-9-14 16,-21-6 37-16,-6-3 3 15,-13 10-2-15,-13 23 18 0,-6 14 1 16,-8 19-15-16,8 11 3 16,19 48 11-16,-40-41-13 15,40 41 0-15,-39-22 15 16,39 22-20-16,0 0-109 0,0 0-276 15,-46 8-330-15,46-8-114 16</inkml:trace>
  <inkml:trace contextRef="#ctx0" brushRef="#br0" timeOffset="1956">8938 837 875 0,'0'0'189'0,"0"0"103"0,-53-30 29 16,14 8-12-16,39 22-95 15,-40-26-102-15,40 26-30 16,-39-22-60-16,39 22 15 0,-59-19-37 16,0 8 27-16,-7 4 43 15,-6 7-10-15,-14 0 15 0,-12 7-28 16,-14-3-8-16,-6 7-22 16,-1 0 1-16,1 0 1 0,0 0-13 15,0-3 10-15,19 3-31 16,14-4 28-16,19-3-22 15,13 3 15-15,53-7-39 16,-39 4-88-16,39-4-153 0,0 0-177 16,0 0-56-16,0 0-170 15</inkml:trace>
  <inkml:trace contextRef="#ctx0" brushRef="#br0" timeOffset="2331">7827 311 1407 0,'-46'-8'48'0,"46"8"189"15,-46 15 58-15,0 0-116 16,-6 7-66-16,-21-3-69 0,1 7-3 16,-20-4-30-16,0 4 3 15,-6-3-26-15,6 6 23 0,-7-3-11 16,20 0 0 0,7 7 0-16,6 4-7 0,14 4 18 15,12 7-8-15,20 0 73 16,14 4 6-16,19-1-11 0,13 1-33 15,20-4-19-15,7 0-2 16,6-4-17-16,7-7 0 16,-7-3-229-16,0-8-323 0,-13-8-163 15</inkml:trace>
  <inkml:trace contextRef="#ctx0" brushRef="#br0" timeOffset="2972">6152 455 979 0,'46'-19'117'0,"-46"19"138"16,0 0 20-16,0 0 20 16,26-11-45-16,-26 11-71 15,0 0-81-15,0 0-45 16,0 0-31-16,-53-18 1 0,7 7 3 16,-13 0 15-16,-7 3-14 15,-6-3 14-15,-13 4 8 16,-14 3-28-16,-6 4 12 0,0 0-30 15,-13 4 14-15,-7 3 23 16,6 4 10-16,-5 4 4 0,-1 7-26 16,6 4 9-16,14 12-16 15,13-5-13-15,7 8 11 16,26 3-29-16,6 1 24 16,14 3 8-16,12 0 0 0,21 0 16 15,6 0-22-15,20-4 15 16,26 0-9-16,19-3-18 15,27-11 9-15,7-8-13 0,19-4 7 16,0-10-14-16,14-8 13 16,-1-4-9-16,-6-11 0 0,-7-3 8 15,-12-12-5-15,-21-7-16 16,-19-3-11-16,-20-16-4 16,-13-7-11-16,-27-3 13 15,-12-8 0-15,-21-4 5 0,-6-7-1 16,-6-1 22-16,-20 5 8 15,0 0-12-15,0 11 18 0,-1 18-8 16,8 11-3-16,-1 15 0 16,7 15-7-16,0 22-31 15,0 8-150-15,7 11-249 0,6 6-283 16</inkml:trace>
  <inkml:trace contextRef="#ctx0" brushRef="#br0" timeOffset="3795">4036 600 909 0,'0'0'129'0,"0"0"138"16,0 0 0-16,0 0 12 15,-46-11-66-15,46 11-68 0,-66-4-27 16,7 1-15-16,0-1-32 15,-20 0-20-15,-7 0-13 0,-19 4 30 16,0 0-1-16,-20-3-11 16,0-1-11-16,-6 0 12 0,-1 4-14 15,8 0-15-15,5 0-2 16,14-3-9-16,13 3-11 16,20 0 0-16,13-4-2 15,59 4-7-15,-53-4-1 0,53 4-100 16,0 0-116-16,0 0-172 15,0 0-133-15,0 0-77 16</inkml:trace>
  <inkml:trace contextRef="#ctx0" brushRef="#br0" timeOffset="4096">2853 303 1071 0,'0'0'82'0,"0"0"183"16,0 0 1-16,-53 26-39 0,1 0-94 15,-14 0-51-15,0-4-36 16,7 0-24-16,-7-3-4 0,1-4-10 16,65-15-4-16,-59 19-8 15,59-19-1-15,0 0 5 16,0 0 10-16,0 0 59 0,0 0-11 15,-20 74 11-15,20-15-22 16,13 0-11-16,13-3-25 16,7-1-11-16,-7-3-4 15,7-4-105-15,0-4-276 0,-33-44-254 16</inkml:trace>
  <inkml:trace contextRef="#ctx0" brushRef="#br0" timeOffset="4812">1775 448 1178 0,'40'-19'182'16,"-40"19"8"-16,0 0 95 0,0 0-47 16,46-22-29-16,-46 22-52 15,0 0-26-15,0 0-23 0,0 0-20 16,0 0-47-16,0 0-20 16,0 0 16-16,0-41-40 15,0 41 27-15,-33-37-19 16,33 37-11-16,-46-44 16 0,0 11-15 15,0-4 8-15,0 0 0 16,-7-4-12-16,1 1 15 16,-14 3-19-16,-6 7 21 0,-7 12-5 15,-7 7-6-15,1 11 12 16,-7 14-17-16,-7 5 11 16,-6 14-3-16,0 4-9 0,0 4 22 15,6 10-5-15,1 1 2 16,12 3 7-16,-6 8-17 0,13 4 28 15,14 8-16 1,6 2 10-16,19 8 2 0,14 4-15 16,26-4 19-16,20 4-18 15,19-12 5-15,20 1-9 0,20-12-6 16,13-3 8-16,20-11-5 16,13-8 12-16,19-14-15 15,14-12 10-15,0-10-18 0,-7-12 16 16,-13-11-13-16,-20-7 2 15,-19-8 3-15,-14-7 0 0,-19-7-28 16,-1-11-30-16,-12-12 14 16,-14-14-18-16,1-8 28 15,-14-18-2-15,0-8 28 16,-6-3 0-16,-7 4 8 0,-6 9 8 16,-20 20-5-16,6 11-8 15,-19 19 5-15,-14 14 0 16,-6 19-14-16,-6 11 14 0,-1 11-84 15,7 0-137-15,46 0-195 16,-59 26-211-16,13 0-30 16</inkml:trace>
</inkml:ink>
</file>

<file path=ppt/ink/ink234.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04-21T08:32:13.391"/>
    </inkml:context>
    <inkml:brush xml:id="br0">
      <inkml:brushProperty name="width" value="0.1" units="cm"/>
      <inkml:brushProperty name="height" value="0.1" units="cm"/>
      <inkml:brushProperty name="color" value="#9966CC"/>
      <inkml:brushProperty name="fitToCurve" value="1"/>
    </inkml:brush>
  </inkml:definitions>
  <inkml:trace contextRef="#ctx0" brushRef="#br0">2719 2945 1113 0,'0'0'266'0,"0"0"71"16,0 0 24-16,-26-37-89 16,26 37-80-16,0 0-53 15,0 0-22-15,0 0-27 0,0 0 94 16,0 0-33-16,0 0-26 15,0 0-30-15,-7 48-20 16,-13 0-7-16,-6-4-28 0,26-44-19 16,-53 59-12-16,1-14-1 15,6-8-4-15,-7-8 8 16,7-3-12-16,0-11 4 0,46-15-4 16,-59 0-11-16,59 0 4 15,-46-19-9-15,46 19 5 0,0 0-4 16,-33-59 3-1,33 59 16-15,-19-44-4 0,19 44-7 16,0 0 1-16,0 0 6 16,0 0 16-16,0 0 9 0,0 0 5 15,0 0 15-15,0 0 17 16,19 52 25-16,8-1 4 16,-8 5-3-16,1 3 3 0,0 0 7 15,-1 4 31-15,-12 0-36 16,0-4-47-16,-1-8-23 15,1-10-14-15,-7-41-4 0,0 44 7 16,0-44-8-16,0 0-4 16,0 0-18-16,6 37-3 15,-6-37-52-15,0 0-65 16,0 0-59-16,0 0-60 0,0 0-48 16,0 0-123-16,0 0-330 15,0 0-147-15</inkml:trace>
  <inkml:trace contextRef="#ctx0" brushRef="#br0" timeOffset="357">2903 3344 1530 0,'0'0'342'16,"0"0"-23"-16,0 0-83 16,0 0-86-16,0 0-48 15,0 0-21-15,0 0-31 0,26 37-23 16,-26-37 5-16,0 0-11 16,0 0-1-16,0 0-2 0,0 0-9 15,40 3-9-15,-40-3 7 16,0 0 15-16,0 0 18 15,0 0 27-15,6-44 0 16,-6 44-20-16,0 0-31 16,-39-22-4-16,39 22-8 0,-53 0-4 15,14 11-8-15,39-11-49 16,0 0-195-16,0 0-310 0,0 0-157 16</inkml:trace>
  <inkml:trace contextRef="#ctx0" brushRef="#br0" timeOffset="977">3284 1175 1148 0,'0'0'99'16,"0"0"131"-16,0 0 48 0,0 0-27 15,0 0-59-15,0 0-80 16,0 0-41-16,0 0-27 16,-59 63 21-16,-13 3 17 15,-14 8-8-15,1 8-16 0,-1 3-10 16,7 3-4-16,14-6-22 15,12-12 8-15,20-4-24 16,14-7 12-16,12-7-1 0,7-15-8 16,13-7-4-16,-13-30-12 15,40 18-3-15,-1-18 15 0,-6-7-17 16,-7-16 12-16,-26 23-12 16,33-44-8-16,-20 0 1 15,-6 3 9-15,-7 41 20 0,-7-44-6 16,7 44 2-16,0 0-1 15,-59 0 3-15,6 18 16 16,-6 16 14-16,0 14 5 0,-7 3-8 16,7 5-20-16,-6 3-8 15,5-4 5-15,1 1-12 16,0-12-174-16,7-7-292 0,6-11-289 16</inkml:trace>
  <inkml:trace contextRef="#ctx0" brushRef="#br0" timeOffset="1213">2601 946 1937 0,'19'-41'229'0,"-19"41"69"15,46-29-46-15,-13 10-96 16,-33 19-77-16,53-11-38 16,-20 4-22-16,-33 7-81 0,0 0-191 15,0 0-346-15,0 0-113 16</inkml:trace>
  <inkml:trace contextRef="#ctx0" brushRef="#br0" timeOffset="1556">2206 1223 1493 0,'0'0'273'15,"0"0"34"-15,59-11-65 16,-6 26-74-16,-7 14-77 15,0 5-48-15,-13 6-17 16,-7 1 1-16,-13 0 4 0,-13-1-6 16,-13 1-14-16,13-41-7 15,-46 48-4-15,0-15-3 16,0-11 3-16,0-7 5 0,7-11-5 16,39-4 4-16,-46-11-11 15,46 11 15-15,-27-41 5 0,21-3-4 16,26-1-5-16,-1-3-4 15,21 4-11-15,-40 44-23 16,59-59-201-16,-13 18-254 0,-46 41-74 16</inkml:trace>
  <inkml:trace contextRef="#ctx0" brushRef="#br0" timeOffset="1989">1950 1401 904 0,'-20'44'115'0,"20"-44"196"15,0 0-46-15,0 48-55 0,0-48-30 16,0 0-25-16,0 48-51 16,0-48-55-16,0 0-3 0,0 0 3 15,0 0 45-15,0 0 42 16,-26 44 15-16,26-44-56 15,0 0-40-15,0 0-18 0,0 0-12 16,0 0-13-16,-20-55-3 16,7-4-9-16,13-8-5 15,13-10-6-15,0-1-3 16,1 8-93-16,-1 14-103 0,-13 56-244 16,13-51-158-16,-13 51-39 15</inkml:trace>
  <inkml:trace contextRef="#ctx0" brushRef="#br0" timeOffset="2197">1937 1988 1340 0,'0'0'270'15,"0"0"81"-15,0 0-32 16,33-44-74-16,-33 44-88 0,52-41-72 15,-19 26-39-15,-33 15-23 16,0 0-56-16,0 0-130 0,0 0-191 16,7 45-260-16,-27-9-13 15</inkml:trace>
  <inkml:trace contextRef="#ctx0" brushRef="#br0" timeOffset="2525">1490 1548 1562 0,'0'0'165'0,"0"0"15"16,0 0-13-16,0 0-66 0,0 0-44 15,26 48-17-15,-26-48-16 16,0 56 0-16,0-56-1 0,-26 55-10 15,6-22 2-15,20-33 72 16,0 0 15-16,0 0-24 16,0 0-33-16,-46 4 7 15,46-4-29-15,-26-37-4 0,13-11-8 16,13-11-3-16,0-7-3 16,0-8-3-16,13 0-2 15,0 11-97-15,-6 11-139 0,-7 52-299 16,0 0 46-16,0 0 4 15</inkml:trace>
  <inkml:trace contextRef="#ctx0" brushRef="#br0" timeOffset="2685">1253 2409 1432 0,'0'0'174'0,"53"8"-19"15,0-16-68-15,-7-14-51 16,-46 22-159-16,59-55-161 0,-13-1-268 16</inkml:trace>
  <inkml:trace contextRef="#ctx0" brushRef="#br0" timeOffset="3056">1575 0 1323 0,'40'48'191'16,"-14"26"118"-16,-13 19 0 0,0 6-54 15,-6 8-57-15,0 1-58 16,-1-1-76-16,1-11-15 15,-20 0-20-15,-7-4-8 0,-20-11-4 16,-6-7-6-16,-13-15-5 16,-6-7-6-16,-8-15 3 15,1-15 1-15,0-11 1 0,13-18 49 16,6-15-4-16,7-19-26 16,7-22-6-16,19-14-11 0,13-8-7 15,14-4 0-15,13 4 3 16,6 8 3-16,0 14-11 15,7 7-50-15,6 19-150 0,-39 37-266 16,40-36-182-16,-40 36-21 16</inkml:trace>
  <inkml:trace contextRef="#ctx0" brushRef="#br0" timeOffset="3241">1168 758 1473 0,'0'0'295'16,"0"0"106"-16,0 0-106 15,0 0-136-15,0 0-64 0,0 0-63 16,0 0-124-16,0 0-259 16,0 0-263-16,-7 48 30 0</inkml:trace>
  <inkml:trace contextRef="#ctx0" brushRef="#br0" timeOffset="3908">616 1825 785 0,'0'0'22'0,"0"0"-10"0,0 0 22 16,26-40-27-16,-26 40 22 16,0 0-10-16,0 0 11 15,0 0-15-15,0 0 22 16,0 0-8-16,0 0 24 0,0 0-5 15,0 0-4-15,0 0 19 16,0 0-2-16,0 0 0 0,0 0 26 16,0 0-5-16,0 0-19 15,0 0-5-15,0 0-34 16,0 0-11-16,0 0 14 0,0 0-40 16,0 0 106-16,0 0 25 15,0 0-45-15,0 0 10 16,0 0-22-16,0 0 4 0,-52 48 34 15,6-8-16-15,6 1 17 16,1 0 6-16,6 7-26 16,0 3 30-16,7 9-3 0,0-1-30 15,6 3-9-15,0-2-32 16,0-5 0-16,7-3-34 0,0-4 13 16,0-11-9-16,13-37-11 15,-20 40 5-15,20-40-160 0,0 0-127 16,0 0-174-16,0 0-142 15,-46 11-10-15</inkml:trace>
  <inkml:trace contextRef="#ctx0" brushRef="#br0" timeOffset="4102">452 1534 927 0,'59'-45'116'0,"0"16"28"0,0 6 22 16,-6 9-93-16,-1 3-43 15,1 3-22-15,-53 8-134 16,46 0-154-16,-46 0-121 16</inkml:trace>
  <inkml:trace contextRef="#ctx0" brushRef="#br0" timeOffset="4440">248 1829 1073 0,'0'0'155'0,"0"0"85"0,0 0-3 16,0 0-7-16,0 0-26 15,-7-41-88-15,7 41 4 0,0 0-33 16,0 0-64-16,0 0 8 16,0 0-11-16,-46 19 27 0,0 14 17 15,14 23 0-15,-1 10 7 16,6 12-13-16,8 7 21 16,-1 7 8-16,7 0-38 0,6 1-4 15,7-1-27-15,7-3 2 16,6-1-5-16,7-6-22 0,-1-1 18 15,1-11-11-15,0-3 0 16,-7-12-133-16,-13-55-202 16,20 56-288-16,-20-56-45 15</inkml:trace>
</inkml:ink>
</file>

<file path=ppt/ink/ink235.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04-21T08:32:34.567"/>
    </inkml:context>
    <inkml:brush xml:id="br0">
      <inkml:brushProperty name="width" value="0.1" units="cm"/>
      <inkml:brushProperty name="height" value="0.1" units="cm"/>
      <inkml:brushProperty name="color" value="#ED1C24"/>
      <inkml:brushProperty name="fitToCurve" value="1"/>
    </inkml:brush>
  </inkml:definitions>
  <inkml:trace contextRef="#ctx0" brushRef="#br0">13629 1003 652 0,'7'-25'147'0,"-14"2"6"0,7 23-1 16,-6-25-51-16,6 25 1 15,-40-26-40-15,14 7 4 0,26 19 21 16,-53-11-37-16,7 7-43 16,-6 4 27-16,-1 8 13 0,-6 3 28 15,-7 0 16-15,1 4-37 16,-8 7-29-16,0 8 15 0,7 6 34 16,1 12 21-16,6 8-19 15,-1 7-6-15,14 0-18 0,14-1-1 16,-1 5-23-16,13-4-6 15,7-8-19-15,13 0-1 16,6 1 9-16,21-8-5 0,6-7 9 16,13-1-10-16,6-7-17 15,14-7 16-15,13-7 1 0,6-8 4 16,8 0-13-16,-1-11 4 16,13-4-5-16,-6-11 7 0,6-7-21 15,0-4 19-15,0-14-12 0,-6-8-30 16,-1-11 20-16,-12-8-5 15,-14-7 1-15,-13-7 26 0,-6 0-10 16,-20 3 4-16,-20 4 6 16,-13 4-19-16,-20 7 29 0,-13 8-13 15,-13 7 6-15,-6 7-3 16,-7 12-13-16,-7 3 9 16,0 15 14-16,-6 3-25 0,6 8 31 15,0 4-25-15,7 3 9 0,7-3 0 16,12 0-97-16,40-4-10 15,-33 3-106-15,33-3-51 0,0 0-11 16,0 0 74-16,0 0-66 16</inkml:trace>
  <inkml:trace contextRef="#ctx0" brushRef="#br0" timeOffset="1241">518 1388 850 0,'0'0'20'15,"0"0"50"-15,0 0 0 16,0 0 14-16,0 0 34 0,-53-4 2 16,0 19-14-16,1 14 99 15,-1 23-13-15,-6 18 30 0,0 15-44 16,6 11-30-16,1 11-19 15,12 4-45-15,14 4-39 0,13-4-14 16,6-1-9-16,34-13 5 0,12-12-15 16,27-15 3-16,26-15 2 15,20-18-12-15,12-18-14 0,14-16 17 16,7-18-17-16,0-7 9 0,-7-22-9 16,-7-11 9-16,-19-12-5 15,-7-14-44-15,-13-8-35 16,-13-11-29-16,-20-7 5 0,-13-7 39 15,-13-5 19-15,-27-6-12 0,-6 3 7 16,-19 0 26-16,-21 15 19 16,-12 14-11-16,-14 20 39 0,-20 13-18 15,-12 24 7-15,-7 24 66 16,-27 20-14-16,-6 14-2 0,0 15 12 16,0 11-31-16,7 7-3 0,19 8-32 15,20-7 9-15,20 3-3 16,19 0-29-16,14-4-112 0,19-3-160 15,20 0-130-15,20-8 83 0,19-7-112 16</inkml:trace>
  <inkml:trace contextRef="#ctx0" brushRef="#br0" timeOffset="3856">13117 952 695 0,'0'0'77'16,"0"0"21"-16,0 0-23 15,0 0-14-15,0 0-18 0,0 0-17 16,-33-30 4-16,33 30-6 16,-33-22-8-16,33 22 0 15,-40-26-1-15,40 26 23 0,-33-29-1 16,0 6-16-16,-7 5-6 15,8-4 6-15,-14-4 17 0,-7 0-22 16,-6 0-2-16,-13-3 18 16,-20-5-5-16,-7-3 54 0,-19 1 0 15,-14-1-18-15,-12 0-49 16,-7 0-3-16,6-4 16 0,-13 8-17 16,7 0 43-16,13 3 51 15,0 0-45-15,0 5-42 0,7-1 19 16,6 4-26-16,0 3 7 15,0 1 19-15,0-1-10 16,1 4-5-16,-8 1 1 0,1-1-16 16,-14-4 5-16,7 5-27 0,-6 2 16 15,-8 1-6-15,8-3 6 16,-1 6-6-16,7-7 11 0,7 8-12 16,-1 0 20-16,14-4-25 15,0 7 15-15,6-4 11 0,7 8-11 16,0-3-17-16,0 3 14 0,-7 3-19 15,7 1 25-15,-13 0-23 16,-7 7 20-16,0-4-14 0,-7 4 16 16,1-3 3-16,0-1 4 15,-1 4-8-15,1 0-30 16,6-3 19-16,0 3 18 0,0-7-3 16,0-1-11-16,0 5 3 0,-6-1 0 15,0 0 0-15,-7-3 0 16,0 0 0-16,6-1 0 0,-6 1 2 15,7 7-2-15,6 0-4 0,0 4 1 16,0 4 3-16,0-1-3 16,7-3 3-16,6 3 10 0,7 1-5 15,7-4-12-15,-2 3-4 16,2-7 22-16,12 8-4 16,1-5-1-16,6 1-2 0,7 4-22 15,-1-5 18-15,1 1 0 0,0 0 10 16,13 3-4-16,6-3-9 15,0 0-10-15,14 3 8 0,-7-3 5 16,0 4 14-16,0-5-11 0,0 5-12 16,0-4 3-16,-7 0 20 15,-6-4-25-15,0 3 17 0,-7 1-6 16,1 4 8-16,-14-5-12 0,7 1 15 16,-1 0-19-16,8 3 24 15,12-3-29-15,0 0 22 16,7 0-24-16,7 3 24 0,6 1-15 15,33-19 13-15,-46 22-16 16,46-22 20-16,-39 26-11 0,39-26 10 16,0 0-26-16,-33 26 32 0,33-26-32 15,0 0 20-15,0 0-1 16,0 0 7-16,-33 33-15 0,33-33 1 16,-33 29 11-16,33-29-7 0,-39 30 12 15,6-12-12-15,33-18 7 16,-46 26-20-16,13-7 23 0,0-4-26 15,33-15 21-15,-46 25 0 0,0-10 3 16,7 4-5-16,-1-5-6 16,40-14 9-16,-52 23-19 15,52-23 7-15,-40 18 1 0,40-18 5 16,0 0 10-16,0 0-7 0,0 0-12 16,0 0 11-16,0 0 9 15,0 0-21-15,0 0 10 0,0 0-11 16,0 0 33-16,-39 22-39 0,39-22 20 15,0 0 16-15,0 0-32 16,0 0 16-16,0 0-3 0,0 0-3 16,0 0-3-16,0 0 20 15,-40 22-14-15,40-22 0 16,0 0 3-16,0 0-3 0,-39 26 5 16,39-26-22-16,0 0 22 0,0 0-5 15,0 0-13-15,0 0 35 16,0 0-40-16,0 0 33 0,0 0-31 15,0 0 22-15,0 0-6 0,0 0 11 16,0 0-14-16,0 0 9 16,0 0-17-16,0 0 23 0,39-33-29 15,7-8 25-15,-6-3-28 0,6-4 0 16,-7-7-29-16,1-1 19 16,-7-7-15-16,-1 12 32 0,-5 3-8 15,-8 11 24-15,-19 37-24 0,20-30 32 16,-20 30-16-16,0 0 25 15,0 0-27-15,0 0 17 16,0 0-25-16,0 0 15 0,0 0-4 16,0 0 29-16,0 0-28 0,0 0 29 15,-6 37-23-15,-1 0 20 16,0-7 25-16,-6 7 10 0,0-1-16 16,-7-2-32-16,1-1 24 15,19-33-26-15,-46 52 18 0,0-15-38 16,0-8 33-16,6-3-24 0,40-26 14 15,-46 26-1-15,46-26-10 16,-39 18-4-16,39-18 22 0,0 0 19 16,0 0-26-16,0 0 30 15,0 0-17-15,0 0-6 0,0 0-8 16,0 0 0-16,0 0 9 16,0 0-12-16,0 0-7 0,39 19 0 15,14-4 0-15,-7-1-21 0,6 5-87 16,8-4-129-16,12-1-130 15,13 1 48-15,7-4-108 0</inkml:trace>
  <inkml:trace contextRef="#ctx0" brushRef="#br0" timeOffset="5405">13491 2182 782 0,'0'-30'104'15,"0"30"-15"-15,0 0-14 0,0 0 1 16,0 0-19-16,0 0 24 15,0 0-47-15,0 0 22 0,0 0-12 16,0 0-20-16,0 0 5 0,0 0-4 16,0 0-5-16,0 0-15 15,0 0-16-15,0 0 3 0,0 0-14 16,0 0 15-16,0 0-15 16,0 0-42-16,0 0 36 15,0 0-4-15,0 0 22 0,0 0-27 16,0 0 37-16,0 0-16 0,0 0 29 15,0 0-22-15,0 0 35 16,0 0-41-16,0 0 45 0,0 0-45 16,-13-29 15-16,13 29 0 0,0 0-5 15,0 0 16-15,0 0-20 16,-6-30 3-16,6 30 37 0,0 0-39 16,0 0 64-16,0 0-13 15,0 0 10-15,0 0 1 16,0 0 8-16,0 0-2 0,0 0-22 15,0 0 2-15,0 0-13 0,0 0-12 16,0 0-10-16,0 0 4 16,0 0-1-16,0 0 12 0,0 0-10 15,0 0 5-15,0 0-5 16,0 0-21-16,0 0 14 0,0 0 19 16,0 0 37-16,0 0 29 0,0 0-32 15,0 0-1-15,0 0-10 16,0 0-1-16,0 0-6 0,0 0 15 15,26 30 6-15,-6-4-22 0,-20-26-23 16,13 29 1-16,0 1-8 16,0-4 4-16,0 3 10 15,-6 5-3-15,6 3 56 0,0-1-26 16,0 1-15-16,0 0-31 16,0-3 10-16,-6-1-7 0,0-4-10 15,6 1 8-15,0-4-3 0,-13-4 0 16,0-22 10-16,6 26-21 15,-6-26-2-15,7 26 19 0,-7-26-10 16,0 0-112-16,0 0-57 0,0 0-102 16,0 0-133-16,0 0 135 15,0 0-51-15,0 0-84 16</inkml:trace>
  <inkml:trace contextRef="#ctx0" brushRef="#br0" timeOffset="5972">13899 2463 350 0,'0'0'60'0,"0"0"7"15,0 0 13-15,0 0 13 16,0 0-39-16,0 0-2 15,0 0-27-15,0 0-11 0,0 0 20 16,0 0 29-16,0 0 19 0,0 0 43 16,0 0-28-16,0 0 42 15,0 0-24-15,0 0-59 0,0 0-13 16,19 33-9-16,-19-33-21 0,27 33 16 16,-27-33 8-16,33 15-13 15,-7-8-24-15,-26-7 15 0,39 0-13 16,-39 0-12-16,40-7 13 0,-14 0 17 15,-26 7-25-15,33-26-3 16,-33 26 3-16,26-41 22 16,-19 8-17-16,-1 7-10 0,-6 26 6 15,0-37 21-15,0 37-1 0,0 0-16 16,-33-18 9-16,-6 10 15 16,6 16 28-16,-6 10 6 0,-1 4 25 15,40-22-59-15,-33 41 12 16,7-11-6-16,26-30-8 0,-13 36-16 15,13-36 22-15,7 34-11 0,-7-34-7 16,0 0 14-16,0 0-13 16,26 29 6-16,-26-29 15 0,33 11 12 15,-7-14-27-15,-26 3-11 16,0 0 19-16,33-26-14 0,-20 0-21 16,-13 26 22-16,7-37-1 15,-7 11-8-15,0 26-33 0,0 0-105 16,-20-29-185-16,20 29-106 0,-33-15-43 15</inkml:trace>
  <inkml:trace contextRef="#ctx0" brushRef="#br0" timeOffset="8388">13853 2396 618 0,'0'0'89'16,"0"0"-22"-16,0 0-3 0,0 0-33 15,0 0-8-15,0 0 16 16,0 0-21-16,0 0 6 16,0 0 22-16,0 0-23 0,0 0 106 15,0 0 27-15,0 0-45 0,0 0-38 16,26 34-65-16,-19-1 18 16,-1 0 47-16,-6 0-21 0,-6 4 12 15,-8-3-12-15,8 2-52 0,-7-2 13 16,6-1-10-16,-6 4-7 15,0-4 8-15,-7 0-7 0,7 1-93 16,13-34-96-16,-20 29-72 0,20-29-18 16,0 0-117-16</inkml:trace>
  <inkml:trace contextRef="#ctx0" brushRef="#br0" timeOffset="8890">14464 2348 464 0,'0'0'109'0,"0"0"-34"0,0 0 2 16,-26 15 1-16,26-15-17 15,0 0 9-15,0 0 5 0,-20 37-43 16,20-37 20-16,0 0-36 0,0 30-10 16,0-30 27-16,0 0-4 15,0 0-34-15,0 0 43 0,0 0-38 16,0 0 5-16,33 7 5 15,-33-7 12-15,0 0 20 0,0 0-35 16,0 0 3-16,0 0 30 16,6-33-28-16,-6 33-16 0,0 0 23 15,-33-19-15-15,33 19-9 16,-46 0 32-16,14 4-23 0,32-4-19 16,-33 18 6-16,33-18 32 0,0 0 9 15,-20 30-40-15,20-30 36 16,0 0-36-16,26 30 8 0,7-12-16 15,-7-11 8-15,7-3 17 0,-33-4-101 16,46-7-34-16,-13-1 40 16,0-6-95-16,-33 14-93 0</inkml:trace>
  <inkml:trace contextRef="#ctx0" brushRef="#br0" timeOffset="9313">14799 2352 626 0,'0'0'115'0,"0"0"16"16,0 0-10-16,0 0-59 15,0 0-39-15,0 0 3 16,0 0-19-16,0 0 0 0,0 0 12 15,0 0-33-15,0 0 14 0,20 33-5 16,-20-33-27-16,0 0 39 16,0 0-31-16,0 0 21 0,0 0 13 15,0 0-22-15,33-22 32 0,-33 22-30 16,0 0 10-16,13-29 33 16,-13 29 67-16,0 0 18 0,0 0-77 15,0 0-2-15,0 0-16 16,-40 11 7-16,1 3-10 0,39-14 0 15,0 0 23-15,-33 37-32 0,33-37-11 16,-20 37 21-16,20-37-7 16,0 0-10-16,0 0-1 15,13 30 4-15,-13-30-19 0,0 0 0 16,0 0-66-16,46-4-85 0,-13-7 15 16,-33 11-77-16,40-26-117 15</inkml:trace>
  <inkml:trace contextRef="#ctx0" brushRef="#br0" timeOffset="9585">15515 2097 953 0,'0'0'288'0,"0"0"8"16,-33 48-13-16,7 0-79 0,0 15-27 16,0 7-17-16,-7 4-69 15,6 4-48-15,1-8-18 0,6 0-25 16,-6 0 15-16,6-7-15 0,1-11-90 16,-1-4-140-16,7-8-114 15,0-10-59-15,13-30 63 16,0 0-54-16</inkml:trace>
  <inkml:trace contextRef="#ctx0" brushRef="#br0" timeOffset="9845">15712 2363 882 0,'0'0'184'0,"0"0"72"16,0 0 7-16,0 0-70 16,0 0-75-16,33 7-41 15,0 1-41-15,-7-1-22 0,7-3-3 16,0 0 8-16,0-4-37 0,-33 0 10 16,33 3-14-16,-33-3-126 15,26-3-119-15,-26 3-12 0,0 0 109 16,26-8-99-16,-26 8-84 0</inkml:trace>
  <inkml:trace contextRef="#ctx0" brushRef="#br0" timeOffset="10081">16310 2237 769 0,'33'-7'138'0,"-33"7"42"15,33 0 11-15,-33 0-7 0,40 7-1 16,-14 5-41-16,-26-12-34 16,39 11-53-16,-6-4-37 0,-33-7-2 15,40 11 4-15,-8-4-15 0,-32-7-41 16,33 4-151-16,-33-4-87 16,33-4 27-16,0 1 61 0,0-8-45 15,0 3-43-15,-33 8-6 16</inkml:trace>
  <inkml:trace contextRef="#ctx0" brushRef="#br0" timeOffset="10262">16816 2241 657 0,'0'0'131'15,"0"0"-16"-15,0 0 58 0,0 0-15 16,46 15 20-16,-46-15-46 0,33 11-24 16,7-4-32-16,-1 1-16 15,7-1 12-15,7-3 7 0,-1 0-20 16,7-1 3-16,-6 1-18 0,6 0-7 15,-13-1-37-15,-13 1-3 16,-33-4-121-16,0 0-177 16,0 0-150-16,0 0-35 0</inkml:trace>
  <inkml:trace contextRef="#ctx0" brushRef="#br0" timeOffset="11309">1116 2769 653 0,'0'0'85'16,"0"0"-12"-16,0 0 14 0,0 0 76 15,0 0 136-15,0 0-9 16,0 0-44-16,39 34-22 0,-19 3-70 15,-1 0-23-15,1 3-61 0,-7 5-23 16,0-8-17-16,14 7-25 16,-14-7 15-16,-7 0-27 15,1-8 7-15,-7-29-57 0,13 41-158 16,-13-41-171-16,0 0-81 0,7 41 106 16,-7-41-85-16</inkml:trace>
  <inkml:trace contextRef="#ctx0" brushRef="#br0" timeOffset="11749">1832 3168 810 0,'0'0'91'0,"0"0"-7"0,0 0 1 16,0 0-23-16,0 0-54 15,0 0 23-15,0 0-14 0,0 0 3 16,33-22 13-16,-33 22-17 16,33-11-16-16,-33 11 47 0,0 0-23 15,32-18 21-15,-32 18 6 0,33-26 7 16,-33 26 2-16,20-30 6 16,-20 30-26-16,13-29 115 0,-13 29 4 15,0 0-31-15,0 0-30 0,0 0-49 16,0 0-31-16,0 0 3 15,-33 15-3-15,33-15-18 16,-33 36-10-16,14-2 12 0,19-34-2 16,-7 33-5-16,7-33 13 0,13 33-16 15,-13-33 4-15,40 22-9 16,-7-14-26-16,-1-8-28 0,1 0 11 16,-6-8 8-16,-27 8-31 0,32-18 23 15,-32 18 12-15,0 0-43 16,20-33-16-16,-20 33 4 0,0 0-42 15,0 0-60-15,-6-26-20 0,6 26-16 16,0 0-49 0</inkml:trace>
  <inkml:trace contextRef="#ctx0" brushRef="#br0" timeOffset="11989">2620 2910 970 0,'0'0'220'16,"0"0"63"-16,0 0 25 15,0 0-18-15,-32 18-69 16,-1 16-79-16,0-1-73 0,13 7-32 16,0 8-2-16,7 1-10 0,-6-1-19 15,5-4-1-15,8 4-12 16,-7-4-144-16,6-3-177 0,7-41-156 15,-6 52 104-15,6-52 56 0,13 37-32 16</inkml:trace>
  <inkml:trace contextRef="#ctx0" brushRef="#br0" timeOffset="12460">2811 3047 844 0,'26'-26'94'0,"-26"26"-57"15,0 0-14-15,0 0 52 16,40-19 19-16,-40 19-80 0,33 0 23 16,-1 8-8-16,-5-5-23 0,6 1 0 15,-1 0 4-15,8-1 0 16,-7-3-10-16,6 4 3 0,1-4-3 16,-1-7-54-16,-6 3 13 0,-33 4 18 15,33-18 13-15,-33 18 15 16,33-23-5-16,-33 23 19 0,0 0-11 15,0 0 6-15,0 0-23 0,19-29 18 16,-19 29 10-16,0 0-12 16,0 0-7-16,0 0 16 15,0 0-6-15,0 0-16 0,0 0 1 16,33-19 18-16,0 12-20 0,6 3 10 16,1 1-3-16,6-1-15 15,-7 0 15-15,-6 4 3 0,0-4-3 16,0 1 0-16,-7-1 15 0,-26 4-7 15,33 0 10-15,-33 0-23 16,0 0 16-16,33 0-11 0,-33 0-19 16,0 0 4-16,0 0-42 15,0 0-29-15,0 0-13 16,0 0-12-16,0 0 31 0,0 0 14 16,33 0-9-16,-7 11 43 0,7 0-63 15,6 0-48-15,1 0 2 16,6 0 12-16</inkml:trace>
  <inkml:trace contextRef="#ctx0" brushRef="#br0" timeOffset="12689">4488 2673 948 0,'0'0'149'0,"0"0"20"0,-40 8 62 15,7 7-15-15,0 10-14 16,1 12-9-16,-2 11-61 0,1 0-60 16,7 4-39-16,13 0-20 0,-7 3 8 15,7-7-8-15,0 0-30 16,13-3-132-16,-7-5-133 0,0 1-113 16,7-41 9-16,-6 48 24 0</inkml:trace>
  <inkml:trace contextRef="#ctx0" brushRef="#br0" timeOffset="13388">4770 3017 684 0,'0'0'35'0,"0"0"99"0,0 0-24 16,0 0-42-16,26-4 16 0,-26 4-26 15,0 0-28-15,0 0-13 16,33 4 5-16,-33-4 7 0,33 4-21 16,-7-1-5-16,7-3-8 0,-6-3-51 15,-27 3-1-15,39-8-9 16,-6-3 11-16,-33 11 13 16,33-11 21-16,-33 11 14 0,39-15-4 15,-6 4 2-15,-7-4-1 0,-26 15 10 16,40-18-11-16,-40 18 3 15,26-22 8-15,-26 22-4 0,0 0-8 16,33-22 18-16,-33 22-6 0,0 0 4 16,26-22-11-16,-26 22-6 15,0 0 0-15,33-12-13 0,-33 12 0 16,33-7-3-16,-33 7 16 0,0 0-1 16,26 0 9-16,-26 0 5 15,0 0-7-15,0 0 10 16,33-4 11-16,-33 4 0 0,0 0-4 15,39-3-3-15,-12-1-4 0,-27 4 6 16,39-7 11-16,-6 7-17 16,0-4 11-16,-7 4-10 0,-26 0-4 15,40 0 0-15,-40 0-4 0,26-8 7 16,-26 8 3-16,0 0-3 16,0 0 2-16,33 8-21 0,-33-8-30 15,0 0-2-15,0 0 21 0,0 0 3 16,0 0 24-16,0 0 0 15,0 0 6-15,0 0 4 0,0 0 3 16,0 0 2-16,0 0 11 16,0 0 87-16,0 0 0 0,26 7 14 15,-26-7 25-15,33 8-13 16,-33-8 24-16,39 7-3 0,1-3-39 16,-14-4 8-16,7-4-19 0,0 0 16 15,-33 4-18-15,39-3-61 16,-13 3-4-16,-26 0-25 0,33-8-24 15,-33 8-79-15,0 0-97 0,40 0-147 16,-40 0 4-16,46 0 6 16,0 0 16-16,6 4-55 0</inkml:trace>
</inkml:ink>
</file>

<file path=ppt/ink/ink236.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04-21T08:33:04.031"/>
    </inkml:context>
    <inkml:brush xml:id="br0">
      <inkml:brushProperty name="width" value="0.1" units="cm"/>
      <inkml:brushProperty name="height" value="0.1" units="cm"/>
      <inkml:brushProperty name="color" value="#ED1C24"/>
      <inkml:brushProperty name="fitToCurve" value="1"/>
    </inkml:brush>
  </inkml:definitions>
  <inkml:trace contextRef="#ctx0" brushRef="#br0">2241 214 687 0,'0'0'133'15,"0"0"23"-15,0 0 2 0,0 0 6 16,13-37 7-16,-13 37 38 16,0 0 6-16,0 0-32 15,0 0-46-15,0 0-66 0,0 0-45 16,0 0-17-16,0 0 4 16,0 0-6-16,0 0-14 0,0 0 7 15,-20 37 8-15,20-7 0 16,0-30-5-16,0 0-8 15,20 33-14-15,-20-33-9 16,33 7-11-16,0-10 1 0,-7-12 15 16,13-7 9-16,-6-8 10 15,7-3 4-15,-8-8 0 16,-5 0 13-16,-1 1-9 0,-6 7 39 16,-20 33 27-16,6-26-10 15,-6 26 7-15,-59 3 22 0,-20 23-20 16,-19 8-17-16,-14 14-12 15,-6 7 17-15,-14 4-23 16,-6-3-17-16,0 3 21 0,7-11 13 16,6-8-25-16,13-6-22 15,7-12 4-15,7-4 5 16,12-18-10-16,1-7-6 0,13-4 9 16,12-15-17-16,1-4-27 15,13-7-21-15,7-3-2 16,13-5 22-16,6 5 19 0,20 40 20 15,-26-34-8-15,26 34-9 16,0 0 27-16,-40 0 36 0,-6 15-15 16,0 11 5-16,-6 18 20 15,-1-3-26-15,-6 3-8 16,0 4-1-16,6-3-14 16,7-12-10-16,0-7-78 0,7 0-214 15,39-26-252-15,-40 18-124 16,14 1 37-16</inkml:trace>
  <inkml:trace contextRef="#ctx0" brushRef="#br0" timeOffset="177">289 931 1817 0,'66'-4'222'0,"13"-3"-7"15,6-1-78-15,7-6-79 16,0 2-17-16,0-2-188 16,0-1-334-16,-6 0-166 15</inkml:trace>
</inkml:ink>
</file>

<file path=ppt/ink/ink237.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04-21T08:33:14.323"/>
    </inkml:context>
    <inkml:brush xml:id="br0">
      <inkml:brushProperty name="width" value="0.1" units="cm"/>
      <inkml:brushProperty name="height" value="0.1" units="cm"/>
      <inkml:brushProperty name="color" value="#9966CC"/>
      <inkml:brushProperty name="fitToCurve" value="1"/>
    </inkml:brush>
  </inkml:definitions>
  <inkml:trace contextRef="#ctx0" brushRef="#br0">2395 983 1085 0,'0'0'217'15,"0"0"-1"-15,0 0 21 16,0 0-55-16,0 0-45 16,0 0-78-16,0 0-35 0,33 0 5 15,-33 0-18-15,39-11-18 16,-39 11-17-16,40-23-30 0,-40 23 4 15,46-40-40-15,-46 40 39 16,33-37 31-16,-33 37 37 16,0 0-38-16,0 0 99 0,0 0 8 15,0 0 3-15,0 0-14 16,0 0-30-16,-40 18-2 0,1 1-18 16,-7-1-25-16,6 4 11 15,-6-3 1-15,46-19-2 16,-46 18-10-16,46-18 2 15,0 0-2-15,-39 4-84 0,39-4-39 16,0 0-32-16,0 0-6 16,-20-48 39-16,14 11 56 15,6 37 10-15,0 0 25 0,0-44 31 16,0 44 20-16,0 0-35 16,0 0 81-16,0 0 36 0,0 0-17 15,0 0-23-15,0 0-19 16,-33 37 14-16,33-37-37 15,-46 37-11-15,46-37-22 16,-46 29 24-16,46-29 5 0,-53 19-4 16,53-19 45-16,-33-4 15 15,33 4 15-15,0 0-17 16,-33-48-22-16,27 0 11 0,6-4-28 16,13 0 6-16,7 1 1 15,6-5-14-15,7 1-9 0,13 3-24 16,0 8 19-16,-46 44-25 15,46-48-171-15,-46 48-207 16,0 0-86-16,46 3 40 16,-46-3-87-16</inkml:trace>
  <inkml:trace contextRef="#ctx0" brushRef="#br0" timeOffset="153">1922 1444 1353 0,'0'0'302'16,"52"8"-12"-16,-6-12-98 0,7-11-104 16,6-7-127-16,-6-11-233 15,-1-11-173-15,-6-8-209 16</inkml:trace>
  <inkml:trace contextRef="#ctx0" brushRef="#br0" timeOffset="525">2007 81 1445 0,'0'0'169'15,"0"0"118"-15,0 0-8 16,0 0-64-16,-39 48-50 15,13 15-57-15,6 3-46 0,0 5-32 16,-6 3 3-16,0-4-5 16,-14-4-8-16,-6-7-9 15,-6-3-23-15,-8-12 17 0,-5-11 5 16,6-7-7-16,-1-7-7 16,14-19-1-16,0-8 14 0,7-10-4 15,19-19-20-15,7-11 33 16,13-11-11-16,13-8-11 0,14-7-2 15,5 12 18-15,8-1-12 16,6 4-5-16,0 7-9 16,-46 52-188-16,59-52-189 0,-59 52-192 15,46-37-131-15</inkml:trace>
  <inkml:trace contextRef="#ctx0" brushRef="#br0" timeOffset="701">1508 465 1640 0,'0'0'340'0,"0"0"20"16,0 0-102-16,0 0-135 0,0 0-52 16,0 0-133-16,0 0-211 15,0 0-300-15,0 0-153 16</inkml:trace>
  <inkml:trace contextRef="#ctx0" brushRef="#br0" timeOffset="976">838 779 1528 0,'0'0'241'0,"0"0"-50"16,-33-33-59-16,33 33-55 16,-40-18-22-16,40 18-27 0,-52 7 4 15,-1 15 47-15,1 8-15 16,6 10-16-16,0 1 5 0,6 11-12 16,-6 0-24-16,7-4-8 15,6-4-3-15,0-3-124 16,33-41-163-16,-39 33-152 0,39-33-81 15,-40 22 12-15</inkml:trace>
  <inkml:trace contextRef="#ctx0" brushRef="#br0" timeOffset="1165">976 44 1603 0,'46'-18'269'0,"6"10"-62"0,-6 1-61 16,-46 7-73-16,53-7-59 15,-53 7-156-15,46-4-277 0,-46 4-62 16,0 0-71-16</inkml:trace>
  <inkml:trace contextRef="#ctx0" brushRef="#br0" timeOffset="1472">397 573 1221 0,'-33'-45'271'15,"33"45"46"-15,0 0-66 16,0 0-97-16,-19-33-40 0,19 33-20 15,0 0-40-15,0 0-5 16,-40-15-4-16,40 15 4 0,-52 19 3 16,12 10 27-16,8 12 10 15,-8 11-1-15,14 7 7 16,-7 15-9-16,0 11-17 0,13 7-39 16,1 8-14-16,12-1 1 15,7-3-13-15,7-3-14 0,6-8-90 16,0-11-216-16,13-8-406 15,1-7-65-15</inkml:trace>
</inkml:ink>
</file>

<file path=ppt/ink/ink238.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04-21T08:33:10.460"/>
    </inkml:context>
    <inkml:brush xml:id="br0">
      <inkml:brushProperty name="width" value="0.1" units="cm"/>
      <inkml:brushProperty name="height" value="0.1" units="cm"/>
      <inkml:brushProperty name="color" value="#9966CC"/>
      <inkml:brushProperty name="fitToCurve" value="1"/>
    </inkml:brush>
  </inkml:definitions>
  <inkml:trace contextRef="#ctx0" brushRef="#br0">2503 542 681 0,'0'0'95'15,"0"0"16"-15,0 0 54 0,0 0-68 16,0 0-6-16,0 0 5 16,0 0-33-16,0 0-17 15,0 0 9-15,0 0-37 0,0 0 9 16,0 0 19-16,0 0-1 16,0 0-10-16,0 0-9 15,0 0-20-15,0 0-1 16,0 0-22-16,0 0 27 0,0 0 26 15,0 0-36-15,0 0 14 16,0 0 6-16,0 0-2 16,0 0 96-16,0 0-51 0,0 0-14 15,0 0-23-15,0 0-21 16,0 0 10-16,0 0 29 0,0 0-22 16,0 0-17-16,0 0 6 15,0 0 1-15,0 0 0 16,0 0-4-16,0 0-1 0,0 0-36 15,0 0 35 1,0 0 8-16,0 0 0 0,0 0-24 16,0 0 10-16,0 0 18 15,0 0-2-15,0 0-21 0,0 0 8 16,-6 44-14-16,6-44 11 16,0 0 9-16,0 0-28 15,0 0 22-15,0 0 13 0,0 0-16 16,0 0 6-16,0 0-13 15,0 0 4-15,0 0 26 0,0 0 8 16,0 0-28-16,0 0-11 16,0 0 22-16,0 0-17 15,-46 26 12-15,46-26 31 16,-40 15 13-16,40-15 4 16,-46 22 34-16,7 4-21 0,-1-1-15 15,1 9-9-15,-1-1-8 16,40-33-19-16,-52 55-1 0,12-10-14 15,1-12 8-15,39-33-5 16,-46 41-57-16,7-16-207 16,39-25-336-16,-46 15-79 0</inkml:trace>
  <inkml:trace contextRef="#ctx0" brushRef="#br0" timeOffset="252">2109 1040 1179 0,'0'0'239'0,"52"-51"34"16,-52 51 24-16,53-41-76 16,-53 41-37-16,59-18-73 0,-19 10 2 15,-40 8-18-15,39 11-50 16,-39-11 7-16,0 0-46 15,7 37 12-15,-7-37-34 16,-20 45-83-16,20-45-156 16,-53 47-199-16,7-22-107 0,0 1 55 15</inkml:trace>
  <inkml:trace contextRef="#ctx0" brushRef="#br0" timeOffset="1035">1931 453 792 0,'0'0'127'0,"0"0"-33"0,0 0-44 15,0 0 7-15,0 0 102 16,0 0-82-16,0 0-21 15,0 0 50-15,0 0-69 0,0 0 25 16,0 0-40-16,-19 48 6 16,19-48 14-16,0 0-47 0,0 0 20 15,0 0-15-15,0 0 14 16,0 0-32-16,0 0 18 16,0 0 19-16,0 0-47 15,0 0 48-15,0 0-45 0,0 0 33 16,0 0-11-16,0 0 0 15,-47 22 18-15,47-22-25 16,-46 26 3-16,46-26 17 0,-46 33-22 16,6-3 19-16,40-30-17 15,-39 37 23-15,39-37-23 0,-40 33-3 16,40-33 10-16,0 0-13 16,0 0 32-16,0 0-23 15,0 0 40-15,0 0-33 0,0 0-5 16,0 0 20-16,0 0-31 15,-39 0-19-15,39 0 23 16,0 0 12-16,0 0-13 16,0 0-3-16,0 0 43 0,0 0-51 15,-39-11 33-15,39 11-3 16,-53 11-9-16,20 0 3 16,33-11-3-16,-46 26 53 0,46-26-50 15,-39 26 8-15,39-26 13 16,0 0-41-16,0 0 31 0,0 0 4 15,0 0-9-15,0 0 8 16,0 0-29-16,0 0 30 16,0 0-19-16,0 0 22 0,0 0 1 15,0 0-52-15,0 0 40 16,0 0-17-16,0 0 10 16,0 0 20-16,0 0-32 15,0 0 2-15,0 0 3 0,0 0-1 16,0 0 8-16,0 0-19 15,0 0 25-15,0 0-31 0,0 0-24 16,0 0 8-16,0 0-59 16,0 0 26-16,0 0 34 15,0 0-45-15,0 0-31 0,0 0-36 16,0 0-63-16,0 0-161 16</inkml:trace>
  <inkml:trace contextRef="#ctx0" brushRef="#br0" timeOffset="1407">1523 708 413 0,'0'0'61'0,"0"0"9"16,0 0-50-16,0 0 3 0,0 0 41 15,0 0-27-15,-39-11 62 16,39 11-29-16,0 0 31 16,-46 33 0-16,46-33-20 0,-53 48 37 15,20-4 12-15,7-3 29 16,-7 7 24-16,0 4 25 0,0 3-67 15,0 3 17-15,-6-2-47 16,-7-1-56-16,7-3-29 16,-7-4-6-16,0-11-20 0,6-8-21 15,1-6-194-15,39-23-204 16,-53 18-98-16,14-14 5 16</inkml:trace>
  <inkml:trace contextRef="#ctx0" brushRef="#br0" timeOffset="1656">1582 151 1099 0,'0'0'144'0,"13"-48"73"0,-13 48-5 15,27-52-61-15,-27 52-53 16,0 0-20-16,52-37-35 16,-12 23-43-16,-40 14 23 0,46 7-14 15,-46-7-55-15,0 0-88 16,19 48-205-16,-19-48-118 0</inkml:trace>
  <inkml:trace contextRef="#ctx0" brushRef="#br0" timeOffset="2127">938 745 930 0,'0'0'164'0,"0"0"-4"0,0 0 15 16,0 0-43-16,-6-37-36 15,6 37-13-15,13-41-34 0,-13 41 17 16,46-33 31 0,-46 33 30-16,46-11 44 0,-7 11-55 15,-39 0-6-15,0 0-20 16,20 44-54-16,-27-3-11 0,-6 3-15 15,-13-3-10-15,-7-4-18 16,-6 0-115-16,-1-4-146 16,1-7-188-16,-1-8-39 0,7-3-41 15</inkml:trace>
  <inkml:trace contextRef="#ctx0" brushRef="#br0" timeOffset="2407">813 597 892 0,'0'0'154'0,"0"0"99"16,0 0 39-16,0 0-57 16,0 0-60-16,0 0-42 0,0 0-32 15,0 0-7-15,0 0-17 16,0 0-14-16,0 0 0 15,0 0-11-15,0 0-20 0,-26-48-25 16,13 0-5-16,19-7 5 16,8-5-16-16,-1 6-48 15,6 13-48-15,-19 41-135 16,0 0-137-16,0 0-49 0,0 0-15 16</inkml:trace>
  <inkml:trace contextRef="#ctx0" brushRef="#br0" timeOffset="2604">602 1150 958 0,'-7'-55'121'0,"7"8"39"16,20 2-26-16,-20 45-11 15,34-48-51-15,-34 48-61 16,0 0-18-16,46-22-37 15,-46 22-71-15,0 0-112 0,0 0-41 16,0 0-71-16</inkml:trace>
  <inkml:trace contextRef="#ctx0" brushRef="#br0" timeOffset="3124">563 236 712 0,'0'0'65'16,"0"0"68"-16,0 0-18 16,0 0 30-16,0 0-70 15,-27 59 5-15,1-15 1 0,26-44-59 16,-33 47-29-16,33-47 24 15,-39 45 6-15,39-45-8 0,0 0-18 16,0 0 22-16,-46 37-43 16,46-37 15-16,0 0 0 15,0 0 6-15,-59 29 3 16,59-29-9-16,-53 30 11 0,53-30-10 16,-46 29 12-16,46-29-4 15,0 0 23-15,0 0-32 16,-46 41-21-16,46-41 47 0,0 0-38 15,0 0 55-15,0 0-42 16,-13 44-14-16,13-44 56 0,0 0-9 16,0 48-13-16,0-48 110 15,-7 60 45-15,-6-9-25 16,-7 1-14-16,1 3-1 16,-14 1-42-16,7-8-25 0,6 3 12 15,0 0 1-15,7-3 7 16,13-3 9-16,13-5-23 15,-13-40-48-15,53 52 1 0,6-19-7 16,13-11-117-16,-6-7-186 16,0-15-204-16,-7-7-143 0</inkml:trace>
</inkml:ink>
</file>

<file path=ppt/ink/ink239.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04-21T08:33:16.595"/>
    </inkml:context>
    <inkml:brush xml:id="br0">
      <inkml:brushProperty name="width" value="0.1" units="cm"/>
      <inkml:brushProperty name="height" value="0.1" units="cm"/>
      <inkml:brushProperty name="color" value="#9966CC"/>
      <inkml:brushProperty name="fitToCurve" value="1"/>
    </inkml:brush>
  </inkml:definitions>
  <inkml:trace contextRef="#ctx0" brushRef="#br0">2166 592 1142 0,'0'0'252'0,"0"0"-25"16,0 0-90-16,0 0-73 0,0 0 11 15,0 0-12-15,0 0-29 16,0 0-18-16,0 0 12 0,0 0-20 16,0 0 9-16,-39 22 5 15,39-22-25-15,-33 11-5 0,33-11 72 16,-39 4 12-16,39-4 16 16,-40-15 6-16,40 15-34 15,-26-33-18-15,13 3-24 16,13-11-6-16,6-3-16 0,8 0-8 15,5 3-2-15,1 0 13 16,0 4-7-16,-20 37-136 0,19-36-166 16,-19 36-127-16,0 0-9 15,40 0-30-15</inkml:trace>
  <inkml:trace contextRef="#ctx0" brushRef="#br0" timeOffset="208">2134 898 1211 0,'0'0'272'0,"0"0"75"0,0 0-65 15,0 0-85-15,0 0-84 16,0 0-46-16,0 0-19 0,0 0-30 16,26-18-13-16,-26 18-16 15,39 7 17-15,-39-7-37 0,0 0-118 16,7 37-134-16,-7-37-173 15,-26 44-19-15,-7-10-7 0</inkml:trace>
  <inkml:trace contextRef="#ctx0" brushRef="#br0" timeOffset="508">1692 540 1222 0,'0'0'196'0,"0"0"24"16,0 0-4-16,0 0-43 15,0 0-66-15,-6 37-42 0,6-37-32 16,-33 33-9-16,0-11-14 16,-6-7 0-16,6-4-3 0,33-11 64 15,-40-4-14-15,40 4-15 16,-26-25-13-16,0-9-23 15,19-3 13-15,7-14-26 16,7-5 23-16,6-7-29 0,7 8 18 16,6 0-153-16,-6 3-128 15,6 8-146-15,-26 44 76 0,46-34-51 16</inkml:trace>
  <inkml:trace contextRef="#ctx0" brushRef="#br0" timeOffset="673">1515 1031 956 0,'-7'41'186'0,"7"-41"103"16,0 0-31-16,0 0-143 16,0 0-39-16,46-4-224 0,-46 4-155 15,40-29-139-15</inkml:trace>
  <inkml:trace contextRef="#ctx0" brushRef="#br0" timeOffset="1393">1192 577 856 0,'0'0'220'16,"0"0"11"-16,0 0-61 15,0 0-46-15,0 0-31 0,0 0 131 16,0 0-26-16,0 0-73 16,0 55-17-16,0 1-29 15,0-5-21-15,-7 5 21 16,-6-8-12-16,0 0-28 0,-7-4-22 16,1-3 0-16,-8-4-17 15,8-11 15-15,19-26-15 0,-40 29 10 16,40-29-3-16,-39 0-7 15,39 0 4-15,0 0-4 0,-33-55-3 16,20-4 3-16,6-8-13 16,14-10-40-16,6-5-61 15,7-3-70-15,-1 0-133 0,8 11-96 16,-1 8-101-16</inkml:trace>
  <inkml:trace contextRef="#ctx0" brushRef="#br0" timeOffset="1593">1146 182 1823 0,'0'0'269'15,"0"0"-32"-15,0 0-78 16,0 0-110-16,0 0-9 15,0 0-203-15,0 0-253 16,0 0-155-16,0 0-68 0</inkml:trace>
  <inkml:trace contextRef="#ctx0" brushRef="#br0" timeOffset="1949">797 514 1082 0,'0'0'69'0,"0"0"57"16,0 0 79-16,0 0-57 0,0 0-19 15,0 0-39-15,0 0 22 16,0 0-61-16,0 0-7 0,0 0-22 15,0 0 26-15,0 0 31 16,0 0 63-16,-53 11-11 0,7 15-3 16,13 11-36-16,-13 11-20 15,7 7-38-15,6 4-12 16,-7 1-19-16,8-9 4 0,-1 5-7 16,0-12-111-16,33-44-100 15,-33 44-72-15,33-44-121 16,0 0-76-16,0 0 101 0,0 0 8 15</inkml:trace>
  <inkml:trace contextRef="#ctx0" brushRef="#br0" timeOffset="2109">737 93 1468 0,'53'-37'160'0,"-6"15"28"0,-1 3-92 15,-46 19-39-15,53-15-60 16,-53 15-186-16,0 0-150 16,0 0-36-16,0 0-56 0</inkml:trace>
  <inkml:trace contextRef="#ctx0" brushRef="#br0" timeOffset="2384">468 396 789 0,'0'0'164'15,"0"0"-7"-15,0 0-1 16,-20-56-8-16,20 56-27 0,0 0-44 16,-19-44-25-16,19 44 16 15,0 0-3-15,-66-15 44 0,20 23-30 16,-1 14-1-16,1 18-8 15,6 12-11-15,1 7 1 0,6 15-16 16,0 11-30-16,7 8-2 16,6-1-12-16,7 0-56 15,0-3-187-15,6-4-238 0,7-15-8 16</inkml:trace>
</inkml:ink>
</file>

<file path=ppt/ink/ink24.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3:42:30.132"/>
    </inkml:context>
    <inkml:brush xml:id="br0">
      <inkml:brushProperty name="width" value="0.1" units="cm"/>
      <inkml:brushProperty name="height" value="0.1" units="cm"/>
      <inkml:brushProperty name="color" value="#774931"/>
      <inkml:brushProperty name="fitToCurve" value="1"/>
    </inkml:brush>
  </inkml:definitions>
  <inkml:trace contextRef="#ctx0" brushRef="#br0">0 1027 495 0,'0'0'117'0,"0"0"42"16,0 0 15-16,0 0 29 0,0 0 10 16,0 0-52-16,0 0 0 15,0 0 26-15,13 41-51 0,-7-8 19 16,-6 1-10-16,7-1 4 15,0-4-38-15,-1 1-5 16,-6-30-35-16,13 33-8 0,-13-33 1 16,0 0-13-16,0 0 10 15,0 0 15-15,40 22-31 0,-7-18-31 16,-7-19-1-16,20-14 2 16,-7-16-10-16,20-14-2 15,7-15-11-15,13-18-3 0,0-11-44 16,0-27-13-16,0-14-51 15,-7-11-89-15,0 0-69 0,-13 3-171 16,0 19-179-16</inkml:trace>
</inkml:ink>
</file>

<file path=ppt/ink/ink240.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04-21T08:33:22.544"/>
    </inkml:context>
    <inkml:brush xml:id="br0">
      <inkml:brushProperty name="width" value="0.1" units="cm"/>
      <inkml:brushProperty name="height" value="0.1" units="cm"/>
      <inkml:brushProperty name="color" value="#9966CC"/>
      <inkml:brushProperty name="fitToCurve" value="1"/>
    </inkml:brush>
  </inkml:definitions>
  <inkml:trace contextRef="#ctx0" brushRef="#br0">0 0 127 0,'0'0'-4'0,"0"0"4"15,0 0-22-15</inkml:trace>
</inkml:ink>
</file>

<file path=ppt/ink/ink241.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04-21T08:33:24.891"/>
    </inkml:context>
    <inkml:brush xml:id="br0">
      <inkml:brushProperty name="width" value="0.1" units="cm"/>
      <inkml:brushProperty name="height" value="0.1" units="cm"/>
      <inkml:brushProperty name="color" value="#ED1C24"/>
      <inkml:brushProperty name="fitToCurve" value="1"/>
    </inkml:brush>
  </inkml:definitions>
  <inkml:trace contextRef="#ctx0" brushRef="#br0">0 266 558 0,'33'15'141'0,"0"-4"-19"15,-33-11-17-15,40 7-26 16,-40-7 6-16,39 15 44 0,0-8 6 16,1 1 18-16,-1 3-2 15,1-4-5-15,6 4-49 16,6 0-16-16,14 4-20 0,0-4-6 16,6 8-29-16,7-8-15 15,6 7 6-15,7-3-17 0,-6 0-17 16,-1-1 28-16,-6 1-2 15,-7-4-16-15,-13 0 11 0,-6-3 10 16,-14-1-20 0,-39-7 22-16,46 8-27 0,-46-8 8 15,0 0 3-15,0 0-49 16,0 0-63-16,0 0-17 0,0 0-78 16,0 0-121-16,0 0-13 15,0 0-11-15</inkml:trace>
  <inkml:trace contextRef="#ctx0" brushRef="#br0" timeOffset="472">414 0 608 0,'0'0'149'16,"0"0"-59"-16,0 0-5 0,0 0-20 16,0 0-18-16,0 0-1 15,0 0 65-15,0 0 65 0,0 0-50 16,0 0-60-16,0 0 12 15,0 0 17-15,0 0-78 16,-13 40 13-16,13-40-13 16,-46 48-10-16,0-11 11 0,0-3-36 15,-13-8 18-15,7-8 13 16,6 0-23-16,6-6 10 0,7-5 5 16,33-7-17-16,-33 4 21 15,33-4-27-15,0 0 14 16,0 0-6-16,0 0-1 0,40-4 26 15,6 4 13-15,0 4-32 16,6 7 17-16,1 4-21 0,0 3-9 16,6 8 20-16,-7 3-76 15,-6 5-132-15,0 3-21 0,-6 7-59 16,-1 0-94 0</inkml:trace>
  <inkml:trace contextRef="#ctx0" brushRef="#br0" timeOffset="1116">2143 192 755 0,'0'0'123'16,"0"0"-13"-16,0 0-19 15,0 0 7-15,0 0 23 16,-46-4 2-16,0 8-42 15,-7 11-10-15,-6 7 46 0,0 11 17 16,-14 4 4-16,1 15 0 16,-7 7-25-16,-6 11-19 0,-1 8-11 15,-6 3-19-15,7 4-26 16,6-4-20-16,14-3-18 16,5-1 59-16,21-3-13 0,6-7 6 15,20-8-18-15,13 0-1 16,13-7-8-16,20-4-5 0,20-4-11 15,12-3-24-15,14-15 20 16,6-1 4-16,14-10 0 0,0-11-17 16,6-8 5-16,0-11 21 15,7-14-18-15,-7-15-3 0,0-8 3 16,-13-15-5 0,0-18 5-16,-13-11 0 0,-14-18 0 15,-5-12-14-15,-21 1 20 16,-6 3-6-16,-33 14 5 0,-13 16-12 15,-20 11 12-15,-26 14 2 16,-14 19-11-16,-12 11 4 0,-7 15 0 16,0 7 0-16,7 12-5 15,6 6 2-15,6 9-84 16,14 2-85-16,13 1-121 16,46-15-147-16,-39 41-18 0,32-4-43 15</inkml:trace>
</inkml:ink>
</file>

<file path=ppt/ink/ink242.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04-21T08:33:29.419"/>
    </inkml:context>
    <inkml:brush xml:id="br0">
      <inkml:brushProperty name="width" value="0.1" units="cm"/>
      <inkml:brushProperty name="height" value="0.1" units="cm"/>
      <inkml:brushProperty name="color" value="#ED1C24"/>
      <inkml:brushProperty name="fitToCurve" value="1"/>
    </inkml:brush>
  </inkml:definitions>
  <inkml:trace contextRef="#ctx0" brushRef="#br0">14614 1160 775 0,'0'0'181'16,"0"0"71"-16,-59-7-23 0,20 14-62 15,-7 5-33-15,0 10-10 16,-7 4-12-16,1 3-14 15,-8 8-33-15,-5 0-2 0,-14 7-3 16,-7 4-8-16,-12 0 7 16,-14 0-35-16,-19 0-2 0,-7 1 2 15,-13-9-24 1,-7 1 0-16,0-1 0 0,0-3-7 16,1 0 23-16,-1 0-24 15,-6-11 28-15,13 0 4 0,-7-4 33 16,13-3 2-16,1-5-23 15,-1 1-4-15,1-7-23 0,-8-1 3 16,8 0-16-16,-1-3-2 16,1 0 14-16,-7-1-3 0,6 1 6 15,-13 0-11-15,1 0 0 16,-1-1-4-16,-6 1-2 0,-1 0 23 16,1-1-29-16,-7-3 4 15,-13 0-4-15,-6 4 4 16,6-4 8-16,0-4 0 15,-7 4 16-15,7-3-13 0,7-8-14 16,-7-1 14-16,6 5 7 0,1-4-8 16,6 0-13-16,-6 0 17 15,-1 0-11-15,-12-4 1 0,12 0 11 16,-6-3-12-16,13-1 14 16,0 4-9-16,14-7 12 0,-8 4-8 15,1-4 4-15,6-1-15 16,-6-2 7-16,6-1 0 15,-6-4 3-15,-7 4-9 0,7-3 12 16,6 7 1-16,-6-4-7 16,6 0 6-16,7 0-10 0,7 0 12 15,6 4-8-15,6-4 11 16,1 0-11-16,6 0 7 0,0 1-7 16,7-1 10-16,-7 0-14 15,0 0 8-15,7 0-4 0,-7 4 3 16,7 0-3-16,6 0 0 0,0-1 6 15,0 1-9-15,14 0 8 16,-1 4-5-16,14-5 0 0,6 5-12 16,7-1 22-16,6 1-5 15,13 0 3-15,-6-1-21 0,7 1 19 16,-1-5-22-16,7 1-33 16,-6 4 3-16,-1-4 46 15,0 3-17-15,7 1 20 0,46 18-17 16,-59-22 26-16,13 3-21 15,46 19 17-15,-46-18-13 0,46 18 16 16,0 0-16-16,-52-26 8 16,52 26-21-16,0 0 31 0,-46-34-25 15,46 34 24-15,0 0-15 16,-53-40 7-16,53 40-38 0,-46-41 21 16,46 41 0-16,0 0 6 0,-52-40 1 15,52 40 13 1,0 0-18-16,-59-48 4 0,59 48 13 15,0 0-14-15,-46-45 16 0,46 45-8 16,-53-33 0-16,53 33-28 16,-53-26 19-16,53 26-18 0,-52-22 27 15,52 22-7-15,-59-22 4 16,59 22 8-16,-59-19-5 0,59 19 7 16,-60-26-15-16,14 4 22 15,46 22-14-15,-52-26 0 0,52 26 0 16,-53-29-5-16,53 29 5 15,-46-33-12-15,46 33 23 16,-46-37-17-16,46 37 18 0,0 0-12 16,0 0 9-16,-46-37-24 15,46 37 20-15,0 0-5 0,0 0 0 16,0 0 0-16,0 0-12 16,0 0 27-16,0 0-27 0,0 0 26 15,-46-41-19-15,46 41 5 0,0 0 6 16,0 0-16-16,0 0 24 15,-52-48-24-15,52 48 15 0,0 0-21 16,-46-44 24-16,46 44 0 16,0 0-8-16,0 0 8 0,-46-41-27 15,46 41 29-15,0 0-22 16,0 0 25-16,0 0-20 16,0 0 18-16,-46-41-19 0,46 41 12 15,0 0-10-15,0 0 3 16,0 0-13-16,0 0 19 0,0 0 9 15,0 0-21-15,0 0 19 16,0 0-19-16,13 59 13 0,-7-7-19 16,14-4 19-16,-7 0-2 15,7 4 15-15,0 0-27 0,-1 3 21 16,-5-3-26-16,5-8 27 16,-19-44-5-16,7 59 2 15,-1-14-28-15,-6-45 30 0,0 0-5 16,7 44 6-16,-7-44-12 0,0 0 31 15,0 0-40-15,0 0 20 16,0 0-21-16,0 0 23 0,0 0-8 16,0 0-13-16,0 0 21 15,0 0-23-15,0 0 20 0,0 0-24 16,-20-59 29-16,7 7-21 16,7 0 13-16,-8 1-22 0,8-1 24 15,-1 8-20-15,1-1 29 16,6 45-26-16,-7-51 22 0,7 51-20 15,-13-41 12-15,13 41-15 16,0 0 20-16,0 0-14 16,0 0 3-16,0 0-13 0,-13-44 17 15,13 44 1-15,0 0-2 16,0 0-13-16,0 0 17 0,0 0-16 16,0 0 6-16,0 0 10 0,0 0-5 15,0 0-2-15,-7-45 4 16,7 45-10-16,0 0 6 0,0 0 0 15,0 0 0-15,0 0 0 16,0 0-6-16,0 0 2 0,0 0-8 16,0 0 22-16,0 0-22 15,0 0 21-15,46 22-14 16,0-3 19-16,7 3-17 0,6-3 10 16,7-1-16-16,13 0 16 15,-1-3-16-15,1 0-96 0,-6-8-188 16,-14 1-93-16,-59-8 20 15,65 11-84-15</inkml:trace>
</inkml:ink>
</file>

<file path=ppt/ink/ink243.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04-21T08:33:49.327"/>
    </inkml:context>
    <inkml:brush xml:id="br0">
      <inkml:brushProperty name="width" value="0.1" units="cm"/>
      <inkml:brushProperty name="height" value="0.1" units="cm"/>
      <inkml:brushProperty name="color" value="#9966CC"/>
      <inkml:brushProperty name="fitToCurve" value="1"/>
    </inkml:brush>
  </inkml:definitions>
  <inkml:trace contextRef="#ctx0" brushRef="#br0">2734 447 451 0,'0'0'110'0,"0"0"-14"16,0 0 3-16,0 0 5 15,0 0-45-15,0 0-44 0,0 0-15 16,0 0 18-16,0 0 30 16,0 0 8-16,0 0-12 0,26 33 15 15,-6-3 21-15,-20-30-23 16,26 40 41-16,-6-3-30 0,-7-4-5 16,7 1 34-16,-7-1-40 15,0-4 1-15,-7 1-1 16,1 0 1-16,-7-30-13 0,0 40 0 15,-7-7-23-15,7-33-9 0,-19 37 37 16,19-37-70-16,-46 34 12 16,0-16 4-16,-7-7-10 0,1-3 14 15,-1-5 7-15,0-3 7 16,7-3-69-16,7-8 0 0,0-4-23 16,12-4-19-16,27 19-9 15,-26-29 18-15,26 29 49 0,-13-41 1 16,26 8 10-16,13 3-16 15,7 8 38-15,7-4-21 16,-1 11 14-16,7 8 39 0,-13 7-12 16,-7 4-65-16,-26-4 121 0,33 26 48 15,-20 3 9-15,-6 8-33 16,-14 0-7-16,-13 0-16 0,-6 0-3 16,-7 4-13-16,-13-8-2 15,-6 4-26-15,-1-4-19 0,-6-7-2 16,6-4-13-16,1-3-11 15,6-12-67-15,6 0-103 0,8-10-103 16,32 3 9-16,-33-15-49 16,20-4-88-16</inkml:trace>
  <inkml:trace contextRef="#ctx0" brushRef="#br0" timeOffset="245">3351 0 849 0,'0'0'200'0,"0"0"57"16,0 0-22-16,-13 40-44 0,-6 1-45 15,-8 0-61-15,-6-4-27 16,1 3-35-16,-1-7-26 15,-7 4-4-15,1-3-161 0,-1-5-168 16,-6-3-38-16,-6 0 25 16</inkml:trace>
  <inkml:trace contextRef="#ctx0" brushRef="#br0" timeOffset="579">2155 565 782 0,'-6'37'134'0,"6"-37"16"16,-7 29 32-16,7-29 16 0,-6 34-2 16,6-34-29-16,0 0-28 15,-20 29-20-15,0-7-53 0,20-22-4 16,-26 19 14-16,26-19 6 15,0 0 22-15,-20 11 0 0,20-11-56 16,0 0-14-16,-26-15-24 0,13-11-6 16,6 1 2-16,1-12-9 15,6-4 7-15,0-7 3 0,0 0-28 16,6 4-60-16,1-1-41 16,-1 5-106-16,1 3-75 15,0 7-92-15,-7 30 136 0,0 0-108 16,13-30-42-16</inkml:trace>
  <inkml:trace contextRef="#ctx0" brushRef="#br0" timeOffset="768">2169 314 815 0,'32'-8'88'15,"1"-3"-10"-15,7-7 39 16,-1 3-2-16,7 0-10 15,7 0-28-15,6 1-19 0,0-1-43 16,-6 8 5-16,-1 3-68 16,-19 0-135-16,-33 4-19 0,0 0-50 15,0 0-97-15</inkml:trace>
  <inkml:trace contextRef="#ctx0" brushRef="#br0" timeOffset="1272">1505 484 502 0,'0'0'81'15,"0"0"-13"-15,0 0-21 16,0 0-6-16,0 0 2 0,0 0-14 16,0 0 5-16,0 0 18 15,0 0-10-15,0 0 14 16,0 0-13-16,0 0 28 0,0 0 50 16,0 0-59-16,0 0-13 15,0 0 9-15,0 0-28 0,13 40-1 16,-13-40 6-16,20 48 49 0,-7-14-6 15,0 3-42-15,0-8 20 16,-13-29-37-16,20 37 8 0,-20-37-7 16,7 33-14-16,-7-33 28 15,0 0-43-15,-20 34 16 0,20-34-4 16,-40 22-13-16,-6-11 10 16,7-7 10-16,0-4-28 15,39 0 37-15,-46-12-27 0,46 12 23 16,-40-29-23-16,40 29-2 15,-26-52 24-15,26 4-40 0,6 7 30 16,14 8-23-16,-20 33-4 0,46-40-101 16,-6 10-58-16,-1 4-36 15,-6 11-40-15,-33 15-121 0</inkml:trace>
  <inkml:trace contextRef="#ctx0" brushRef="#br0" timeOffset="1656">854 628 1085 0,'33'-11'29'0,"-33"11"4"15,0 0 67-15,0 0 4 0,0 0 13 16,0 0-25-16,0 0-25 16,0 0-54-16,0 0 12 15,0 0-22-15,0 0 21 0,-39 0-1 16,6 7 59-16,-6 0 44 0,-1 8 3 16,-6 0 26-16,0 11-4 15,0 3 11-15,0 5-41 16,-6-1 1-16,-1 0-42 0,7 4-31 15,-7-4-17-15,7 1-20 0,0-5 1 16,7-3-13-16,0-7-7 16,6-5-63-16,-7-10-139 0,1 3-139 15,6-7-155-15,33 0-17 16,-33-11 6-16</inkml:trace>
  <inkml:trace contextRef="#ctx0" brushRef="#br0" timeOffset="1840">605 277 1099 0,'52'-8'164'16,"-6"5"34"-16,0-5-13 0,7 1-66 15,6 3-43-15,7 1-39 16,-7 3-156-16,7-4-229 0,-7 4-135 15</inkml:trace>
</inkml:ink>
</file>

<file path=ppt/ink/ink244.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04-21T08:33:56.815"/>
    </inkml:context>
    <inkml:brush xml:id="br0">
      <inkml:brushProperty name="width" value="0.1" units="cm"/>
      <inkml:brushProperty name="height" value="0.1" units="cm"/>
      <inkml:brushProperty name="color" value="#9966CC"/>
      <inkml:brushProperty name="fitToCurve" value="1"/>
    </inkml:brush>
  </inkml:definitions>
  <inkml:trace contextRef="#ctx0" brushRef="#br0">1770 374 963 0,'-27'-15'124'16,"27"15"50"-16,0 0 2 0,0 0-56 16,0 0 37-16,0 0 25 15,0 0-23-15,-6 41-10 16,12 1-60-16,1 2-17 0,6 0-26 15,7 1-16-15,1-1 21 16,-8 0-23-16,-7-2-15 0,-6-9 7 16,-6 1-20-16,-15-1 4 15,-18-7-18-15,-7-1 3 0,-20-6 0 16,-6-4-34-16,-1-8-23 16,1-7 8-16,6-4 8 0,1-3-5 15,12-8-34-15,7-7 39 16,13-4 31-16,33 26 8 0,-13-40-1 15,20 3-8-15,-7 37 19 16,46-34 28-16,-7 16-20 0,0 11 1 16,1 3 16-16,-7 8 61 15,0 7 12-15,-33-11-10 0,19 33-20 16,-12 0-12-16,-14 8-18 16,-19-1 4-16,-7 5-21 0,-13-5-26 15,0-2 8-15,-13-8-10 16,0 3-123-16,6-11-128 0,-7-3-100 15,8-8 2-15,6-4 32 0,6-7 25 16,1-3-34-16</inkml:trace>
  <inkml:trace contextRef="#ctx0" brushRef="#br0" timeOffset="248">2139 33 921 0,'26'-33'104'16,"-26"33"52"-16,0 0 115 0,0 0-62 16,0 0-54-16,0 0-53 15,0 0-31-15,-59 15-30 0,0 11-18 16,6 7-16-16,-6 0-12 15,0 5-165-15,6-5-109 0,0 1-68 16,0 3-13-16</inkml:trace>
  <inkml:trace contextRef="#ctx0" brushRef="#br0" timeOffset="607">849 549 839 0,'0'0'78'0,"0"0"33"16,0 0 27-16,0 0-49 0,0 0-55 15,0 0 56-15,0 0 22 16,0 0-14-16,0 0 0 0,0 0-52 15,0 0-19-15,0 0-8 16,0 0 28-16,-33 33 26 0,33-33-17 16,0 0-3-16,-40 4 2 15,40-4-17-15,-26-15-19 0,26 15-19 16,-33-41-5-16,14 1 5 16,5 3-9-16,1 0 15 0,13-5 2 15,0 2-5-15,7-1-101 16,-7 41-138-16,13-52-102 0,0 12 62 15,-13 40-127-15</inkml:trace>
  <inkml:trace contextRef="#ctx0" brushRef="#br0" timeOffset="788">928 234 789 0,'0'0'63'0,"52"4"20"16,-6-12-5-16,7 1-18 0,-6-8-33 16,5 4 7-16,-12 0-85 0,-40 11-14 15,46-11-139-15,-46 11-180 16</inkml:trace>
  <inkml:trace contextRef="#ctx0" brushRef="#br0" timeOffset="1108">177 523 876 0,'0'0'73'0,"0"0"77"15,46 15 48-15,0 0-7 0,-13-1-11 16,-6 5-46-16,-27-19-60 0,0 0-32 15,19 40 12-15,-12-10-38 16,-7-30 1-16,-33 31-21 0,-6-9 4 16,-1-8-8-16,-6-6 8 15,0-4 0-15,7-4 29 16,-1-12 10-16,7-2-18 0,33 14-5 16,-26-38 4-16,13-7-9 15,20-3-4-15,12 4-10 0,14-4-20 16,7 4-117-16,12 9-133 0,7 10-71 15,0 2 24-15</inkml:trace>
</inkml:ink>
</file>

<file path=ppt/ink/ink245.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04-21T08:34:03.827"/>
    </inkml:context>
    <inkml:brush xml:id="br0">
      <inkml:brushProperty name="width" value="0.1" units="cm"/>
      <inkml:brushProperty name="height" value="0.1" units="cm"/>
      <inkml:brushProperty name="color" value="#9966CC"/>
      <inkml:brushProperty name="fitToCurve" value="1"/>
    </inkml:brush>
  </inkml:definitions>
  <inkml:trace contextRef="#ctx0" brushRef="#br0">42 1137 824 0,'-40'-48'125'0,"40"48"1"0,0 0 36 16,0 0-63-16,0 0 22 16,0 0 155-16,0 0-98 15,0 0-43-15,0 0-25 0,0 0-45 16,0 48 1-16,0-48-1 15,7 56 5-15,-7-56-17 16,6 52-28-16,-6-52-4 16,0 0-17-16,0 48 14 0,0-48 41 15,0 0 56-15,0 0-3 16,0 0 7-16,0 0-35 16,73-29-2-16,19-23-13 0,19-19-22 15,21-14-23-15,19-20-16 16,13-20-17-16,13-24 1 0,7-11 13 15,-13 7-16-15,-27 23-129 16,-19 27-202-16,-40 24-344 16,-19 27-28-16</inkml:trace>
</inkml:ink>
</file>

<file path=ppt/ink/ink246.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04-21T08:34:04.523"/>
    </inkml:context>
    <inkml:brush xml:id="br0">
      <inkml:brushProperty name="width" value="0.1" units="cm"/>
      <inkml:brushProperty name="height" value="0.1" units="cm"/>
      <inkml:brushProperty name="color" value="#9966CC"/>
      <inkml:brushProperty name="fitToCurve" value="1"/>
    </inkml:brush>
  </inkml:definitions>
  <inkml:trace contextRef="#ctx0" brushRef="#br0">0 1226 1046 0,'0'0'107'0,"0"0"2"16,0 0 59-16,0 0-1 16,0 0 26-16,0 0 72 0,0 0-108 15,0 0-60 1,0 0-28-16,0 0-5 0,0 0-19 16,0 0-9-16,0 0 22 15,0 0-3-15,46 23 7 0,-46-23-6 16,0 0 7-16,0 0 18 15,0 0-1-15,46-12-29 16,0-13-22-16,7-16-12 0,6-14-9 16,7-16-8-16,13-17 2 15,19-19-5-15,7-19 12 16,20-18-24-16,0 7 7 0,-7 4-114 16,-13 22-126-16,-19 23-231 15,-21 21-180-15,-19 23-84 0</inkml:trace>
</inkml:ink>
</file>

<file path=ppt/ink/ink247.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04-21T08:43:26.646"/>
    </inkml:context>
    <inkml:brush xml:id="br0">
      <inkml:brushProperty name="width" value="0.1" units="cm"/>
      <inkml:brushProperty name="height" value="0.1" units="cm"/>
      <inkml:brushProperty name="color" value="#ED1C24"/>
      <inkml:brushProperty name="fitToCurve" value="1"/>
    </inkml:brush>
  </inkml:definitions>
  <inkml:trace contextRef="#ctx0" brushRef="#br0">647 717 133 0,'0'0'56'15,"0"0"50"-15,0 0 23 0,0 0-34 16,0 0 41-16,0 0-44 16,0 0-23-16,0 0 0 0,0 0 12 15,0 0-40-15,0 0-15 16,0 0 1-16,0 0 104 15,0 0 67-15,-46 44-23 0,13 22-70 16,13 16-49 0,0 14-32-16,14 7 19 0,6 8-23 15,6-4-17-15,1 0 3 16,13-7-6-16,-1-8-21 0,1-10 17 16,0-12-89-16,-7-15-150 15,0-10-60-15,-6-8-48 16</inkml:trace>
  <inkml:trace contextRef="#ctx0" brushRef="#br0" timeOffset="1016">1238 643 294 0,'0'0'34'0,"13"-41"56"16,-13 41-7-16,0 0-11 15,0 0-22-15,0 0-25 0,-33-41 41 16,33 41-48-16,0 0 5 16,-59 0 15-16,59 0-35 15,-59 30 5-15,59-30 5 0,-46 66-11 16,7-3-6-16,19-4 33 16,13-3-49-16,7-1 24 0,20-11-2 15,6-3 3-15,-26-41 5 16,53 41-10-16,0-12 12 15,-7-10-25-15,-14-12 24 16,-32-7 0-16,40 11-15 16,-40-11 4-16,0 0 5 0,0 0-5 15,0 0 5-15,0 0-25 16,-59-7 39-16,0-1-14 0,-1-3-22 16,1 0 17-16,0-3 15 15,7-5-15-15,-1 1 49 16,53 18 4-16,-53-19 28 0,53 19-29 15,0 0-44-15,0 0 15 16,0 0-21-16,0 0 25 16,0 0-11-16,-6 44 21 0,19 16 9 15,13 13-14-15,7 12-11 16,-7 4 22-16,7 7-38 16,-6 4 5-16,-8-4-21 0,-6 0-1 15,1-7-72-15,-14-12-100 16,6-7-45-16,-6-14-157 15</inkml:trace>
  <inkml:trace contextRef="#ctx0" brushRef="#br0" timeOffset="1832">1889 269 453 0,'0'0'70'0,"-40"-44"-38"0,1 7 26 16,39 37-39-16,-40-48 4 16,1 15-4-16,39 33-19 0,-53-41-9 15,14 15 22-15,-7 4-35 16,0 11 19-16,-7 4 20 16,-6 7-12-16,-6 3 4 0,-1 5-5 15,-6 7 9-15,-7-1 8 16,0 5-21-16,-7-1 28 0,8 5-22 15,-1-5-6-15,13 4 16 16,0 4-16-16,7 0 22 16,0 0-38-16,6-4 22 15,7 4 1-15,0-4-18 0,-6 4 23 16,52-26-7-16,-59 59-9 16,6 4 21-16,7 11 7 15,0 11-11-15,13 11-28 0,-6 11 21 16,6 7-6-16,7 8 11 15,6 11 9-15,7 8 2 0,0-1-9 16,13-7 18-16,6 4-6 16,14-12-11-16,6 1 20 15,14-8-44-15,-1 0 17 0,20-10-11 16,0-1-5 0,14-8 31-16,-1-14-43 0,7-18 28 15,6-12 9-15,7-21-5 16,7-23-11-16,-1-19-24 0,1-18 37 15,6-14-17-15,-6-16 13 16,-1-10 7-16,1-15-16 16,-7-12 3-16,-7-10 3 0,1-19-1 15,-7-11 1-15,-7-22-12 16,0-8 35-16,-6-3-38 0,0-8 0 16,-7 8 37-16,-13 0-36 15,-13 14 2-15,-20 23 28 16,0 14-31-16,-26 19 4 15,-14 19 23-15,-5 14-42 0,-14 15 35 16,0 7-2-16,-7 8-23 16,0 11-29-16,1 3-43 15,6 5-10-15,6-1-97 0,40 15-89 16</inkml:trace>
</inkml:ink>
</file>

<file path=ppt/ink/ink248.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04-21T08:43:45.401"/>
    </inkml:context>
    <inkml:brush xml:id="br0">
      <inkml:brushProperty name="width" value="0.1" units="cm"/>
      <inkml:brushProperty name="height" value="0.1" units="cm"/>
      <inkml:brushProperty name="color" value="#ED1C24"/>
      <inkml:brushProperty name="fitToCurve" value="1"/>
    </inkml:brush>
  </inkml:definitions>
  <inkml:trace contextRef="#ctx0" brushRef="#br0">4068 996 333 0,'-13'-18'44'0,"13"18"-13"0,0 0-23 16,0 0 12-16,0 0-15 15,0 0-3-15,0 0 0 0,0 0 4 16,-40-11-14-16,40 11 5 16,-26 0-1-16,26 0 10 15,-33-11 3-15,33 11-16 0,-46-23-5 16,7-6 7-16,-1-8-2 16,1-4-14-16,-7-7 7 0,0-7 14 15,0-1 9-15,0-3-12 16,0 4 3-16,0 7-7 15,0 0 7-15,0 4 5 0,6 7 3 16,1 0-14-16,-1 11 9 16,1-4 7-16,0 8 1 0,-1 0-6 15,7 7-9-15,-6 0 12 16,-7 8-6-16,6 3 9 16,-12 4-19-16,6 8 8 0,0-5 14 15,-7 5-5-15,1-1-12 16,6 4-6-16,0 4 1 0,0-4 19 15,-7-4-11-15,1 5 0 16,6-5-11-16,0-7 11 0,0-7 0 16,0-1-3-16,6-7-1 15,-6-3 9-15,0-8 7 0,0-4-5 16,7 1-15-16,-7-4 8 16,0 3 36-16,0 1-26 0,6 6 2 15,-12 5-19 1,-1 3 18-16,-6 8-23 0,0 7 19 15,0 3-3-15,0 5-7 16,0-1 6-16,-1 8 1 0,8 3-4 16,-1 5-3-16,1 2-4 15,6-2 10-15,6-1 2 0,-6-4 10 16,0 4-15-16,0 8-5 16,0 0-3-16,-13 3 8 0,0 4 3 15,-7 0-6-15,-6 3 8 16,0-3-16-16,6-3 8 0,-6-1 19 15,-1 0 7-15,8 4 26 16,-1-4-30-16,13 0-9 16,7-3 16-16,0 0-26 0,7-1-3 15,6-3 20-15,33-26-17 16,-39 44-8-16,12-14 20 0,8 3 3 16,6-7-19-16,-1 0-13 15,14-26 27-15,-6 37-10 0,-1-8 4 16,7 1-20-16,0-1 27 15,7 1-11-15,-1 3 0 0,1 4-10 16,0 0 10-16,-1 0 9 16,1 4-15-16,-1-8-3 0,1 4 23 15,-7-4-14-15,0 4 8 16,-7-4-8-16,1 1 17 16,-14-5-6-16,0 4-8 0,20-33 4 15,-26 37 6-15,26-37-1 16,-20 30-7-16,20-30-5 0,0 0-5 15,0 0-5-15,0 0 12 16,-19 33 1-16,19-33-3 0,0 33 0 16,0-33-3-16,32 34-5 15,-5-12 0-15,6 0 16 0,6 0-2 16,-6-3-14-16,0-1 4 16,-7 4 7-16,-26-22-12 15,33 41 18-15,-13-11 3 0,-7 3-17 16,0 0-2-16,-7-3 17 15,-6-30-20-15,7 33 10 0,-7-33 10 16,13 37-22-16,-13-37 12 16,26 33 9-16,14-7-12 0,6-4 11 15,6-3-8-15,8-5 0 0,5 1 9 16,1-4-13-16,0 0 4 16,-7 0 6-16,0-3-6 0,-13 3-14 15,0 0 6-15,-7-4 15 16,1-3-7-16,-7 3 3 0,0 4-3 15,-7 4-13-15,13-4 15 16,-6 0-12-16,7-3 16 16,12 3-9-16,1 0 7 0,6-7 4 15,0-1-16-15,0 1 14 16,0-4-6-16,0 0-12 0,1 0 12 16,-8-4-12-16,1 1 12 15,-14-1-9-15,1 4 9 0,-40 0 6 16,46 0 12-16,-14 0-1 0,8-4-17 15,6-7 0-15,0 4 0 16,13-8 5-16,7 0 7 0,6 0-12 16,7 4 5-16,-7 0-5 15,7 4 0-15,-7 0-3 16,0-1 7-16,1 1-10 0,-14 3 11 16,7 4-8-16,-7-4-6 15,0 4 5-15,0-7-1 0,-6 0 12 16,6-4 2-16,-7-8-6 15,1 1-12-15,6-8-5 0,7-4 5 16,-7-3-4-16,0 0 7 0,0-4 15 16,-6 3-9-16,-7 5 5 15,-7-4 14-15,-6 3-22 0,-33 30-2 16,33-37 5-16,-13 4 11 16,-7 3-6-16,0 1 16 15,-13 29-12-15,6-37 1 0,1 7 7 16,-7 1-24-16,7-5 20 15,-7-2-3-15,0-5 5 0,0 0-9 16,6 1 2-16,-6-1-8 16,0 0 0-16,0 8 3 0,0 33 13 15,-6-33-12-15,6 33-9 16,-14-37-4-16,1 4-1 0,7-1-12 16,-7 5 8-16,13 29-11 0,-27-37-53 15,14 0-54-15,-7 0-45 16</inkml:trace>
</inkml:ink>
</file>

<file path=ppt/ink/ink249.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04-21T08:44:00.861"/>
    </inkml:context>
    <inkml:brush xml:id="br0">
      <inkml:brushProperty name="width" value="0.1" units="cm"/>
      <inkml:brushProperty name="height" value="0.1" units="cm"/>
      <inkml:brushProperty name="color" value="#ED1C24"/>
      <inkml:brushProperty name="fitToCurve" value="1"/>
    </inkml:brush>
  </inkml:definitions>
  <inkml:trace contextRef="#ctx0" brushRef="#br0">71 606 552 0,'0'0'6'15,"0"0"25"-15,-40 15-3 16,40-15-32-16,0 0 13 0,-26 37 1 16,26-37-16-16,0 0 32 15,-13 48-3-15,13-48-23 16,0 0 25-16,0 0 21 0,13 44-6 16,-13-44 8-16,0 0 6 15,0 0-37-15,0 0-12 16,59 0 31-16,-6-22-43 15,-7-11 27-15,13-11-30 0,7-8 24 16,6-18 8-16,7-8-18 16,13-7 11-16,6-4-11 15,1 1-35-15,-7 6 37 0,-13 20-120 16,-13 17-92-16</inkml:trace>
</inkml:ink>
</file>

<file path=ppt/ink/ink25.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3:42:31.372"/>
    </inkml:context>
    <inkml:brush xml:id="br0">
      <inkml:brushProperty name="width" value="0.1" units="cm"/>
      <inkml:brushProperty name="height" value="0.1" units="cm"/>
      <inkml:brushProperty name="color" value="#774931"/>
      <inkml:brushProperty name="fitToCurve" value="1"/>
    </inkml:brush>
  </inkml:definitions>
  <inkml:trace contextRef="#ctx0" brushRef="#br0">15 969 633 0,'-13'-37'140'16,"13"37"40"-16,0 0 27 16,0-48 25-16,0 48 8 15,0 0-77-15,0 0-79 0,0 0-5 16,0 0 67-16,0 0-14 16,0 0 3-16,26 51-16 0,-13 9-30 15,7 2-17-15,-7 1 8 16,13-4 13-16,-6-3-24 15,6-5-19-15,-12-6 13 16,6-8-6-16,-20-37-7 0,13 33 11 16,-13-33 34-16,0 0-20 15,0 0-42-15,0 0-12 0,40-44-4 16,-1-15-13-16,7-8 10 16,13-14-14-16,14-15-4 15,13-15 10-15,13-11-32 0,12-19-45 16,22-22-64-16,5-11-91 15,-6-3-134-15,13 11-370 0</inkml:trace>
</inkml:ink>
</file>

<file path=ppt/ink/ink250.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04-21T08:44:01.397"/>
    </inkml:context>
    <inkml:brush xml:id="br0">
      <inkml:brushProperty name="width" value="0.1" units="cm"/>
      <inkml:brushProperty name="height" value="0.1" units="cm"/>
      <inkml:brushProperty name="color" value="#ED1C24"/>
      <inkml:brushProperty name="fitToCurve" value="1"/>
    </inkml:brush>
  </inkml:definitions>
  <inkml:trace contextRef="#ctx0" brushRef="#br0">0 805 522 0,'0'0'35'0,"0"0"-3"16,0 0-17-16,0 0-9 15,0 0 5-15,0 0-11 16,0 0 18-16,6 33-4 15,-6-33 1-15,0 0 50 0,0 0 10 16,40 34-3-16,12-31 12 16,21-21-4-16,19-19-19 0,6-18 25 15,14-19-8-15,6-11-47 16,7-15 16-16,0-4-50 0,0 1 12 16,0 7 2-16,-7 11 8 15,-13 15-198-15,-20 22-45 0</inkml:trace>
</inkml:ink>
</file>

<file path=ppt/ink/ink251.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04-21T08:44:01.969"/>
    </inkml:context>
    <inkml:brush xml:id="br0">
      <inkml:brushProperty name="width" value="0.1" units="cm"/>
      <inkml:brushProperty name="height" value="0.1" units="cm"/>
      <inkml:brushProperty name="color" value="#ED1C24"/>
      <inkml:brushProperty name="fitToCurve" value="1"/>
    </inkml:brush>
  </inkml:definitions>
  <inkml:trace contextRef="#ctx0" brushRef="#br0">0 625 790 0,'0'0'0'0,"0"0"6"0,0 0 1 16,0 0-19-16,33 33 33 15,0-14 23-15,6-5 36 0,7-17 6 16,14-8-23-16,12-15 4 15,26-11-35-15,27-15 7 0,26-14-19 16,27-19 9 0,19-8-14-16,26-10-127 0,14-8-85 15,6 7-165-15</inkml:trace>
</inkml:ink>
</file>

<file path=ppt/ink/ink252.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04-21T08:44:28.286"/>
    </inkml:context>
    <inkml:brush xml:id="br0">
      <inkml:brushProperty name="width" value="0.1" units="cm"/>
      <inkml:brushProperty name="height" value="0.1" units="cm"/>
      <inkml:brushProperty name="color" value="#ED1C24"/>
      <inkml:brushProperty name="fitToCurve" value="1"/>
    </inkml:brush>
  </inkml:definitions>
  <inkml:trace contextRef="#ctx0" brushRef="#br0">0 0 790 0,'0'0'37'16,"0"0"-18"-16,0 0 25 15,0 0 0-15,0 0-25 0,0 0 3 16,0 0 4-16,0 0-10 16,0 0-25-16,0 0 19 15,0 0-20-15,0 0 6 0,0 0 16 16,0 0 6-16,0 0-38 15,0 0 23-15,0 0 10 16,0 0 22-16,0 0 16 0,0 0 32 16,0 0 4-16,0 0-18 15,0 0-11-15,0 0 4 16,0 0-6-16,0 0-26 16,0 0-12-16,0 0-5 0,0 0-31 15,0 0 14-15,0 0-8 16,0 0-18-16,0 0 0 15,0 0-9-15,0 0-9 0,0 0 27 16,0 0-2-16,0 0 42 16,0 0-19-16,0 0-27 0,0 0 38 15,0 0-11-15,0 0 14 16,0 0-5-16,0 0-33 16,0 0 36-16,0 0-31 0,0 0-78 15,0 0-59 1,0 0-58-16,0 0-122 0</inkml:trace>
</inkml:ink>
</file>

<file path=ppt/ink/ink253.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04-21T08:44:05.749"/>
    </inkml:context>
    <inkml:brush xml:id="br0">
      <inkml:brushProperty name="width" value="0.1" units="cm"/>
      <inkml:brushProperty name="height" value="0.1" units="cm"/>
      <inkml:brushProperty name="color" value="#ED1C24"/>
      <inkml:brushProperty name="fitToCurve" value="1"/>
    </inkml:brush>
  </inkml:definitions>
  <inkml:trace contextRef="#ctx0" brushRef="#br0">579 1068 805 0,'-13'-11'22'0,"13"11"10"15,0 0-9 1,0 0 5-16,0 0 18 0,0 0-18 16,0 0 0-16,0 0-25 15,0 0 0-15,0 0 23 0,0 0 29 16,0 0 33-16,13-30 24 15,20-3 8-15,13-4-75 0,6-11-16 16,14-7 4-16,0-8-33 16,12-7 12-16,1-11 12 0,13-8-54 15,0-4 12-15,7-6-156 16,-7-5 54-16,6-7-65 0,-12 12-154 16</inkml:trace>
  <inkml:trace contextRef="#ctx0" brushRef="#br0" timeOffset="556">0 824 549 0,'0'0'0'15,"0"0"9"-15,0 0 17 16,0 0-1-16,0 0 64 16,0 0-26-16,0 0-20 0,0 0-20 15,0 0-10-15,0 0 23 16,0 0 16-16,0 0 5 0,0 0 0 16,40-18-4-16,6-15-47 15,20-19-6-15,19-11 5 0,14-15 3 16,6-10 16-16,6-8-80 15,1-11-122-15,6-8-167 16</inkml:trace>
  <inkml:trace contextRef="#ctx0" brushRef="#br0" timeOffset="24944">171 510 197 0,'0'0'16'0,"0"0"3"15,0 0 1-15,0 0 10 0,0 0-10 16,0 0 4-16,0 0-11 16,0 0 8-16,0 0 15 0,20 8-15 15,-20-8-3-15,26 22-4 16,-26-22-4-16,20 26 1 0,-20-26-11 15,13 22 13-15,-13-22-3 16,0 0-15-16,0 0 5 0,13 26 0 16,-13-26 3-16,0 0 1 15,0 0-7-15,0 0-8 16,0 0 3-16,27 0 4 16,5-15 11-16,-5-15-12 0,12-7 9 15,7-7-11-15,0-8 7 16,0-7-7-16,7-4 3 0,-1 1 4 15,1-9-11-15,13 5 3 16,-1 3-40-16,14 11-60 0</inkml:trace>
</inkml:ink>
</file>

<file path=ppt/ink/ink254.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04-21T08:37:51.420"/>
    </inkml:context>
    <inkml:brush xml:id="br0">
      <inkml:brushProperty name="width" value="0.1" units="cm"/>
      <inkml:brushProperty name="height" value="0.1" units="cm"/>
      <inkml:brushProperty name="color" value="#ED1C24"/>
      <inkml:brushProperty name="fitToCurve" value="1"/>
    </inkml:brush>
  </inkml:definitions>
  <inkml:trace contextRef="#ctx0" brushRef="#br0">311 1185 714 0,'0'0'100'16,"46"-11"26"-16,-46 11 5 0,0 0-24 16,0 0-6-16,0 0 9 15,0 0-30-15,0 0 60 0,40-15 17 16,-40 15 48-16,0 0-41 16,0 0-5-16,0 0-22 15,0 0-17-15,0 0-6 16,0 0-35-16,0 0-38 15,0 0-16-15,0 0 21 0,0 0 21 16,0 0-17-16,0 0-4 16,0 0-31-16,0 0 0 0,0 0 4 15,-40-25 1-15,40 25-5 16,-33-11-8-16,33 11-3 16,-39 7 1-16,39-7-2 0,-40 26-6 15,40-26 3-15,-52 55 2 16,19-3 7-16,0 0 28 0,7 7 0 15,0 4-22-15,-1-1-13 16,14 5 17-16,-7 3-19 16,14 0 12-16,-1-3-7 0,7-1 0 15,0 1 2 1,7-12-7-16,-1-3-3 0,14 0 13 16,-7-8-1-16,7 0 5 15,6-7-20-15,1-7 20 0,-27-30-3 16,39 40-11-16,7-14 20 15,0-7-26-15,0-4 6 0,7-4 14 16,-7-4-14-16,13-3 3 16,-7-1 5-16,1-3-17 15,-1-3 15-15,1 3-9 0,6-8 3 16,-6-3 13-16,6-7-13 16,0-1 0-16,0 1-7 15,-6-8 9-15,-7-7 5 0,6 3-15 16,1-3 15-16,-7 0 2 15,-7-4-20-15,1 0 11 16,-7-8 7-16,-1 1-16 0,-5-4 17 16,-14-7-8-16,0 3 0 15,-6-3 4-15,-7 3-18 0,-7-4 21 16,7-3-4-16,-7-4-10 16,1 1 12-16,-1 3-8 0,-6-1 11 15,0 5-14-15,-13 3 9 16,-7 8-3-16,-7 0-13 15,-12 3 19-15,-14 0-17 16,-6 8 16-16,-14 4-1 0,8 3-19 16,-1 0 18-16,6 4 0 15,1 3-7-15,6 4 7 0,7 4-3 16,7-3-9-16,-1 6 17 16,14 4-8-16,39 4-19 15,-53-3-42-15,53 3-89 0,-46-4-138 16,46 4-186-16,0 0-217 15,0 0 124-15</inkml:trace>
  <inkml:trace contextRef="#ctx0" brushRef="#br0" timeOffset="981">2092 317 955 0,'0'0'174'15,"0"0"67"-15,0 0 65 0,0 0-79 16,0 0-93-16,-46 30-42 15,7-16-54-15,-7-10-31 0,-7 0-2 16,0-8-13-16,7-3 8 16,0 3 15-16,14-7 1 15,32 11-9-15,-40-26-13 0,20-11-5 16,14-7-16-16,19-4 19 16,7-4-9-16,13 0 5 0,-1 15 12 15,8 12 14 1,-7 6 5-16,6 15-23 0,-6 15 52 15,0 19 32-15,0 18-3 16,-14 7 24-16,8 12-11 0,-14 7-4 16,7 0-15-16,-7-4 11 15,0 0-21-15,0-3-18 0,7-5-20 16,-1-6-18-16,8-8-8 16,-1-11-7-16,-26-37-212 15,0 0-250-15,0 0-64 0,46 44-33 16</inkml:trace>
  <inkml:trace contextRef="#ctx0" brushRef="#br0" timeOffset="1273">2736 605 1409 0,'0'0'182'0,"20"-37"74"15,-20 37-30-15,0 0-10 0,0 0-66 16,0 0-63-16,46-37-40 16,-46 37-21-16,39-22-32 15,-39 22 3-15,40-26 13 0,-40 26 14 16,0 0-10-16,19-40 15 16,-19 40 4-16,-6-45 12 15,-7 8-1-15,13 37-13 0,-53-25-14 16,0 17-2-16,-12 12-15 15,-1 14-8-15,0 8-199 16,-6 15-340-16,13 0-214 0</inkml:trace>
</inkml:ink>
</file>

<file path=ppt/ink/ink255.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04-21T08:37:53.685"/>
    </inkml:context>
    <inkml:brush xml:id="br0">
      <inkml:brushProperty name="width" value="0.1" units="cm"/>
      <inkml:brushProperty name="height" value="0.1" units="cm"/>
      <inkml:brushProperty name="color" value="#ED1C24"/>
      <inkml:brushProperty name="fitToCurve" value="1"/>
    </inkml:brush>
  </inkml:definitions>
  <inkml:trace contextRef="#ctx0" brushRef="#br0">1057 1141 1024 0,'0'0'186'0,"0"0"59"16,0 0-51-16,0 0-16 15,0 0-29-15,0 0-49 16,0 0-49-16,0 0-38 15,-59-29 3-15,6 10-11 16,1 8-12-16,-1 4 7 0,1 7 17 16,-7 7-17-16,-7 1 21 15,0 6-13-15,0 9 7 0,-6 2 27 16,-1 12-11-16,7 4 4 16,0 7 5-16,7 0-2 15,13 8 29-15,0 6 2 0,7 5-32 16,13 7-12-16,6-4-7 15,0 8 6-15,20-5-3 0,13 1 9 16,14-4-3 0,19-3 1-16,6-1 8 0,20-14-24 15,7-7 14-15,20-12-12 16,14-11-7-16,-2-15 2 0,14-10-9 16,7-12-7-16,-1-15 7 15,-6-14 13-15,-7-11-18 0,-5-8 1 16,-15-11 14-16,-12-7-24 15,-14-1 21-15,-19 5-1 16,-14 7 6-16,-13-8 31 0,-26 8 2 16,-13 0-9-16,-20 7-19 15,-19 0-4-15,-14 11-8 16,-6 4-8-16,-14 11 6 0,1 4-11 16,-1 7 5-16,0 0 8 15,14 4-15-15,6 7-82 16,7-3-42-16,13 7-136 0,46 11-135 15,0 0-95-15,-46-15 64 16,46 15-74-16</inkml:trace>
  <inkml:trace contextRef="#ctx0" brushRef="#br0" timeOffset="655">294 155 818 0,'0'0'118'15,"0"0"100"-15,6 37 40 16,-6-37-36-16,-39 33-105 0,-7-7-23 16,7-4-51-1,-7-3-43-15,46-19 13 0,-46 11 1 16,46-11 2-16,-40 0 10 15,40 0-18-15,0 0-28 0,-20-37 25 16,27-4-31-16,13-11 39 16,13 4-13-16,-1 0 14 0,8 11-38 15,-1 8 28-15,-39 29 7 16,53-11 46-16,-20 26 97 0,0 25-6 16,-14 23-27-16,-6 15-41 15,-6 3-33-15,0 8-32 16,-1-5 6-16,-6-10-3 0,7-3-28 15,-1-12 10-15,1-8 6 16,-7-10-20-16,0-41-225 16,0 0-180-16,0 0-24 0,20 37-102 15</inkml:trace>
  <inkml:trace contextRef="#ctx0" brushRef="#br0" timeOffset="939">729 447 1460 0,'0'0'74'16,"0"0"176"-16,32 3 8 15,-32-3-67-15,0 0-56 16,0 0-38-16,40 4-54 16,-7-4-13-16,0-4-13 0,-1-3-21 15,1-11 18-15,-33 18-14 16,40-30-17-16,-14 1 34 0,-13 3-17 15,-13 26-14-15,0-37 21 16,0 37 2-16,-26-19-9 0,-14 19 9 16,-6 15-1-16,0 3-8 15,0 12-10-15,7 0 19 0,39-30-27 16,-39 40-201 0,39-40-293-16,0 41-82 0</inkml:trace>
</inkml:ink>
</file>

<file path=ppt/ink/ink256.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04-21T08:37:55.693"/>
    </inkml:context>
    <inkml:brush xml:id="br0">
      <inkml:brushProperty name="width" value="0.1" units="cm"/>
      <inkml:brushProperty name="height" value="0.1" units="cm"/>
      <inkml:brushProperty name="color" value="#ED1C24"/>
      <inkml:brushProperty name="fitToCurve" value="1"/>
    </inkml:brush>
  </inkml:definitions>
  <inkml:trace contextRef="#ctx0" brushRef="#br0">1945 154 829 0,'0'-34'146'0,"-14"1"-7"15,8 7-28-15,6 26-27 16,-40-33-36-16,1 14 11 0,-7 12-3 16,-7 11 16-16,-6 7-21 15,0 7 21-15,-7 5-19 0,1 10 30 16,-8 0-2-16,1 11 18 15,6 8-32-15,7 3-5 0,0 8-27 16,13 4-17-16,13 7-4 16,7 0-14-16,6 3 27 15,20 1-30-15,7-4 34 16,19 7-17-16,14-7 44 0,6-8-48 16,13-3 10-16,13-7-23 15,13-12 22-15,7-11-19 16,7-7-6-16,13-15 16 0,6-11-23 15,-6-7 19-15,-1-19 14 16,-12-7-29-16,-14-15 15 0,-12-8-21 16,-27-21 15-16,-20-8 11 15,-19-19-24-15,-34-10 23 0,-19-5 10 16,-6 1-17-16,-14 11 3 16,-13 11-6-16,7 18 0 15,0 16 11-15,6 21-5 16,0 15-20-16,14 19 18 0,6 14-9 15,6 8-10-15,40-15-158 16,-33 40-252-16,20 1-60 0</inkml:trace>
  <inkml:trace contextRef="#ctx0" brushRef="#br0" timeOffset="711">131 1048 1156 0,'0'0'69'0,"39"-19"68"15,-39 19 70-15,0 0 16 0,0 0-8 16,0 0-42-16,0 0-74 16,0 30-27-16,0-30-43 0,-46 37-18 15,0-15 8-15,7-4-6 16,39-18-13-16,-33 8 0 16,33-8 5-16,0 0 4 0,0 0-25 15,-13-30 4-15,19-7 9 16,14-11-3-16,20-4-11 15,6 1 8-15,-7 14 15 0,7 7-19 16,-7 15 34-16,-39 15 48 16,46 23-8-16,-6 17-36 15,-7 27-5-15,-14 10 3 0,8 8-36 16,-8 8 9-16,14 3 6 16,0-8-6-16,0-6-133 0,0-5-165 15,0-14-99-15,0-11 0 16,-7-15-157-16</inkml:trace>
  <inkml:trace contextRef="#ctx0" brushRef="#br0" timeOffset="988">906 1413 1825 0,'0'0'153'0,"-33"-22"45"0,33 22-40 15,0 0-72-15,0 0 13 16,0 0-36-16,0 0-48 16,0 0 6-16,0 0-8 0,0 0-6 15,0 0-14-15,0 0 16 16,0 0 4-16,33 8-31 16,-33-8 24-16,0 0 8 0,0 0-10 15,13-37-18-15,-13 37 18 16,0 0-4-16,0 0-51 0,0 0-183 15,0 0-241-15,0 0-76 16</inkml:trace>
</inkml:ink>
</file>

<file path=ppt/ink/ink257.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04-21T08:38:17.329"/>
    </inkml:context>
    <inkml:brush xml:id="br0">
      <inkml:brushProperty name="width" value="0.1" units="cm"/>
      <inkml:brushProperty name="height" value="0.1" units="cm"/>
      <inkml:brushProperty name="color" value="#ED1C24"/>
      <inkml:brushProperty name="fitToCurve" value="1"/>
    </inkml:brush>
  </inkml:definitions>
  <inkml:trace contextRef="#ctx0" brushRef="#br0">0 0 1570 0,'0'0'45'15,"0"0"-25"-15,0 0-42 16,0 0-81-16,0 0-83 0,0 0-74 16,0 0-92-16</inkml:trace>
</inkml:ink>
</file>

<file path=ppt/ink/ink258.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04-21T08:38:26.225"/>
    </inkml:context>
    <inkml:brush xml:id="br0">
      <inkml:brushProperty name="width" value="0.1" units="cm"/>
      <inkml:brushProperty name="height" value="0.1" units="cm"/>
      <inkml:brushProperty name="color" value="#ED1C24"/>
      <inkml:brushProperty name="fitToCurve" value="1"/>
    </inkml:brush>
  </inkml:definitions>
  <inkml:trace contextRef="#ctx0" brushRef="#br0">5429 278 168 0,'-40'-44'55'15,"40"44"48"-15,0 0 14 16,0 0 2-16,-26-45 12 16,26 45-7-16,0 0 9 0,0 0-8 15,0 0-27-15,0 0-34 16,-66-49 49-16,20 24-72 15,0 2-4-15,46 23-11 0,-65-14-11 16,5-1-6-16,1 4-2 16,0 0-10-16,-7 3 103 0,7 1-43 15,-6 3-1-15,-1 4 6 16,-6 0-23-16,12 4 0 16,-5 3 20-16,6 4-10 0,-1 4 0 15,8 7-2 1,-1 0-6-16,1 12 16 0,-1 3 11 15,7 8-30-15,7-1-11 16,-1 4-12-16,7 0 1 0,1 0 22 16,5-3-12-16,1-5-8 15,6-6-7-15,20-34 17 16,-26 52 7-16,13-7-9 0,0-12 5 16,13-33 16-16,-13 55 6 15,13-7-15-15,-7-3 8 0,14 3-8 16,-1-4 2-16,7 1-19 15,7 3 10-15,6-3 3 16,1-5-7-16,12-3 6 0,7-7-7 16,7 0 8-1,12-8-6-15,8-4-9 0,5-3-9 16,8-8-2-16,-1-7-8 16,-6-3 13-16,7-8-16 0,-8-4 8 15,-5-7-1-15,-1-15 5 16,0-4 0-16,1-14-6 15,-1-5 7-15,7-6-13 0,-7-5 3 16,-6-3 0-16,-7 0 0 16,-7 0 0-16,-12 0 4 15,-7 3-8-15,-14 8-4 0,-12 4 12 16,-7 0 2-16,-7 7-2 16,1 8 4-16,6 44-8 0,-33-56 0 15,0 11 3 1,7 8-3-16,26 37-5 0,-46-40 0 15,46 40-2-15,-33-30-18 16,33 30-34-16,0 0-71 0,0 0-50 16,0 0-135-16,0 0-107 15,-53 0-171-15,53 0-92 16</inkml:trace>
  <inkml:trace contextRef="#ctx0" brushRef="#br0" timeOffset="1175">4062 1015 489 0,'0'0'130'16,"0"0"31"-16,0 0-18 16,0 0-4-16,0 0 17 0,0 0-22 15,0 0-23-15,0 0-28 16,0 0 11-16,0 0-15 16,0 0 4-16,0 0-22 0,0 0 18 15,0 0 13-15,0 0-7 16,0 0 28-16,20 41 6 15,-20-41-35-15,-33 52-34 16,-13-8 20-16,-7 4-28 0,-13 4-6 16,-12 4-8-16,-1 14-12 15,-7 1-9-15,-6 2 6 0,-6 9-16 16,-7 4 13-16,-7 6 20 16,0 4 12-16,1 4-10 15,-1 4-9-15,-6 11-11 16,-1 11-15-16,-12 0 14 0,-1 11 8 15,1-4-12-15,0 1 31 16,-1-9 17-16,7 2 5 16,7-9-12-16,6-3-17 0,14 0-1 15,6-4-9-15,6-7 2 16,7-8-11-16,14-3-1 0,12-8-4 16,7 0-7-16,0-7-11 15,13-4 18-15,0-7-1 16,14-15-6-16,-8-4-5 0,14-8-3 15,13-40 13-15,-19 37 4 16,19-37-15-16,0 0 6 0,-14 34 11 16,14-34-11-16,0 0 0 15,0 0 13-15,0 0-18 0,0 0 17 16,0 0 1 0,0 0-13-16,0 0 8 0,0 0-19 15,0 0 11-15,14-34-25 16,5-3-64-16,1-14-24 0,0-1-12 15,-1-11-23-15,-5 3 40 16,-1 1 8-16,-7 3-29 0,1 5-1 16,-14-1 75-16,7 4 22 15,0 48 19-15,-6-52 14 0,-1 11-3 16,7 41-9 0,-13-48 12-16,13 48 7 0,-7-48-7 15,7 48 11-15,-6-48-5 16,6 48 4-16,0-45 28 0,0 45 6 15,0 0-24-15,0 0 10 16,0 0-9-16,0 0 6 0,0 0 39 16,0 0-17-16,0 0-15 15,0 0 18-15,0 0-10 0,-53 56 27 16,20-5 4-16,7 1-26 16,6 1 12-16,1-1-1 15,-1 7-2-15,7 0-35 16,0-4 17-16,6 4 3 0,1-3-6 15,6-7-6-15,0-1 16 16,6-11-27-16,7-4 5 0,-13-33 6 16,40 30 6-16,6-19-13 15,6-8 5-15,-6-6-4 0,7-1-18 16,6-7 0-16,-6 0 7 16,-1 3-53-16,-6 1-137 15,-13 0-190-15,-33 7-307 0,33-4-212 16</inkml:trace>
  <inkml:trace contextRef="#ctx0" brushRef="#br0" timeOffset="7163">1539 5124 579 0,'0'0'131'0,"0"0"110"16,0 0-23-16,0 0 23 16,0 0-29-16,0 0-43 0,0 0-23 15,0 0-8-15,0 0-81 16,-27 3-22-16,27-3 0 0,-26 0 15 15,0-3 4-15,26 3-14 16,-40 0-12-16,7-4-14 0,1 8 6 16,-1-4-1-16,-7 3-1 15,1 1-2-15,6 3-11 0,-6-3 8 16,-1 0 4-16,1 3-5 16,12 1 0-16,-5-1 17 0,-8 0 12 15,7 1-51 1,0 3 7-16,1-4 22 0,-1 4 13 15,0 0-10-15,7 0-4 16,-7 4 13-16,6-7 17 0,-5 4 9 16,5 2-10-16,-6-2-10 15,7 2-15-15,0-3-2 0,-7 4-20 16,7 0 10-16,-1-4 4 16,27-11 19-16,-32 19-5 0,5-1 4 15,27-18 16-15,-33 26-5 16,7 0-2-16,6-4-10 15,1 4-2-15,-1-4 6 0,7 0-12 0,-7 0 3 16,7 4-5 0,-7-4 9-16,1 5-13 0,5-1 1 15,14-26 2-15,-26 41-3 0,0-4 2 16,6-4 8-16,7 4 7 16,0-4 2-16,0 0-6 0,0 4 3 15,6-4-9-15,0 1 3 16,1 0-3-16,-1-1 6 0,-6 0-6 15,7 1-10-15,-1-5 15 16,0 1-23-16,1-1 15 0,-7-6-6 16,13 6-8-16,-7-3 19 15,1 4 5-15,6-5-11 0,-7-1-1 16,0 1-7-16,1 1 4 16,6-26-5-16,0 30 4 0,0-4-2 15,0-4-10-15,0-22 14 16,0 33-17-16,0-7 13 0,0 0-2 15,0-4 15-15,6 4-3 0,-6 0-4 16,7 0-15-16,-7-1 13 16,7-1-13-16,-7 1 11 0,0-25 4 15,6 30-9-15,1-8-10 16,-7-22 8-16,0 30 4 0,0-30 0 16,0 26-4-16,6-4 11 0,-6-22 31 15,0 33 5-15,0-7-15 16,0 3-8-16,0 1 9 15,0-4-24-15,7 0-5 0,-7 1 9 16,0-2 3-16,0-25-14 16,0 30-10-16,0-4 0 0,0-26 19 15,0 26-1-15,0 0-4 0,0-26 4 16,0 29 6-16,0-7 12 16,0-22-14-16,0 26-7 0,0-26 8 15,0 26-9-15,0-26 4 0,0 0-18 16,0 0 4-16,0 0 12 15,0 0 11-15,0 0-2 0,0 0-3 16,0 0-15-16,0 0-1 16,0 0 13-16,0 0-3 15,0 0 1-15,0 0-24 0,0 0-22 16,0 0-122-16,0 0-158 0,0 0-112 16,0 0-109-16,0 0-283 15,20-41-288-15</inkml:trace>
</inkml:ink>
</file>

<file path=ppt/ink/ink259.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04-21T08:38:43.872"/>
    </inkml:context>
    <inkml:brush xml:id="br0">
      <inkml:brushProperty name="width" value="0.1" units="cm"/>
      <inkml:brushProperty name="height" value="0.1" units="cm"/>
      <inkml:brushProperty name="color" value="#ED1C24"/>
      <inkml:brushProperty name="fitToCurve" value="1"/>
    </inkml:brush>
  </inkml:definitions>
  <inkml:trace contextRef="#ctx0" brushRef="#br0">0 102 214 0,'0'0'25'0,"0"0"-6"0,0 0 13 15,0 0 4-15,0 0 24 16,0 0-3-16,0 0-9 16,0 0 2-16,0 0-33 0,0 0 2 15,0 0-6-15,0 0 6 16,0 0-12-16,0 0 16 0,0 0 9 16,0 0 10-16,0 0-14 15,0 0 1-15,0 0 39 0,0 0-1 16,33 0-23-16,-33 0 3 15,33-4-9-15,-33 4 12 0,33 0-17 16,0-3 16-16,-33 3-16 16,33-4-4-16,-1 0-4 0,-32 4 12 15,33 0-6-15,0-7-10 16,-33 7-3-16,40-8 9 16,-1 5-60-16,-6-5 61 0,0 5-28 15,-7-1 9-15,-26 4 0 16,46-7-19-16,-13-1 18 0,-7 8-15 15,-26 0 2-15,40-4 5 16,-40 4 11-16,26-3-5 0,-26 3-6 16,0 0-3-16,0 0-2 15,0 0 13-15,33-4-8 0,-33 4 10 16,0 0-21 0,26 0-15-16,-26 0 26 0,0 0-7 0,33 4 10 15,-33-4 15 1,0 0 4-16,33 3-57 0,-33-3 57 15,0 0-17-15,33 0-20 16,-33 0 15-16,0 0 16 0,0 0 10 16,0 0-16-16,0 0 34 15,0 0-20-15,0 0-18 0,0 0-2 16,0 0 5-16,0 0-9 16,0 0-16-16,0 0 46 0,0 0-26 15,0 0-7-15,0 0 38 0,0 0 4 16,0 0-9-1,0 0-10-15,0 0 3 0,26 0-23 16,-26 0 21-16,0 0 19 16,0 0-5-16,0 0 7 0,0 0 23 15,0 0-18-15,0 0-23 16,0 0 8-16,0 0-25 0,0 0-2 16,0 0 21-16,0 0 4 15,0 0-7-15,0 0 4 0,0 0-7 16,0 0 13-16,0 0-33 15,0 0 11-15,0 0-18 0,0 0 13 16,0 0 23-16,0 0-23 16,0 0-12-16,0 0 16 0,0 0 1 15,0 0-29-15,0 0 25 16,13 34-3-16,-13-34-10 16,13 33-6-16,-13-33 20 0,7 29 3 15,-7-29-7-15,0 0-4 16,0 0 19-16,0 0-30 0,26 30 13 15,-26-30 9-15,0 0-3 16,0 0-24-16,0 0 16 0,0 0 16 16,0 0-16-16,0 0 2 15,20 30-2-15,-20-30 4 0,0 0-18 16,0 0 10-16,0 0 18 16,0 0-30-16,19 33 9 15,-19-33 23-15,0 0-16 0,14 33-3 16,-14-33-10-16,6 33 29 15,-6-33-4-15,0 0-19 0,7 34 16 16,-7-34 0-16,0 0-14 16,6 33-2-16,-6-33 15 0,0 0-5 15,0 0-15-15,0 0 6 16,0 33 16-16,0-33 0 0,0 0-13 16,0 0-9-16,7 30 25 15,-7-30-13-15,0 0-4 0,6 29 8 16,-6-29 11-16,0 0-21 15,-6 33 21-15,6-33 2 16,0 0-17-16,0 34-13 0,0-34 22 16,0 0 4-16,-7 33-32 15,7-33 26-15,-6 30-2 0,6-30 3 16,0 0-15-16,-7 36 1 16,7-36 17-16,0 0-11 0,-6 34 0 15,6-34 0-15,0 0 13 16,-7 29-22-16,7-29 9 0,0 0 8 15,0 0-8-15,0 0-21 16,0 37 40-16,0-37-8 16,0 0-18-16,0 0-6 0,0 0 34 15,0 0-26-15,0 0 1 16,7 41-1-16,-7-41 14 0,0 0-9 16,0 0 0-16,0 0 15 15,0 0-15-15,0 0-6 0,0 0 16 16,0 0-15-16,0 0 0 15,0 0 1-15,0 0 21 0,0 0-30 16,0 0 27-16,0 0 33 16,0 0-12-16,0 0-16 0,0 0 5 15,0 0-7-15,0 0-29 16,0 0 14-16,0 0 9 0,26-41-22 16,-6 4 11-16,-7 0 12 15,6 0-12-15,-12-3-16 16,6 3 10-16,0 4 14 0,-6-4-11 15,-7 3-6-15,0 34 5 16,6-33 4-16,-6 33-9 0,7-37 17 16,-7 37-22-16,0-33 32 15,0 33-27-15,0 0 12 0,0-30-3 16,0 30-17-16,0 0 27 16,0-29-13-16,0 29 6 0,0 0-3 15,-7-30 2-15,7 30-9 16,0 0 17-16,0-33-16 0,0 33 3 15,-6-33 3-15,6 33-12 16,-7-30 4-16,7 30 8 16,-6-29-5-16,6 29 5 0,-13-30 6 15,13 30-30-15,0 0 21 16,0 0 3-16,0 0 9 0,-14-29-31 16,14 29 38-16,0 0-31 15,0 0 15-15,0 0 0 0,0 0 11 16,0 0-11-16,0 0-19 15,0 0 26-15,0 0-10 0,0 0-6 16,0 0 18-16,0 0-1 16,0 0-27-16,0 0 13 0,0 0 22 15,0 0-22-15,-39-30 9 16,39 30-3-16,-39-11 0 16,6 7-19-16,0 4 19 0,0 4 17 15,0 3-10-15,-6 1-15 16,-1-5 16-16,1 1-8 0,6 0-5 15,-6-1 2-15,-1 1 12 16,7-4-20-16,0 0 18 0,-6 0-11 16,13 0-5-16,26 0 20 15,-40-4-30-15,40 4 16 0,-39-7 17 16,39 7-22-16,0 0 5 16,-33-4 10-16,33 4-7 0,0 0-15 15,0 0 29-15,-33-3-20 16,33 3-5-16,0 0 21 15,0 0-19-15,0 0 2 0,0 0 16 16,-33-4-9-16,33 4-7 16,0 0 4-16,0 0 6 0,0 0-32 15,0 0 25-15,0 0 4 16,0 0-13-16,40-11 16 0,-7 7-10 16,6 4 0-16,0 0 4 15,1 0 20-15,-1 4-28 0,7-4 17 16,-6 7 26-16,6-3-55 15,-7 0 18-15,1 3-3 16,-8 0-7-16,1-3 23 0,0 4 6 16,0-1-24-16,-7-3 10 15,7 3 11-15,-33-7-21 0,33 4 5 16,-33-4 18-16,33 3-27 16,-33-3 20-16,0 0 3 0,33-3-9 15,-33 3-17-15,0 0 21 16,0 0 7-16,0 0-8 0,0 0-18 15,26-11 23-15,-26 11-8 0,0 0-14 16,0 0 17-16,0 0 11 16,0 0-2-16,0 0-10 15,0 0 10-15,0 0-8 0,0 0-25 16,0 0 30-16,0 0 4 16,0 0-13-16,0 0-18 15,0 0 22-15,0 0 13 0,0 0-39 16,0 0 36-16,0 37-9 0,0-37-8 15,-13 36 10-15,6-2-22 16,7-34 18-16,-13 33 9 0,7-3-15 16,6-30 9-16,-14 40 2 15,1-7-4-15,7-3 7 0,-7 0-27 16,13-30 23-16,-14 40 2 16,1-7-9-16,13-33 11 0,-13 41-30 15,13-41 35-15,-13 41-10 16,13-41-22-16,-7 40 36 15,7-40-25-15,0 37-8 0,0-37 28 16,0 0-24-16,-6 41 9 16,6-41 8-16,-7 41-13 0,7-41 21 15,-6 37-16-15,6-37 3 16,0 0 1-16,-27 44 7 0,27-44-15 16,0 0 11-16,-13 37-23 15,13-37 10-15,0 0 14 0,0 0-8 16,0 0 5-16,0 0 11 15,0 0-32-15,0 0 22 16,0 0 9-16,0 0-33 0,0 0 34 16,0 0-5-16,0 0-31 15,0 0 2-15,0 0-114 0,0 0-171 16,0 0-173-16,0 0-26 16,7 40 58-16</inkml:trace>
</inkml:ink>
</file>

<file path=ppt/ink/ink26.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3:42:33.440"/>
    </inkml:context>
    <inkml:brush xml:id="br0">
      <inkml:brushProperty name="width" value="0.1" units="cm"/>
      <inkml:brushProperty name="height" value="0.1" units="cm"/>
      <inkml:brushProperty name="color" value="#774931"/>
      <inkml:brushProperty name="fitToCurve" value="1"/>
    </inkml:brush>
  </inkml:definitions>
  <inkml:trace contextRef="#ctx0" brushRef="#br0">0 1276 327 0,'0'0'61'15,"0"0"21"-15,0 0 24 16,0 0-38-16,0 0-5 16,0 0 30-16,0 0 12 0,0 0-23 15,0 0 14-15,39 33 35 16,-39-33 37-16,27 41-9 15,-1-8-40-15,0-3-12 0,-26-30-6 16,33 41-5-16,-33-41 19 16,39 33 30-16,-12-7-5 15,-27-26-3-15,33 18-3 0,-33-18-10 16,26 15-7-16,-26-15-8 16,39 0 0-16,-39 0-26 0,33-15-12 15,0-3-9-15,0-12-18 16,0-3-19-16,6-15-21 0,-6-11 8 15,20-8-2-15,-7-10-10 16,13-9-4-16,0-14-15 16,13-11-59-16,0-7-54 15,20-15-88-15,0-8-70 0,7-7-70 16,-1 7-65-16,-12 19-29 16,-1 23-74-16</inkml:trace>
</inkml:ink>
</file>

<file path=ppt/ink/ink260.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04-21T08:38:38.825"/>
    </inkml:context>
    <inkml:brush xml:id="br0">
      <inkml:brushProperty name="width" value="0.1" units="cm"/>
      <inkml:brushProperty name="height" value="0.1" units="cm"/>
      <inkml:brushProperty name="color" value="#ED1C24"/>
      <inkml:brushProperty name="fitToCurve" value="1"/>
    </inkml:brush>
  </inkml:definitions>
  <inkml:trace contextRef="#ctx0" brushRef="#br0">2030 4595 1730 0,'13'40'348'0,"-13"-40"-7"15,0 0-28-15,0 0-97 16,0 0-82-16,0 0-56 0,0 0-34 15,0 0-71-15,0 0-139 16,0 0-205-16,0 0-364 16,0 0-107-16</inkml:trace>
  <inkml:trace contextRef="#ctx0" brushRef="#br0" timeOffset="-1301">4212 3708 383 0,'0'0'114'0,"13"-18"3"16,-13 18 11-16,0 0 1 16,0 0 35-16,6-19-41 0,-6 19-2 15,0 0-34-15,0 0-48 16,0 0-14-16,0 0-18 0,0 0-20 15,0 0 79-15,0 0-28 16,0 0 7-16,0 0-22 0,40 19 7 16,-7-8-9-16,6 0-14 15,-6-8 4-15,6-6-11 0,1-8-13 16,-7 0-11-16,13 0 30 16,-20-8-12-16,-26 19-23 0,26-30-1 15,-13 1 12-15,-13 29-10 16,0 0 24-16,-46-30 31 15,0 12-44-15,-19 18 27 0,-1 4-4 16,-6 10 3-16,13-3 11 16,-14 8-15-16,8 3-5 0,5-3-4 15,1-1 22-15,20 1-21 16,39-19 18-16,-46 25-26 0,46-25 37 16,0 0 21-16,-20 48-39 15,20-48 0-15,7 48 17 0,-7-48-29 16,33 56-13-16,-33-56 42 15,52 63-40-15,-19-15 21 16,-33-48 4-16,39 51-10 0,-39-51-17 16,14 48 38-16,-14-48-21 15,0 0 11-15,-14 48-26 0,14-48 2 16,-59 41 26-16,20-19 5 16,-7-7 5-16,46-15-40 0,-72 0 13 15,19-7 36-15,0-1-49 16,53 8 13-16,-65-29 15 0,25-1 3 15,40 30 15-15,-46-44-14 16,13-1-5-16,7-3 25 16,13-3-29-16,0 3-1 0,6-4-5 15,14 4 0-15,-7 4 3 16,13-1-9-16,0 5 3 0,-6-5-1 16,-7 45-1-16,19-37-79 15,-19 37-129-15,7-44-117 0,6 14-92 16</inkml:trace>
  <inkml:trace contextRef="#ctx0" brushRef="#br0" timeOffset="-1108">3975 3180 916 0,'0'0'225'0,"0"0"46"15,0-37-24-15,0 37-98 16,0 0-70-16,0 0-44 0,0 0-128 16,0 0-225-16,0 0-94 15,0 0-45-15</inkml:trace>
  <inkml:trace contextRef="#ctx0" brushRef="#br0" timeOffset="-776">3141 4029 695 0,'-46'-7'162'0,"46"7"-34"0,0 0-5 16,-40-48-34-16,27 4-16 15,13 7-56-15,20-4-11 0,6 4 15 16,13 4-36-16,-6 3 5 15,13 12-2-15,-6 7 39 0,-40 11-40 16,52 7 13-16,-19 4-4 16,-33-11 9-16,0 0 56 0,26 52-2 15,-19-11-9-15,-7-41 66 16,-33 59-42-16,33-59-42 16,-72 55-7-16,-7-10-35 0,-6-12 6 15,-21-11-82-15,14-7-112 16,-6-8-40-16,12-11-13 0,8-7-5 15,12-7-14-15</inkml:trace>
  <inkml:trace contextRef="#ctx0" brushRef="#br0" timeOffset="-553">3160 2969 731 0,'0'0'177'0,"0"0"83"0,0 0 20 15,0 41-45-15,0 18-105 16,13 11-45-16,1 8-51 0,-8 7-6 16,1 7-74-16,-7-3-287 15,-7 3-90-15,-6 0-60 0</inkml:trace>
  <inkml:trace contextRef="#ctx0" brushRef="#br0" timeOffset="-185">2628 4070 403 0,'0'0'96'16,"0"0"34"-16,0 0-21 0,0 0-20 16,46-26-11-16,-46 26 36 15,0 0 11-15,0 0 1 16,0 0-51-16,0 0 3 0,0 0 42 16,0 0 21-16,-39 48-46 15,39-48 12-15,-73 45 4 0,14-12-10 16,-7-11-24-16,1-7-16 15,-8-4-36-15,-5-4 19 0,-8-7 12 16,1-7-16-16,-7-8 0 16,6-7 16-16,1-8-15 0,6 1-32 15,7-8 8-15,13 4-2 16,13-1-22-16,46 34 3 16,-46-37-63-16,46 37-252 0,0 0-210 15,0 0-44-15</inkml:trace>
  <inkml:trace contextRef="#ctx0" brushRef="#br0" timeOffset="6535">4291 1133 598 0,'0'0'159'0,"0"0"9"16,0 0-30-16,0 0-42 0,0 0 111 15,0 0 26-15,0 0-49 16,-27 41-35-16,-6 7-26 0,20 0-20 15,0 3-59-15,7 5-16 16,6-4-6-16,0-1-22 16,13 1 10-16,6 0-21 0,8-4-29 15,-1 0-158-15,-6-11-198 16,-20-37-61-16,39 40 16 0</inkml:trace>
  <inkml:trace contextRef="#ctx0" brushRef="#br0" timeOffset="7035">3745 1687 505 0,'0'0'130'16,"0"0"20"-16,0 0-17 0,0 0-84 15,-26-40-34-15,26 40 2 16,-7-45-3-16,7 45-18 0,20-40 15 15,-20 40-3-15,46-34-23 16,-46 34 32-16,53-22-26 0,-14 11-2 16,-6 11 29-16,-33 0-14 15,52 11-8-15,-52-11 4 0,53 19-6 16,-20-5 12-16,-33-14 32 16,0 0-13-16,33 23 51 0,-33-23 68 15,0 0 4-15,0 0-26 16,0 0 6-16,0 0-64 15,-66 44-31-15,-6-15-10 0,-1-3-2 16,8-4-5-16,-8 1-5 16,8-5-1-16,6-3-10 0,-1-4 9 15,1-4-7-15,13 1 4 16,-6-12 30-16,12 4-17 0,40 0 8 16,-46-18-11-16,46 18-1 15,-52-34-11-15,39-6-18 0,-7-8 14 16,13-4 25-16,14-11-47 15,-1 0 35-15,8 8-18 16,-1 3 1-16,13 4 30 0,-6 15-33 16,-1 0 7-16,-19 33 12 15,20-26-45-15,-20 26-187 0,0 0-205 16,0 0-81-16</inkml:trace>
  <inkml:trace contextRef="#ctx0" brushRef="#br0" timeOffset="7735">2884 1262 763 0,'0'0'128'16,"0"0"98"-16,0 0 59 15,0 0-33-15,0 0-63 0,-13 37-71 16,13-37-25-16,0 45 3 16,0-9-18-16,-6-6-8 0,6-30-27 15,-7 41-16-15,7-41 1 16,0 0-31-16,-39 37 26 0,39-37-10 16,-40 29-28-16,40-29 24 15,-46 11 0-15,46-11-21 16,-46-3 16-16,46 3-4 0,0 0-8 15,-26-37 8-15,26 3-25 16,0 5 25-16,0 29 6 0,26-33-19 16,-26 33 10-16,0 0 3 15,33-19-10-15,-33 19 26 0,0 0-8 16,0 0-1-16,20 30 14 0,-14-1-13 16,-6-29-13-16,-13 41 20 15,13-41-12-15,-33 44-3 0,33-44 0 16,-52 37-8-16,6-15 18 15,6-7-25-15,40-15 11 16,-46 0 0-16,46 0-2 16,-39-11-11-16,39 11 13 0,0 0-14 15,-20-37 5-15,20 37 15 0,0-33-10 16,0 33 8-16,0 0 8 16,0 0-4-16,0 0 12 0,0 0-4 15,13 63 7-15,-13-1 85 16,-13 1-4-16,-7 0-18 0,-6 0-6 15,-13-4-34-15,-1-7-12 16,-12-8-11-16,-7-7-2 0,6-7-17 16,-6-12 0-16,0-7 16 15,13-7-24-15,46-4 8 16,-53-22 18-16,53 22-7 0,-39-56-11 16,26-7 4-16,13 1-4 15,19-9-15-15,14-3-17 0,7 1-69 16,12 6-77-16,-6 12-110 15,13 14-191-15,-13 23-120 0,-46 18 50 16</inkml:trace>
  <inkml:trace contextRef="#ctx0" brushRef="#br0" timeOffset="8203">1872 1403 778 0,'0'0'202'16,"0"0"13"-16,-26-45-15 15,26 45-98-15,0 0-39 0,0 0 109 16,0 0 0-16,0 0-27 16,0 0 2-16,-39 67-9 0,6-12-30 15,0-7-2-15,7 0-33 16,-1 0-28-16,-6-3-21 0,33-45-20 15,-46 55 12-15,46-55-10 16,-46 44-9-16,46-44 7 16,0 0-8-16,0 0 12 0,0 0 8 15,0 0-16-15,0 0 6 16,0 0-12-16,0 0 2 0,0 0 4 16,0 0-22-16,0-55 2 15,7 0 24-15,0 7-11 0,-1 7 9 16,-6 41-9-16,0-41-12 15,0 41 28-15,0 0-9 0,-46 11 25 16,-6 15 56-16,-8 15 13 16,1 11-4-16,0 3-18 15,-7 8-40-15,7 0 4 0,0-4-9 16,0 0-17-16,6-4-18 16,-6-7 15-16,7-3-57 0,-1-8-120 15,7-12-182-15,46-25-185 16,-59 23-111-16</inkml:trace>
  <inkml:trace contextRef="#ctx0" brushRef="#br0" timeOffset="8385">1649 2267 2029 0,'0'0'247'15,"0"0"-76"-15,0 0-79 0,0 0-72 16,0 0-104-16,0 0-233 16,0 0-314-16,46-55-122 0</inkml:trace>
  <inkml:trace contextRef="#ctx0" brushRef="#br0" timeOffset="8560">1511 959 1888 0,'0'0'190'0,"13"-48"-23"0,26 8-25 16,40 3-66-16,13 3-43 16,27 9-43-16,12 6-306 0,14 4-391 15</inkml:trace>
  <inkml:trace contextRef="#ctx0" brushRef="#br0" timeOffset="10911">4974 941 340 0,'0'0'42'15,"0"0"30"-15,0-22 17 16,0-4 19-16,0-4-53 15,0-3-16-15,0 0-14 0,-13-4-2 16,0 0-19-16,-33 4 34 16,-7-4-20-16,-13 3-26 0,-26 1 8 15,-6-4 13-15,-7 0-31 16,-20-3 6-16,-7-5 29 0,-6 1-29 16,-6-8 23-16,6 1-3 15,6-1-24-15,14 4 54 0,13 0-20 16,6 11-14-16,14 4 32 15,-7 3-6-15,7 12-9 16,-1 3 9-16,-6 7-19 0,7 5-6 16,-1 6 14-16,1 8 1 15,-7 8-16-15,6-1 0 0,1 5 8 16,6 2-20-16,-6 1 33 16,6 0-21-16,0 0-23 0,0-8 29 15,-6-3-1-15,-1 0-33 16,1-8 38-16,-1-3-30 0,1 0 5 15,6-8 35-15,7 4-43 16,6 0 3-16,0 4 25 0,1 7 26 16,6 7 15-16,-1 12 40 15,1 3-9-15,0 19-20 16,7 3-17-16,-8 8-3 0,8 7 2 16,12-3 6-16,1-1-9 15,13-3 4-15,-1-4-20 0,14-3 3 16,0-1-8-16,7 4 41 15,-1 4-1-15,7 3 16 0,-13 5-6 16,-7 6 28-16,-6 8 3 16,-7 8-28-16,-13 10-14 0,-7 8-26 15,7 0 14-15,0 0-7 16,0-4-12-16,0-4-9 0,14-3-9 16,-1-8-5-16,13-7-14 0,13-3 18 15,7-9-11 1,7-2 6-16,13-5 7 0,-1-3-13 15,8 0 16-15,-8 0-4 16,1-4-1-16,-7 3 14 0,-13-6 21 16,-13 3 13-16,-13 0-10 0,-7 0 1 15,-6-7 12-15,-1 3 28 16,1 1-43-16,6-8-18 0,0 0 0 16,13-4-14-16,1 1 0 15,19-45-2-15,-7 73-7 0,-6-6-3 16,13 3 0-16,6 4-18 15,8 4-27-15,-1 7 17 0,6 0-5 16,8-1-8-16,6 1 28 16,6-7 3-16,0-4-11 15,14-4 13-15,0-11 12 0,-1-7-1 16,1-8-7-16,-14-3 0 16,-39-41 10-16,53 52-11 0,-53-52 10 15,39 62 1-15,-13-13-1 16,-26-49 2-16,33 62-7 0,0-14 4 15,-7 4-4-15,7-8 3 16,-33-44 0-16,53 63-7 0,6-11 4 16,0-4-11-16,7-4 4 15,0-7 7-15,6 0 0 0,0-4 0 16,7-3 17-16,-7 0-21 16,7-5 4-16,-7 1-6 15,7 0 6-15,7-7-3 0,-1-1 3 16,7 1 0-16,0-8 0 15,-6-4-9-15,-1 0 4 0,-6-3 9 16,-13 0-4-16,-1 0 4 16,-12 3-8-16,-1-3 4 0,-6-1 6 15,-46-3-9-15,53 0 7 0,-14 0 10 16,7-3-9-16,0-8 0 16,14 3-5-16,5-7-5 0,14 4 5 15,13-7 0 1,7 3-10-16,6 0 10 0,0-3-6 15,13 3 1-15,-13 0-2 0,20 0 3 16,-13 1-1-16,-7 3 5 16,7-8 6-16,-14 1-6 0,-6-5 13 15,-6 1-11-15,-7-4 2 16,-7-3-4-16,7-1 0 0,0 1-4 16,-7-5-7-16,0 1 11 15,7-7-14-15,-13-5 14 0,6-3-9 16,7-7 1-16,-13-8-4 15,-7-3 20-15,-7-5-16 16,1-3 11-16,-7-7-14 0,0-4 6 16,-7 0 5-16,1-11-14 15,-7 4-20-15,13-4 11 0,-7 0-2 16,1 0-4-16,-8 3 18 16,8 8 3-16,-14 4 3 0,-6 7 0 15,6 4 1-15,-6 7 8 16,-7 0 12-16,0 4-23 0,-13-7 7 15,0 7 4-15,-13-8-16 16,13 1 15-16,-7-5-3 0,-12 1 0 16,6 4-5-16,-7-1 5 0,20 1-11 15,-13 7 27 1,13-4-14-16,13 0-20 0,0-4 18 16,0 8 5-16,0 0 1 0,0 4-6 15,-6 3-4-15,-7 0 4 16,0 4 3-16,0 8-6 0,0-5 3 15,-7-3 4-15,-6 0-13 16,-6 0 14-16,-1 0 4 0,7 0-18 16,-14-4-2-16,8 4 17 15,-21-3-3-15,21-5-16 0,-8 1 25 16,-12-1-7-16,19-6-18 16,0-1 15-16,1-4 6 0,6 1-11 15,-1 3 3-15,8 8 6 16,-7 7-6-16,0 7-11 15,-1 4 22-15,-12 7-5 0,20-3-21 16,6 33 20-16,-33-37 1 0,0 11-6 16,33 26-18-16,-40-33-67 15,8 11-111-15,32 22-146 0,-46-26-136 16,-7 8-24-16</inkml:trace>
</inkml:ink>
</file>

<file path=ppt/ink/ink261.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04-21T08:39:03.604"/>
    </inkml:context>
    <inkml:brush xml:id="br0">
      <inkml:brushProperty name="width" value="0.1" units="cm"/>
      <inkml:brushProperty name="height" value="0.1" units="cm"/>
      <inkml:brushProperty name="color" value="#ED1C24"/>
      <inkml:brushProperty name="fitToCurve" value="1"/>
    </inkml:brush>
  </inkml:definitions>
  <inkml:trace contextRef="#ctx0" brushRef="#br0">0 0 162 0,'0'0'-56'15,"0"0"30"-15,0 0 4 0,0 0 1 16</inkml:trace>
</inkml:ink>
</file>

<file path=ppt/ink/ink262.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04-21T08:39:04.413"/>
    </inkml:context>
    <inkml:brush xml:id="br0">
      <inkml:brushProperty name="width" value="0.1" units="cm"/>
      <inkml:brushProperty name="height" value="0.1" units="cm"/>
      <inkml:brushProperty name="color" value="#ED1C24"/>
      <inkml:brushProperty name="fitToCurve" value="1"/>
    </inkml:brush>
  </inkml:definitions>
  <inkml:trace contextRef="#ctx0" brushRef="#br0">0 0 1557 0,'0'0'17'0,"0"0"-2"0,0 0-13 16,0 0 19-16,0 0-25 15,0 0-100-15,0 0-99 16,0 0-48-16,0 0-61 0</inkml:trace>
</inkml:ink>
</file>

<file path=ppt/ink/ink263.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04-21T08:39:09.936"/>
    </inkml:context>
    <inkml:brush xml:id="br0">
      <inkml:brushProperty name="width" value="0.1" units="cm"/>
      <inkml:brushProperty name="height" value="0.1" units="cm"/>
      <inkml:brushProperty name="color" value="#ED1C24"/>
      <inkml:brushProperty name="fitToCurve" value="1"/>
    </inkml:brush>
  </inkml:definitions>
  <inkml:trace contextRef="#ctx0" brushRef="#br0">168 0 1217 0,'0'0'231'0,"0"0"56"15,0 0-6-15,0 0-71 0,0 0-61 16,0 0-67-16,0 0-22 16,0 0-13-16,0 0 146 0,6 30-20 15,-6 11-51-15,-6 14-35 16,-1 23-5-16,1-1 2 0,-8 8 17 15,8 11 13-15,-7 15-7 0,-7 4-27 16,7 7-18-16,0 0 11 16,6 3-24-16,-6-7-14 0,0-7-7 15,6-7-2-15,1-8 5 16,-1-11-15-16,1-8-2 16,6-7-1-16,0-14-4 0,6-12 1 15,-6-3-10-15,7-8-8 0,-7-33 8 16,0 33 6-16,0-33-3 15,0 0 2-15,0 0-14 0,0 0 6 16,0 0 13-16,0 0-10 0,6 30-13 16,-6-30 0-16,0 0 0 15,0 0 3-15,0 0-8 0,0 0-13 16,0 0 6-16,0 0-1 16,0 0-14-16,0 0 2 0,0 0 23 15,40 11 15-15,12-4 4 16,14-14-8-16,13 7-8 0,6 0 7 15,14-4 5-15,19-7 2 16,20 4 2-16,20-1-11 0,19 5 1 16,20-1 8-16,27 4 3 0,6-4-5 15,0 8-10-15,6-8 7 16,1 4-7-16,0-7-1 0,-7 7-11 16,0 0-3-16,-7 0 10 0,7 0 15 15,-13 0-12-15,0 0-2 16,-14 7-3-16,-12 1 17 0,-14-1-16 15,-12 4 12-15,-14-3-2 16,-7-1 12-16,-12 4-16 16,-7 0 15-16,-14-3-17 0,-5-1 12 15,-8-3-21-15,-6-1-1 0,7-3-17 16,-7 4 11-16,6-4 12 16,-6 0 4-16,0 0 12 0,-6-4-12 15,-1 4 12-15,-6-3-9 0,-7 6 13 16,-6-3-10-16,-14 0 10 15,-6 0-11-15,-13 0 16 0,0 0-13 16,-33 0 9-16,20-3-5 0,-20 3 0 16,0 0 0-16,0 0-8 15,26 3 15-15,-26-3-17 16,0 0-8-16,0 0-27 0,0 0-8 16,0 0 3-16,0 0 9 0,-13-22-9 15,13 22 12-15,-20-26-8 16,20 26 12-16,-33-26 17 0,7 4-1 15,0 7 1-15,0-3 2 0,-1 7 8 16,27 11 4-16,-26-19 0 16,26 19-3-16,-20-18-4 0,20 18 7 15,-26-19 3-15,26 19 0 16,0 0 0-16,0 0 0 0,0 0 7 16,0 0 1-16,0 0-2 0,0 0-6 15,0 0-6-15,0 0 2 16,0 0 16-16,0 0 19 15,0 0-5-15,33 23 3 0,6 3 3 16,7-4-20-16,7-4-7 0,-1 4 8 16,8-14 3-16,-1-1-7 15,0-7-5-15,7 4 1 0,-1-8 0 16,-19-3-5-16,0 3 0 0,-13 4 11 16,-33 0 23-16,0 0 0 0,0 0-11 15,0 0 5-15,0 0-9 16,0 0-19-16,0 0-5 0,0 0 9 15,-39 7 3-15,-7 5-7 0,0-5-7 16,0 4 9-16,6 4 6 16,1 0-8-16,-7-4 10 15,6 3 16-15,8-3 8 0,-14 1-15 16,6 2-10-16,7 1 1 0,-6-4 6 16,39-11-12-16,-33 15-11 15,33-15 2-15,0 0-15 0,0 0-69 16,0 0-69-16,0 0-109 0,0 0-92 15,0 0-111-15,0 0-117 16,0 0 24-16</inkml:trace>
  <inkml:trace contextRef="#ctx0" brushRef="#br0" timeOffset="1076">5004 2546 426 0,'0'0'117'0,"0"0"42"0,0 0 45 15,0 0 33-15,0 0-36 0,0 0-6 16,0 0-57-16,33-37-2 16,-33 37-14-16,0 0 19 15,0 0-12-15,0 0-44 0,0 0 7 0,0 0-21 16,0 0 15-16,-39 52 0 16,-1 0-6-16,1 7 18 15,-14 3 17-15,1 12-50 0,-1 0-19 16,1-4-14-16,-1 1-24 0,7-12 1 15,7-4-5-15,6-14 5 16,6-8-9-16,27-33-5 0,0 0 13 16,-19 30-1-16,19-30-19 0,0 0 20 15,0 0-13-15,0 0-13 16,0 0-28-16,0 0-17 0,13-56 3 16,7 8-24-16,-1-7-27 0,8 7 13 15,5-4-7-15,1 0 7 16,-6-3 57-16,-1 10 22 15,-13 9 9-15,-13 36 19 0,0 0-18 16,0 0 30-16,20-41-1 0,-20 41 35 16,0 0-44-16,0 0 0 15,-40 26 4-15,14-8 6 0,-13 8-16 16,12 0 14-16,27-26-13 0,-46 30 8 16,46-30 12-16,-33 25-26 15,1-2 9-15,32-23-7 0,-27 11 2 16,27-11-15-16,0 0 19 0,-39 0-15 15,39 0-9-15,0 0-10 16,0 0-33-16,-33-30-13 16,7 1 54-16,26 29-12 0,-13-30 25 15,13 30-6-15,0 0 16 0,-14-26 3 16,14 26 8-16,0 0-1 16,0 0-4-16,-32-22 8 0,32 22-15 15,-40 7 40-15,7-3-9 0,0 7-4 16,1 0 5-16,-1 4-39 15,6 3 10-15,-12-3 6 0,6 7-6 16,-6-3-7-16,-1 3 6 0,1 11 29 16,6 1-23-16,0 2 8 15,7-2-20-15,19 6-5 0,7 1 5 16,13-8-150-16,-13-33-130 16,60 41-172-16,12-19-55 0,7 0-7 15</inkml:trace>
  <inkml:trace contextRef="#ctx0" brushRef="#br0" timeOffset="1273">5300 3111 1591 0,'0'0'348'15,"26"-37"26"-15,-26 37-52 16,0 0-88-16,0 0-104 15,0 0-70-15,0 0-36 0,0 0-17 16,0 0-70-16,0 0-131 0,0 0-179 16,0 0-187-16,0 0-102 15</inkml:trace>
  <inkml:trace contextRef="#ctx0" brushRef="#br0" timeOffset="1484">4078 3610 1465 0,'0'0'87'16,"0"0"71"-16,0 0-62 0,0 0-35 15,0 0-45-15,46-15-75 0,0 8-87 16,0-15-116-16,6-4-65 15,1 7-45-15</inkml:trace>
  <inkml:trace contextRef="#ctx0" brushRef="#br0" timeOffset="1880">4341 2254 1092 0,'0'0'288'16,"0"0"-2"-16,0 0-66 15,0 0-94-15,0 0-52 16,0 0-47-16,0 0-22 0,0 0-3 16,0 0 19-16,0 0-21 0,0 0-11 15,0 0-4-15,0 0-2 16,0 0-20-16,0 0 13 0,0 0 24 16,0 0 0-16,0 0-7 0,0 0 11 15,0 0-4-15,0 0 24 16,0 0-19-16,0 0-5 0,0 0-6 15,0 0 3-15,0 0-178 0,0 0-214 16,0 0-143-16</inkml:trace>
  <inkml:trace contextRef="#ctx0" brushRef="#br0" timeOffset="2571">3657 2753 553 0,'-20'-41'111'0,"20"41"13"16,0 0 36-16,0 0 5 0,0 0 25 15,0 0-35-15,0 0-3 16,0 0-17-16,0 0 4 0,7 41-47 15,-7-41-4-15,-13 41-64 0,13-41 19 16,0 0-33-16,-46 29-2 16,46-29-15-16,-33 19 12 0,33-19-5 15,0 0-46-15,0 0-78 0,0 0 3 16,0 0-73-16,0 0 7 16,-39-52 38-16,25 8 72 0,14 44 28 15,0 0 11-15,0-34 33 16,0 34 31-16,0 0 71 0,0 0 139 15,0 0-28-15,0 0-19 16,0 0-63-16,-26 37-31 0,26-37-25 16,-33 48-17-16,33-48-7 0,-46 41-39 15,46-41 13-15,-46 37-14 16,46-37 3-16,0 0-9 0,-39 22-20 16,39-22-24-16,0 0-64 0,0 0-25 15,0 0 25-15,0 0 9 16,-20-48-19-16,14 7 67 0,6 41 37 15,0-48-18-15,0 48 32 0,0 0 25 16,0 0 61-16,0 0 80 16,0 0 12-16,0 0-68 15,0 0-43-15,-14 37-4 0,14-37-17 16,-19 45-12-16,19-45 0 16,-27 40 22-16,27-40-7 0,0 0 32 15,0 0-24-15,0 0-18 0,0 0-27 16,0 0 11-16,-39-11-23 15,39 11 10-15,-26-48-8 0,6 0 13 16,13-7-22-16,1-16 7 0,-1-10-12 16,7 0-61-16,0 0-38 0,13 3 11 15,-6 15-27-15,6 4-29 16,-6 18-101-16,-7 41-87 16,13-36-24-16,-13 36-2 0,0 0-11 15</inkml:trace>
  <inkml:trace contextRef="#ctx0" brushRef="#br0" timeOffset="2797">2934 2568 1183 0,'0'0'299'16,"-26"48"24"-16,26-48-53 0,-20 41-79 15,20-41-51-15,-26 55-14 16,6-14-14-16,-13 7-6 0,1 0-25 15,-8-7-33-15,-6 7-21 16,0 0-21-16,0-8 8 0,7-3-22 16,39-37-14-16,-46 37-144 0,46-37-135 15,0 0-188-15,-40 19-116 16,40-19-4-16</inkml:trace>
  <inkml:trace contextRef="#ctx0" brushRef="#br0" timeOffset="2992">2790 2254 1790 0,'0'0'363'16,"0"0"-68"-16,0 0-137 0,0 0-71 15,0 0-44-15,0 0-26 16,0 0-73-16,0 0-180 0,0 0-179 15,0 0-168-15,0 0-48 0</inkml:trace>
  <inkml:trace contextRef="#ctx0" brushRef="#br0" timeOffset="3448">2553 2439 1128 0,'0'0'271'0,"0"0"23"0,0 0-68 16,0 0-59-16,0 0-81 0,0 0-7 15,40-33-7-15,-40 33 50 16,0 0-8-16,0 0 9 0,0 0-22 16,0 0-53-16,0 0-28 15,0 0-9-15,-60 22 8 0,1 7-17 16,0 5-8-16,7 3 19 15,-8 3-20-15,8-3 21 0,6 7-21 16,13-7 18-16,7 8-8 0,6 3-3 16,13-4-8-16,1 0 17 15,6 1-18-15,0-1 24 0,6-3 5 16,1-4 75-16,-7 3-18 0,0-40-19 16,0 48 33-16,0-48-2 15,-13 41-25-15,13-41-39 0,-40 37 11 16,1-19-9-16,-7-10 20 0,0-16-9 15,0 1 12-15,0-8-17 16,0-11 5-16,7-7-26 16,-1-11-3-16,1-15-9 0,12 0-12 15,8-8-16-15,6-3-46 0,19-4-35 16,14 4-68-16,26-8-111 16,20 8-218-16,19-11-259 0,20-1-97 15</inkml:trace>
</inkml:ink>
</file>

<file path=ppt/ink/ink264.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04-21T08:39:40.663"/>
    </inkml:context>
    <inkml:brush xml:id="br0">
      <inkml:brushProperty name="width" value="0.1" units="cm"/>
      <inkml:brushProperty name="height" value="0.1" units="cm"/>
      <inkml:brushProperty name="color" value="#ED1C24"/>
      <inkml:brushProperty name="fitToCurve" value="1"/>
    </inkml:brush>
  </inkml:definitions>
  <inkml:trace contextRef="#ctx0" brushRef="#br0">4934 979 689 0,'0'0'159'0,"20"-37"-22"16,-20 7-2-16,0 30-46 16,-7-44-65-16,-12 7 1 0,-1-4-13 15,-6-3-2-15,-14 0-10 16,1-4-16-16,-14 3-6 15,-6-7 15-15,-7 4 27 0,1 4-24 16,-1 7 8-16,-6-3 15 16,-1 6-25-16,1 5 17 15,0 3-22-15,6 4 18 0,-6 0 4 16,13-1 8-16,-1 9-7 16,1-1-6-16,0 4 14 0,13 0-6 15,0 3-14-15,-6-3-8 16,6 0-10-16,-7-4 18 0,0 8 0 15,-6-4 6-15,7 3-6 16,6 5 16-16,0-1-27 0,6 4 5 16,-6 4-6-16,7-4 14 15,-1 3 18-15,8 1-4 0,-8-8-12 16,7 4 3-16,0-3 6 16,7-1-13-16,-7-3 0 15,0-1-5-15,-6-3 5 0,0 0 0 16,-1-4 14-16,7 1-5 15,-6 2-39-15,6 1 21 0,-6 0 9 16,6 8 29-16,6 3-50 0,-12 0 31 16,0 3-10-16,39-3-3 15,-40 11 3-15,-6-3 0 0,46-8 9 16,-46 11 2-16,0-7 3 16,7 3-12-16,-1 0-5 0,7-7 8 15,-6 0 3-15,0 0-32 16,-1-3 46-16,1-5-44 15,-1 5 12-15,-12-1 22 0,-1 4-21 16,-13 0 5-16,1 4 4 16,-1-1-4-16,0 8 14 0,1 0-2 15,5 4-6-15,-5 4-2 16,-1 3 19-16,0-4-34 0,1 1 15 16,5-1 7-16,8-3-10 15,6 3-1-15,0-3 10 0,6 4 0 16,8-4 9-16,-1 7-27 15,0-4 24-15,0 8-17 0,0-4 9 16,33-22 3-16,-46 41 1 16,46-41-11-16,-46 44 29 15,46-44-41-15,-52 41 31 0,52-41-24 16,-46 37 19-16,6-11-4 0,1-8 4 16,39-18-14-16,-53 26 17 15,7-8 5-15,7 1 23 0,-7-1-13 16,6 5 1-16,1-5 5 15,-7 8-32-15,46-26 36 0,-66 44 2 16,14-3-18-16,6-1 7 16,46-40 3-16,-53 67-13 0,14-4-20 15,12-4 6-15,8 4-1 16,5-8 7-16,14 4 12 16,-6-11-34-16,12 4 24 0,1-4-8 15,6-7-23-15,0-1 26 16,-13-40-15-16,20 48-4 0,-7-7 10 15,-13-41 9-15,20 48-24 16,-7-11 21-16,-13-37-6 0,13 41 14 16,-13-41-22-16,7 44 0 15,-7-44 11-15,6 41-11 0,-6-41 8 16,0 0-3-16,27 37-9 0,-27-37 17 16,0 0 15-16,39 44-17 15,-39-44-11-15,46 37 3 16,-46-37 18-16,46 40-20 0,-13-3 4 15,-33-37 15-15,46 41-25 16,-13-8-8-16,-33-33 30 0,52 45 1 16,-6-16-22-16,-6 1 20 15,-7-12 0-15,6 4-17 0,7-3 6 16,-13-1 19-16,-33-18-20 16,52 19-8-16,-12-8 33 0,-40-11-1 15,39 26 2-15,-39-26 20 16,46 14-14-16,-46-14-28 0,46 15 18 15,-6 0-10-15,-1-8-8 16,7-7-7-16,7 0 18 16,-1-3-19-16,7-1 8 0,1-3 5 15,5 7-22-15,-6-8 9 16,1 16 0-16,-1-1 8 0,0 0 8 16,-7 5-3-16,1 2 7 15,0 1-10-15,-7 0-19 0,-7 3 9 16,7 4 15-16,0-3-10 15,0-1 3-15,0-3 0 0,7 7-7 16,-1-7 10-16,7-4 10 0,-13 4-11 16,7 0 4-16,-1-4-24 15,-6-4 15-15,0 1 9 0,-13-1 3 16,7-7-24-16,-1 7 21 16,1-7 2-16,-40 0 4 0,52-7-8 15,-6 0-18-15,-6-1 14 16,6 1-9-16,-7-1 4 15,0 1 22-15,1-4-40 0,-1 4 32 16,1-1-13-16,-7 8 14 16,6-3-28-16,0 3 11 0,7 0 10 15,0 0 10-15,7-4-28 16,6 0 18-16,0-3-9 0,7 3-17 16,0-7 5-16,-1 4 14 15,1-1 22-15,6 1-14 0,-6-4-2 16,6-4-8-16,-6 4-13 15,6-4-19-15,1-7 4 16,-8 3 0-16,1-3 1 0,-7-4 36 16,0 4-8-16,1 0 5 15,-8 4-4-15,-6 3-8 0,-6 0 25 16,-8 4-16-16,-32 11-2 0,0 0-4 16,40-15-9-16,-40 15 39 15,46-7-11-15,-46 7-6 0,46-4-4 16,-7-7-8-16,-39 11 8 15,46-11-11-15,-6-4 23 0,-1-3-27 16,1-4 11-16,-8-1-2 16,1-2 26-16,0-1-18 15,0-4-20-15,6 1 35 0,1-8-31 16,-7 7 1-16,6-11 17 16,-6 16 9-16,-33 25-6 0,33-37-10 15,-33 37 3-15,33-34 24 16,-7 8 4-16,-26 26 19 0,20-29 10 15,-20 29-5-15,6-33-31 16,-6 33 2-16,7-41-13 0,-7 11-10 16,0 30 17-16,0-40-26 15,0 7 9-15,-7 7 11 0,7 26-8 16,0-37 6-16,0 7-33 16,0 30 24-16,7-37 7 15,-1 11-20-15,1-3 21 0,-7-4-17 16,6-1-3-16,1 5 24 15,0-1-12-15,-7 30 20 0,0-40 19 16,-7 6-5-16,-6 5 4 0,0-4-7 16,13 33-7-16,-40-37-12 15,14 11 1-15,-13 4-13 0,6-1 3 16,0 9-7-16,0-1 6 16,0 0-29-16,33 15-42 0,-39-18-77 15,39 18-134-15,-40-30-90 16,1 8-51-16,39 22-39 15</inkml:trace>
</inkml:ink>
</file>

<file path=ppt/ink/ink265.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04-21T08:40:07.692"/>
    </inkml:context>
    <inkml:brush xml:id="br0">
      <inkml:brushProperty name="width" value="0.1" units="cm"/>
      <inkml:brushProperty name="height" value="0.1" units="cm"/>
      <inkml:brushProperty name="color" value="#ED1C24"/>
      <inkml:brushProperty name="fitToCurve" value="1"/>
    </inkml:brush>
  </inkml:definitions>
  <inkml:trace contextRef="#ctx0" brushRef="#br0">16709 3738 2362 0,'0'0'113'0,"85"-12"-9"16,7 1-54-1,13 4-31-15,20-8-38 0,0 0-173 16,6 1-295-16,1-5-257 16</inkml:trace>
  <inkml:trace contextRef="#ctx0" brushRef="#br0" timeOffset="-812">18522 1798 683 0,'0'0'163'0,"0"0"16"0,0 0-41 16,0 0-48-16,0 0 61 15,0 0 93-15,0 0-44 16,0 0-82-16,0 0 15 15,27 41-25-15,-1-1-23 0,7-3-6 16,0 0-39-16,6 0-7 16,7 4-15-16,-6-1-2 15,6 5-9-15,0-5 0 0,-7 1-3 16,7 0 6-16,-7-1-5 16,7 1-9-16,-13-8 15 0,0 4-19 15,0-7 8-15,-33-30 12 16,26 37-6-16,-26-37 17 0,27 33-29 15,-27-33 14-15,0 0 11 16,0 0-16-16,0 0 13 16,0 0-21-16,-14 29 15 0,14-29 5 15,0 0-22-15,-39 26 13 16,0-11-10-16,-1-4 4 0,1-7 12 16,-14-4-15-16,1 0 9 15,-1-4-20-15,-6 0 16 0,6-10 3 16,-6 6-10-16,20-7 5 15,-7 4-26-15,6-7 15 0,40 18 0 16,-46-33 5-16,46 33 1 16,-46-48 15-16,46 48-32 15,-46-41 32-15,46 41-10 16,-26-37-4-16,26 37 10 0,0 0-1 16,0 0-11-16,0 0 6 15,0 0-3-15,0 0-4 0,0 0 11 16,0 0-1-16,0 0-7 15,0 0 19-15,0 0-7 0,0 0-8 16,13 37 14-16,0-4-3 16,7 0-5-16,6 1 8 0,-6-1-10 15,0 0 31-15,-1-3-15 16,-5 3 3-16,-1-3-23 0,0-1 2 16,-13-29 15-16,13 41-27 15,0-12 28-15,-13-29-16 16,0 0-2-16,0 0-3 0,7 34 9 15,-7-34 9-15,0 0-15 16,0 0 24-16,0 0-17 0,0 0-13 16,-27 14 26-16,27-14-20 15,-39 11 0-15,0-11 9 0,12 0-20 16,27 0 16-16,-46-11 0 16,0 0-18-16,46 11 26 15,-46-18-27-15,7 3 14 0,39 15 0 16,-46-33-26-16,46 33 11 15,-33-48-2-15,7 3-38 16,13-3-5-16,-1-3-26 0,14-12 18 16,0 4-11-16,7-4 49 15,6 0 17-15,-6 11-27 0,-7 4 51 16,0 48-1-16,13-44-3 16,-13 44-25-16,0 0 24 0,6-37-13 15,-6 37-8-15,0 0 32 16,0 0-17-16,0 0-16 0,0 0 28 15,0 0-17-15,40 19-1 16,-40-19 18-16,0 0 9 0,39 44-19 16,-12 0 31-16,-27-44 18 15,13 48-19-15,-13-7 13 16,0-41 0-16,-7 52-23 0,-6-12 11 16,13-40-22-16,-33 45 7 15,0-8-24-15,-6-8 30 0,-7-7-20 16,-7-3-4-16,-6-8 10 15,0-4-26-15,0-3 25 16,-7-8-12-16,20-3-14 0,0-8 14 16,0-7-35-16,46 22-11 15,-52-52 27-15,12 4-14 0,7 7 15 16,14 1 16-16,19 40-17 16,-20-45 29-16,20 45-10 15,0 0-10-15,-20-36 21 0,20 36-14 16,0 0-12-16,0 0 21 15,0 0-3-15,0 0 5 0,0 0-5 16,0 0-3-16,0 0 13 16,0 0-15-16,-20 48 10 0,20-48-15 15,0 44 24-15,0-44-1 16,14 48-21-16,-14-48 22 0,13 48-23 16,0-11 21-16,-13-37 6 15,6 37-12-15,-6-37 10 0,0 37 16 16,0-37-16-16,0 0-13 15,-39 40 4-15,-7-14 8 0,-7-11-30 16,1-4 29-16,-7-11-14 16,-7 0 0-16,-13-7 8 15,0-8-23-15,-13-3 15 16,-13-8-4-16,0 0 4 0,-7 0 18 16,7 4-36-16,0 7 18 15,13 8 19-15,0 7 5 0,13 7 52 16,0 4-6-16,7 11 4 15,13 4 9-15,-7 11-32 0,7 4 8 16,13 7-49-16,7 7 5 16,6 1-9-16,26 3 2 0,14 7-8 15,13-7-73-15,12 8-26 16,14-8-108-16,20 4-155 16,13 0-231-16,19-4-128 0</inkml:trace>
  <inkml:trace contextRef="#ctx0" brushRef="#br0" timeOffset="-249">19120 3187 385 0,'0'0'163'16,"0"0"47"-16,0 0 2 15,0 0-35-15,0 0-37 0,0 0 35 16,-13 41 20-16,13-41-53 15,13 29-33-15,-13-29 11 0,0 0-49 16,33 30-9-16,-33-30-10 16,33 15 1-16,-33-15-8 15,40 0-13-15,-40 0 13 16,26-19-2-16,-26 19-25 0,33-37 10 16,-20 4 21-16,-13 33 25 15,0-37 21-15,0 37 2 0,0-26-47 16,0 26-31-16,0 0 1 15,0 0-41-15,-33-7-131 0,33 7-228 16,-33 14-282-16,33-14-136 16</inkml:trace>
  <inkml:trace contextRef="#ctx0" brushRef="#br0" timeOffset="435">16124 1351 1349 0,'0'0'167'0,"-26"44"82"16,19-14 24-16,7-30-66 16,0 0-72-16,26 33-47 0,-26-33-46 15,46 18-21-15,-6-10-18 16,-1-12 3-16,-6-3 0 16,0-8-13-16,-33 15 7 15,33-37 0-15,-14-4 10 0,-12 1 8 16,-7 3 79-16,-13 7-17 15,13 30-14-15,-40-29-4 0,-6 18-18 16,-6 14-4-16,-1 12-8 16,7 7-29-16,46-22 18 0,-46 37-6 15,46-37-20-15,-13 56 13 16,26-12-65-16,-13-44-196 0,59 48-303 16,7-11-277-16</inkml:trace>
  <inkml:trace contextRef="#ctx0" brushRef="#br0" timeOffset="2088">19863 1406 517 0,'0'0'119'16,"0"0"28"-16,0 0 5 16,0 0-6-16,0 0 18 0,-46-22 22 15,7 0-58-15,6 3 9 16,-7 1-62-16,-6-4-27 16,-6 0 0-16,-7-8-41 0,-14 1-22 15,-19-12 30-15,-19 0-1 16,-14-7-38-16,-13-3 41 0,-7-1-20 15,1 4 0-15,-1-4 6 16,7 4-25-16,0 4 17 16,7 3-1-16,12 4-13 0,8 4 12 15,12 3-3-15,0 4-16 16,7 4 35-16,7 7-24 0,0 1 44 16,-1 6-37-16,7 8 35 15,-6 4-24-15,-1 7 0 0,1 4 55 16,0 3 1-16,-1 1 2 15,1 3-5-15,6-4-31 0,-7 5 4 16,14-1-8-16,0-7 20 16,13-1-27-16,-7-3 0 15,7-7-19-15,0-4 7 16,-7-4 10-16,7-3-31 0,-7-4 22 16,-6-8 18-16,-14 1-36 15,-6 0 15-15,7-1-24 0,-13 4 39 16,-1 8-11-16,0 11-8 15,-6 3-1-15,-13 15 61 0,-7 11 35 16,-19 4 8-16,-1 4-13 16,-6 3 8-16,6 1-19 0,7-1-18 15,7 4 28-15,13 4-13 16,-1 3-24-16,14 8-16 0,7 0-12 16,6 11-5-16,6 3-1 15,1 1-14-15,12 3 0 16,14 4-3-16,0 0 7 0,20-4 6 15,6-3-3-15,13-4-1 16,14-11-15-16,19-4 5 0,13-8 11 16,20 1-4-16,13 0-7 15,13 3 1-15,1 1 11 0,6-1-1 16,-1 4-7-16,1 11 0 16,-6 4 3-16,-21 4 8 0,-12 3-8 15,-8 4 0-15,-12 8 40 16,-13-1 5-16,-14 4 5 15,-6 0-23-15,-13 0 8 0,6 4-3 16,0-4-21-16,7 0-7 16,7 7 11-16,12 1-14 15,14-4 8-15,19-1-12 0,7-10-12 16,27 3 19-16,12-10 1 16,33-5-19-16,14-7 3 0,19-3 11 15,13-4 4-15,0-11-7 16,7-4-7-16,0-4 13 0,7-3-6 15,-8-1 0-15,-12 1 6 16,-20-4-6-16,-7 0-4 0,-12-4 4 16,-14 8 0-16,-13-4 7 15,0-1-4-15,6 1-8 16,8-3 5-16,-1-1 0 0,0-4 7 16,13-6-7-16,0-9-13 15,7-6 13-15,0-5 7 0,0-6-12 16,6-8 7-16,7-11-2 15,0-12-8-15,14-14-9 0,-1-11 9 16,6-4 8-16,8-3-4 16,6-4-9-16,6-1 4 0,-6 1 9 15,-7 4 4-15,-6-4-11 16,0-4-1-16,-7 0-1 0,-7 0 13 16,-12 0-4-16,-1 0-3 15,-13-3-6-15,-12-1 9 16,5 0-4-16,-19 4 11 0,-13-3-7 15,0-8-13-15,-13-4 1 16,-1-3 12-16,-19 0-8 0,-13-5-3 16,-20 5 8-16,1 0 8 15,-28-1-5-15,1 8 4 0,-13 0-11 16,-20 4 13-16,0 4-12 16,0 3 13-16,-20 0-16 0,20 4 14 15,-6 3-3-15,-1-3 4 16,7 3-9-16,0 1 9 0,7-4-9 15,-7 3-1-15,0-3 0 16,-7 7 4-16,1-7-3 16,-8 0 3-16,-18 0 4 0,-14 3-13 15,-7-3 14-15,-13 11-14 16,-13-4 9-16,1 8-12 0,-1 3 18 16,6 7-131-16,21 9-134 15,-7 10-190-15,13 3-152 0,0 9-37 16</inkml:trace>
  <inkml:trace contextRef="#ctx0" brushRef="#br0" timeOffset="3383">13417 2504 714 0,'0'0'152'0,"0"0"57"16,0 0 13-16,0 0 10 16,0 0-66-16,0 0-20 15,0 0-31-15,0 0-48 16,-46 14-7-16,46-14 48 0,-53 15-11 16,0 0 13-16,-6 7-22 15,-20 0-15-15,-19 4 19 0,-34 4-1 16,-25 3-7-16,-27-4 3 15,-20-3-33-15,-19-4-14 0,-21-3-6 16,-25-4-1-16,-14-8-4 16,-39-3-16-16,-32-4-8 0,-21-4 0 15,-6-3 11-15,-13-4 1 16,6 0-17-16,13-1 12 16,21 5-12-16,25 3 4 15,40-3-1-15,26 3-3 0,26 1 0 16,34-1 5-16,25 0-5 15,27 1 0-15,26-1 7 0,27 4 4 16,19-4 5-16,20 4-5 16,19-4-5-16,40 4-6 15,-33 4 0-15,33-4 5 0,0 0 2 16,0 0-1-16,0 0 4 16,0 0-3-16,40 0-3 0,-7-4-4 15,13-3 10-15,-7 0-8 16,14-8-2-16,-1 4-4 15,-6-8-19-15,0 1-41 16,0-8-6-16,0-7-3 0,0 3 3 16,0-7 27-16,-6 4 5 15,-7 3 14-15,-33 30 27 0,46-36-12 16,-46 36 9-16,32-26-3 16,-32 26-5-16,0 0 1 0,0 0 7 15,0 0 0-15,0 0 0 16,0 0 10-16,40-19 10 0,-40 19 11 15,0 0 24-15,0 0 7 16,0 0-11-16,0 0-18 16,0 0 6-16,0 0 1 15,0 0-1-15,0 0-9 0,0 0-4 16,0 0-7-16,0 0 12 16,0 0 2-16,-46 22-6 0,-7 8 5 15,-12-1-7-15,-14 1-15 16,0 0 5-16,-13 3-8 15,6 0-5-15,-6-3 5 0,7 3 0 16,6-4-7-16,-6 1 19 16,12 0-14-16,8-5 7 0,12 1 3 15,7-7-13-15,13-4 14 16,33-15 15-16,0 0 4 16,-6 33 11-16,32 0-23 15,27-7-9-15,19 0-3 0,20 3-6 0,13 1-8 16,20 3 10-1,-7 4-55-15,0 0-104 0,-19 4-174 16,-14-1-193-16,-25 1-231 16,-60-41-16-16</inkml:trace>
  <inkml:trace contextRef="#ctx0" brushRef="#br0" timeOffset="4611">4328 1554 883 0,'0'0'257'0,"0"0"62"16,0-41 5-16,0 41-84 0,0 0-103 15,0 0-43-15,0 0 70 16,0 0 72-16,0 0-47 16,7 41-39-16,6 3-42 0,7 16-14 15,0 2-4-15,6 9-29 16,13-1-9-16,1 4-11 15,6-4-22-15,6-4-15 16,-6 1 5-16,0-12 4 0,-13-7-13 16,-7-7 8-16,-6-8-12 15,-20-33 1-15,0 37 3 0,0-37-28 16,-52 33-9-16,-14-14 1 16,-6-15-17-16,-14-8-13 0,1-7-11 15,-1-11-12-15,1-8 1 16,6-7 18-16,7-4 16 15,6-3 20-15,13 3 16 16,7 4 9-16,46 37 11 0,-39-36-7 16,39 36 5-16,0 0 26 15,0 0 24-15,0 0 0 0,0 0-4 16,26 40-8-16,7 5 2 16,0-1-3-16,-7 0 5 15,-6 1 4-15,-7-5-9 0,-13 1-1 16,-13-1-9-16,-20 5-11 15,-13-5-16-15,-13-3 0 0,-13-3 8 16,-14-9-16-16,-6-6 5 16,-6-15-25-16,6-8-23 15,0-15-16-15,0-10-18 0,13-12-4 16,13-14-42-16,7-4 39 16,13-4 8-16,20 4 52 15,19 0-1-15,14 11 26 0,12 7-20 16,-19 41 32-16,66-30-22 15,-7 16 31-15,0 14-7 0,1 14-7 16,-14 5 10-16,-7 7-7 16,-39-26 3-16,26 40-3 0,-26-3 4 15,0-37-2-15,-46 48 11 16,-6-7-5-16,-14-8-11 0,-6 1 0 16,-1-9-8-1,-12 1 11-15,6-4 12 0,7 1 38 16,6-1 4-16,7 4 12 15,6 3-6-15,53-29-4 0,-39 52 10 16,19-4-3-16,20 4-31 16,13 3 21-16,14 4-26 0,6 0 16 15,13 0-11-15,0 1 0 16,-7-5-6-16,-6-3 19 0,-7-8 4 16,-19-3 15-16,-7-1-25 15,0-40-7-15,-53 48-23 0,-6-11 12 16,-7-11-9-1,-6-7 0-15,-13-8 7 0,6-11-8 16,-13-8 18-16,13-14-25 16,-6-15 9-16,12-15-20 0,-6-14 14 15,14-15-14-15,6-4 4 16,13-4 6-16,13-3-12 0,13 7 15 16,13-4-18-16,7 4 9 15,20 4-34-15,13 3-39 0,6 1-105 16,14 10-71-16,6 8-143 15,13 7-254-15,1 15-165 16</inkml:trace>
  <inkml:trace contextRef="#ctx0" brushRef="#br0" timeOffset="4804">3408 3568 2093 0,'66'29'149'0,"0"-18"-48"15,6-11-44-15,0-7-50 0,14-15-73 16,-7-4-324-16,-7-15-232 16</inkml:trace>
  <inkml:trace contextRef="#ctx0" brushRef="#br0" timeOffset="5156">2883 1469 2290 0,'26'19'120'0,"7"-8"23"0,6-8 26 16,-6-3-35-16,13-3-64 15,-6-5-33-15,-1 1-16 16,-6-8-15-16,6 4-9 0,-12-11 3 16,-27 22 4-16,26-33-7 15,-26 33-4-15,6-34 0 0,-6 34 13 16,0 0 10-16,-32-14-10 15,-1 17-6-15,-7 8 9 0,1 4-15 16,39-15 0-16,-40 30-4 16,40-30-140-16,0 0-118 0,0 0-245 15,20 40-273 1</inkml:trace>
  <inkml:trace contextRef="#ctx0" brushRef="#br0" timeOffset="5475">7194 84 1796 0,'0'0'219'15,"0"0"111"-15,0 0-37 16,0 0-54-16,-66 48-50 0,-20 11-42 16,-25 11-31-16,-27 11-33 15,-27 15-14-15,-25 4-42 0,-27 4-12 16,-26-8 7-16,-7-4-22 16,7-14 8-16,20-1-1 0,12-7-28 15,21-7-63-15,25-11-103 16,27-8-138-16,20-7-247 0,26-11-245 15</inkml:trace>
  <inkml:trace contextRef="#ctx0" brushRef="#br0" timeOffset="8064">6609 1816 471 0,'46'-11'72'15,"-7"-7"6"-15,7 3 10 0,0-3 0 16,-6-1-37-16,6 1-35 15,0-5-2-15,6 1 8 0,1 0-27 16,-1-7 7-16,-6-1 47 16,13-3-32-16,-6-8-21 15,0-3 10-15,-7-4-18 0,-7-4 19 16,0-3 4-16,-12-1-36 16,-8 1 29-16,-5-1 18 15,-8 5-7-15,-6 3 46 16,0 0-23-16,-6 11 12 0,-8 0 2 15,8 3-43-15,-7 5 4 16,-7 3-25-16,7-4 40 0,13 30-17 16,-20-36-3-16,7 2 4 15,0 5-7-15,0-1 19 0,6 1 8 16,7 29-9 0,-20-41 22-16,7 0-45 0,-6 4-13 15,-8 0 22-15,1 0 15 16,-7-3-20-16,-6-4-21 0,-1 3 3 15,1 0 27-15,-1-3-9 16,1 7-16-16,0 0-6 0,39 37 1 16,-53-44 17-16,7 10 22 15,0 9-44-15,0 2 25 16,-7 5 14-16,-12 7-29 0,6 3 0 16,-7 1 44-16,0 3-45 15,-6 4 18-15,0 0-10 0,-1 8 5 16,-6 3 33-16,1 4 26 15,-14 3 13-15,0 4 25 16,-7 8 6-16,0 3-20 16,1-3-39-16,-7-1 16 0,6 4-44 15,1 1 0-15,6-8-22 16,6 3 26-16,1-7-4 0,12-7-16 16,1 0 11-16,6-4-30 15,7-7 24-15,0-4-16 0,0 3 14 16,-7 1-3-16,1 0 8 15,-1 3-2-15,-13 8-6 0,0 0-9 16,7-1 9-16,0 9-9 16,-1-5 16-16,1-3-1 0,0 0 1 15,-7-4 7 1,7 0-21-16,-7-4 14 0,0-7-3 16,0-7-14-16,-6-4-9 15,6 0 25-15,-7 0 4 0,-6 3 5 16,7-3 8-16,-14 0 47 15,1 7 22-15,6 4-38 0,-7-3 9 16,7 3 4-16,7 3-5 16,6 1-18-16,0 3-22 0,0 4 3 15,7-3 35-15,0 7 11 16,13-1-19-16,-1 9-9 16,-5 13 13-16,-1 9 5 15,-6 7 12-15,-7 10 8 0,-7 1-35 16,-12 4 8-16,-1 3-15 15,-6 0-3-15,0 4-9 0,6 0-16 16,1 0 1-16,6 0-3 16,0-4-3-16,0 7 5 0,6-3-16 15,1 0 18-15,6 0-16 16,13-11 16-16,1 0-7 0,6-8-6 16,6 1 6-16,7-8-10 15,13-4 7-15,0 0-3 0,20-3 0 16,0 3 11-16,6 1-15 15,7-1 4-15,7 4 5 16,0 0-2-16,-1 4-3 0,7-4 10 16,-6 3-18-16,-7 5 19 15,6 3 23-15,-12 4 5 0,-1 7 19 16,-12 8 0-16,-1-1-13 16,-6 4-4-16,-1-3-10 0,1 3-10 15,0-3-4-15,-1-4-13 16,8 3 7-16,6 1-3 15,6-4-12-15,7-4 7 0,13-4-3 16,0 1-9-16,14-1 12 16,12 1-3-16,14-1 0 0,6-6 10 15,13 6-20-15,0-7 14 16,14-3-1-16,-1 3-8 16,7-4 11-16,0 1-13 0,-6 3 15 15,-1 0-5-15,0 0-10 16,-12 7 4-16,-14 1-8 0,0-4 6 15,-6 3-19-15,-7-3 15 16,0-4 4-16,0-7-12 0,0-4 17 16,0-7-21-16,6-8 6 15,1-4-17-15,12-10 15 0,8-8 4 16,6-7-24 0,13-8 2-16,6-11 23 0,1-7-1 15,6-4 24-15,0-3-22 16,0-5 18-16,7 1-5 0,-1 0-10 15,1 3 12-15,6 4-13 16,1 1 12-16,-8-1 3 0,1 3-10 16,-7 5 17-16,0 3-17 15,-13 0 10-15,0 4-6 0,-6-3-7 16,-1 3 9-16,1-1-10 16,-7-2 21-16,-1-5-20 0,-5 1 11 15,-1-1 2-15,-6 1-14 16,-14-4 17-16,-52 22-9 0,66-30 3 15,-66 30 7-15,59-37-5 16,-59 37 7-16,0 0-12 16,46-63 3-16,-13 12-3 0,-33 51-8 15,46-74 14-15,-13 7-9 16,0 4-4-16,0-3 16 0,6-4-12 16,0-4 0-16,7 0 3 15,0-4-3-15,0 8-1 0,7 0 10 16,0 3-21-16,-7 5 20 15,-7 2-5-15,7 5 0 16,-7 7 0-16,1 0-8 0,-1 4 12 16,1 3-4-16,-1-3-5 15,-13 7 11-15,7-4-18 16,0-3 19-16,-7 3 1 0,1-3-16 16,-1-4 8-16,0 3 0 15,7-3-10-15,-13 0 15 0,13 4-8 16,0 0 3-16,-1 3 3 15,1 4-17-15,7 0 17 0,-1 4-3 16,7-4-4-16,-6 0 11 16,6 0-14-16,0-4 2 0,0-3 5 15,0 3-13-15,0 1 19 16,0-5-6-16,-46 45-3 0,59-55 3 16,-59 55-11-1,46-52 20-15,-46 52-14 0,0 0 8 16,46-40-3-16,-46 40-9 15,0 0 17-15,46-22-21 0,-46 22 22 16,0 0-9-16,46-15 4 16,-46 15-10-16,65-8 6 0,-12 1 3 15,-7 7-9-15,7-7 12 16,-7 3-2-16,6-3 2 0,1 3-19 16,-14-7 22-16,-39 11-5 15,53-11-12-15,-53 11 23 0,0 0-20 16,0 0 9-16,46-37 0 15,-46 37-7-15,26-45 0 16,-26 45 5-16,13-59-15 0,-6 11 25 16,-7 48-23-16,6-51 11 15,-6 51 0-15,0-41-66 0,0 41-77 16,0 0-126-16,0 0-69 16,0 0-214-16,0 0-165 0</inkml:trace>
</inkml:ink>
</file>

<file path=ppt/ink/ink266.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04-21T08:40:37.070"/>
    </inkml:context>
    <inkml:brush xml:id="br0">
      <inkml:brushProperty name="width" value="0.1" units="cm"/>
      <inkml:brushProperty name="height" value="0.1" units="cm"/>
      <inkml:brushProperty name="color" value="#3165BB"/>
      <inkml:brushProperty name="fitToCurve" value="1"/>
    </inkml:brush>
  </inkml:definitions>
  <inkml:trace contextRef="#ctx0" brushRef="#br0">4884 1580 692 0,'0'0'115'0,"0"0"78"16,0 0 76-16,0 0-60 16,0 0-28-16,0 0-37 0,0 0 36 15,0 0-57-15,0 0 25 16,0 0-23-16,0 48 20 16,6 3 51-16,1 12-29 15,-1 15-39-15,1 14-41 0,6 15-11 16,-6 8-24-16,-7 10-4 15,6 5-12-15,1-1-4 0,-1-3 11 16,1-12-11-16,-7-7-3 16,7-7-14-16,-1-11-13 0,1-15 2 15,-1-12 3-15,1-10-7 16,-1-11 0-16,-6-41 4 0,0 33 1 16,0-33-9-16,0 0 20 15,0 0-11-15,0 0-9 16,0 0 7-16,0 0 4 15,0 0-7-15,-19-30-9 0,19 30 13 16,-13-36-7-16,-1 6-5 16,14 30 8-16,-19-37 3 0,6 4-16 15,-1 7 13-15,14 26-14 16,-19-44 11-16,6 7-3 0,-1 3-16 16,-5-3-3-16,6 4-1 15,-1-7-1-15,1 3 9 0,0-4-17 16,7 4 30-16,6 37-10 15,-14-48 15-15,14 48 4 16,-19-37-22-16,19 37 18 16,0 0 0-16,0 0-12 0,-13-37 16 15,13 37-4-15,0 0 0 16,0 0 3-16,0 0-3 0,0 0-5 16,0 0 9-16,0 0-4 15,0 0-11-15,0 0 18 0,0 0-7 16,0 0-6-16,0 0 6 15,0 0 0-15,0 0-3 16,0 0 6-16,0 0 10 0,13 37-16 16,0 0 9-16,0 7 1 15,0 1 3-15,0 3 1 0,0 0-15 16,7-4 20-16,0 4-4 16,0 0-3-16,6-7 1 15,0-1-6-15,-6-10 0 0,-20-30 6 16,33 37-10-16,-33-37-5 15,0 0 16-15,19 33 12 0,-19-33 21 16,0 0 17-16,0 0 11 16,0 0-42-16,0 0-13 15,0 0 7-15,7-41-17 0,0-3-7 16,-7 0 7-16,6-4-7 16,1-4 0-16,-7 4 6 0,13 4-10 15,0 3 7-15,0 8-3 16,-13 33-5-16,26-45-11 15,-26 45-82-15,27-36-125 0,-27 36-174 16,0 0-219-16,59-37-244 16</inkml:trace>
  <inkml:trace contextRef="#ctx0" brushRef="#br0" timeOffset="8001">8268 4987 1115 0,'0'0'43'0,"0"0"229"15,0 0 40-15,0 0-35 16,0 0-46-16,-7 63-57 0,7 14-43 16,0 16-26-16,7 6-38 15,6 12-21-15,7 0-21 16,13-7-8-16,6-5-17 15,7-3-40-15,0-11-147 0,-6-3-159 16,-1-16-237-16,-13-9-47 16</inkml:trace>
  <inkml:trace contextRef="#ctx0" brushRef="#br0" timeOffset="8476">7624 5996 998 0,'0'0'41'16,"0"0"90"-16,0 0 137 0,0 0-51 15,0 0-30-15,0 0-61 16,13 29-25-16,0 8 25 15,-13-3 16-15,0 3-4 0,-6 4 2 16,-14-4 8-16,-13 3-53 16,-19 1-21-16,-21 0-5 0,-19-1-32 15,-13-3 6-15,-7-3-4 16,-6-5-5-16,0-7-5 16,-14-11 25-16,8-7-10 0,5 0 8 15,8-15 16-15,5-4-16 16,21-4-21-16,6-10 7 15,13-1 4-15,14 1 20 0,6-4-17 16,13-1-14-16,7-3 0 16,6 0-10-16,13-3-7 0,1-1-7 15,6-3 5-15,0-5-3 16,0-10-5-16,6-4-7 0,-6-11-15 16,7-4-22-16,0-7-46 15,-7-3-20-15,0 10-31 16,-7 1-72-16,7 10-156 0,-7 12-236 15,7 10-205-15</inkml:trace>
  <inkml:trace contextRef="#ctx0" brushRef="#br0" timeOffset="8682">6678 5109 2021 0,'0'0'217'0,"0"0"94"16,0 0 7-16,0 0-112 15,0 0-96-15,0 0-66 0,52 0-76 16,-19-4-225-16,-33 4-318 16,0 0-295-16</inkml:trace>
  <inkml:trace contextRef="#ctx0" brushRef="#br0" timeOffset="9093">5147 5585 1928 0,'0'0'102'0,"6"-33"50"15,-6 33 25-15,0 0 22 16,33 0-34-16,0 22 10 16,-7 23-68-16,0 21-32 0,1 15 1 15,-8 12 2-15,1 10-15 16,-7 4-15-16,-13 5-9 0,-13-1 3 16,-7-7-6-16,-12-5 2 15,-21-14-9-15,-19-7-16 16,-14-15-8-16,-19-15 4 0,-7-19 7 15,1-18-7-15,-8-11-14 16,8-18 9-16,-1-15-4 0,0-19 6 16,14-18-1-16,12-15 0 15,8-11 1-15,18-11-1 0,28-8 1 16,12 0 0-16,20 7-6 16,26 9 3-16,14 10-17 15,19 11-113-15,13 12-105 0,7 14-193 16,6 15-216-16,-6 19-149 15</inkml:trace>
  <inkml:trace contextRef="#ctx0" brushRef="#br0" timeOffset="9245">4568 5929 2002 0,'0'0'159'16,"0"0"67"-16,0 0-40 0,-26 15-84 15,26-15-118-15,0 0-319 16,0 0-426-16</inkml:trace>
  <inkml:trace contextRef="#ctx0" brushRef="#br0" timeOffset="9685">2873 6051 2775 0,'0'0'146'0,"-26"-11"-46"16,26 11-20-16,-20-22-35 0,20 22-28 16,-13-41-9-16,13 8-12 15,13-8-39-15,7-3-53 16,19-8-59-16,1 0 35 0,12 4 33 15,7 8 43-15,-6 18 28 16,6 10-6-16,-13 16 22 0,0 11-8 16,-7 11 2-16,-12 11 14 15,-8 3 8-15,-12 8 7 0,-20 4-9 16,-20 0 13-16,-13-4-13 16,-7 0-1-16,-12-7 75 0,-14-8-17 15,7-10 3-15,-7-5-5 16,6-14-9-16,8-8 11 0,12-14-26 15,1-13-11 1,12-13-15-16,7-11-11 0,7-19 1 16,13-19-16-16,0-10 7 15,0-15-6-15,13-4-43 0,-7 0-28 16,7 11-70-16,7 11-149 16,-1 12-172-16,7 14-208 0</inkml:trace>
  <inkml:trace contextRef="#ctx0" brushRef="#br0" timeOffset="9921">3839 4148 2143 0,'-7'52'252'0,"-19"7"9"16,-20 19-68-16,-6 7-89 0,-14 7-46 16,-6 15-37-16,-14 8-43 15,1 7-141-15,-20 3-152 0,-7 8-129 16,-13 8-198-16,-6-8-21 16</inkml:trace>
  <inkml:trace contextRef="#ctx0" brushRef="#br0" timeOffset="10721">1828 5962 1795 0,'0'0'200'0,"7"30"-19"16,-7-30-25-16,13 29-50 0,-13-29-34 15,13 30 1-15,-13-30-40 16,-7 34-2-16,7-34-31 16,-26 33-7-16,26-33-2 0,0 0-36 15,0 0-13-15,-39 4-44 16,39-4-27-16,-13-45-39 0,13-11-38 16,19-10 24-16,1-8 84 15,6 8 51-15,1 10 32 0,-1 12 11 16,-26 44-3-16,0 0 93 15,39-22 49-15,-39 22-8 0,27 29 19 16,-14 15-55-16,-20 5-15 16,-13 6-10-16,-6-3-37 15,-7-1 9-15,-6-3-19 0,-1-11-14 16,-6 1 2-16,7-12 2 16,-7-11-2-16,0-8-11 15,0-10 18-15,0-8 2 0,7-15-16 16,6-12 7-16,0-14-7 15,7-18-18-15,6-19-3 0,7-22-63 16,6-11-24-16,1-7 46 16,6-4 20-16,0 11 17 0,0 11 34 15,6 26-9-15,-6 19 9 16,0 10 6-16,0 56-20 16,0 0 15-16,0 0 28 0,0 0 45 15,0 0-13-15,-20 78-27 16,1 14 56-16,6 19 1 0,6 19 8 15,0 6 14-15,1 16-5 16,6-5-24-16,6 5 3 0,1 3-28 16,6-6-23-16,-6-1-4 15,6-8-29-15,-7-7 20 0,-12-15-3 16,-1-7 18-16,-19-15 8 16,-13-7-26-16,-14-15-12 15,-13-15-3-15,-13-11-14 0,-19-15 18 16,-1-14-14-16,-12-16 5 15,-14-21 7-15,6-15-19 0,1-15 10 16,13-23 2-16,6-14-4 16,21-11 9-16,12-14-10 15,26-9 2-15,27 1 5 0,26-4-16 16,27-3 14-16,26 6 6 16,26 8-29-16,19 0-17 0,8 15-85 15,12 3-58-15,-6 19-138 16,-7 12-124-16,-6 10-182 0,-7 11-69 15</inkml:trace>
  <inkml:trace contextRef="#ctx0" brushRef="#br0" timeOffset="12240">15076 1617 369 0,'0'0'103'0,"0"0"28"0,0 0 19 15,0 0 19-15,0 0 47 16,-7 59-40-16,-19-11 24 16,-27 3-18-16,-25 5-12 15,-28 10-14-15,-32 5-32 0,-46 10-39 16,-26 4-20-16,-26 3-6 16,-14 8-8-16,-6 1 4 15,-14-1-28-15,1-4-8 0,-7 0-10 16,0 1 3-16,-7-5-17 15,20 1 25-15,0-8 4 0,-6 1-2 16,6-5-4-16,13-3-12 16,1-4-1-16,12 0-5 15,14-7-12-15,19-7 8 0,27-8-7 16,19-8 22-16,20-2-8 16,26-8 12-16,20-4 22 15,20-12 15-15,13 1 13 16,19-7 9-16,14-1-5 0,26-7-32 15,0 0 1-15,0 0 3 16,0 0-14-16,0 0-19 0,0 0-16 16,0 0 21-16,-13-30-22 15,13 30 15-15,13-44-6 16,7 7-10-16,6-1-1 0,7-6-35 16,13-8 12-16,7-7-1 15,6-4 13-15,6 0-23 16,-5 1 45-16,-8 10-21 0,-6 8 26 15,-6 10-17-15,-40 34 26 16,39-40-7-16,-39 40-7 16,0 0-5-16,0 0 8 0,39-26 2 15,-39 26-5-15,0 0-6 16,0 0 12-16,0 0 57 0,0 0 15 16,0 0-3-16,0 44-30 15,-19 1 40-15,-8 6 4 16,-19 5-22-16,-6-1-5 0,-14 4-24 15,-6 0-2-15,-7 0-28 16,7-3-5-16,6-8 12 16,7-6-18-16,13-9 3 0,6-11 10 15,40-22-10-15,0 0 15 16,0 0-1-16,0 0-7 16,40 22 5-16,26-7-8 0,12-4-9 15,14 4 15-15,7 0-10 16,6-1 0-16,7 5 0 0,-7-1-140 15,-6-3-202-15,-7-4-269 16,0-7-387-16</inkml:trace>
  <inkml:trace contextRef="#ctx0" brushRef="#br0" timeOffset="13081">14156 902 917 0,'0'0'228'16,"0"0"66"-16,0 0-17 15,0 0-60-15,0 63-41 0,-7-7-33 16,1-5-51-16,-1-3-5 16,14-7-49-16,-7-41 2 0,19 44-8 15,-19-44-21-15,40 31 3 16,-1-20-4-16,-6-11-10 15,7-11-4-15,-40 11 6 0,52-42-19 16,1-2-7-16,-7-8-20 16,-7-7-13-16,1-4 22 0,-8 4 25 15,-12 8 10 1,-20 51 10-16,13-48 19 0,-13 48 29 16,-33-8 35-16,-32 23-4 15,-21 18-14-15,-25 8-34 16,-14 7-8-16,-13 7-15 0,-7 1-18 15,1-5 8-15,12-6-8 16,14-8 0-16,13-11 13 0,13-11-13 16,26-4 0-16,13-14-4 15,53 3-4-15,-26-38-12 16,26-3-35-16,26-7-52 0,14-4 18 16,26-3 24-16,-1 7 28 15,14 7 18-15,-7 15 14 16,1 12 9-16,-21 14 8 15,-6 18 15-15,-46-18 49 0,27 52 25 16,-41 0 4-16,-18-4-10 16,-28 3-31-16,-18-3-39 15,-14-3-13-15,-7-4-7 0,7-4 2 16,-7-11-7-16,21-11-31 16,-1-8-88-16,13-10-65 0,13-12-120 15,53 15-280-15,-39-59-170 16</inkml:trace>
  <inkml:trace contextRef="#ctx0" brushRef="#br0" timeOffset="13357">13256 12 1326 0,'-20'-41'328'0,"20"41"-79"16,0 0 34-16,0 0-21 0,0 0-24 15,-13 63-38-15,6 11-30 16,14 11-47-16,-1 7-26 16,1 1-33-16,6-4-41 15,0-1-8-15,0-7-5 0,-6-3-88 16,6-8-185-16,-6-3-192 15,-7-1-311-15,-14 1-32 0</inkml:trace>
  <inkml:trace contextRef="#ctx0" brushRef="#br0" timeOffset="14153">13085 1402 1225 0,'0'0'367'0,"0"0"-9"16,-27-33-49-16,27 33-92 0,0 0-76 15,-26-37-28-15,26 37-24 16,0 0-30-16,-39-41-6 16,12 4-21-16,27 37-13 0,-26-49-19 15,6 5 12-15,7-4-12 16,0-7 0-16,0-12-6 0,6-7 6 15,1-7-10-15,6 0-1 16,0 10 19-16,0 16-8 16,6 7-6-16,-6 48-1 15,0-44 0-15,0 44 11 0,0 0 0 16,0 0-14-16,0 0 15 16,0 0-2-16,0 0 14 15,0 0-1-15,7 44 40 0,0 8 24 16,-1 3-5-16,1 4-3 15,6 8 8-15,0-1-6 16,0-3-22-16,0 4-18 0,0-8-18 16,1 0-5-16,-8-7-4 15,1-3 7-15,-7-5 7 16,-7-3-8-16,-13-1-2 16,-6 1-6-16,-20-4 2 0,-6 0-3 15,-14-8-1-15,7 1-3 16,-7-4-15-16,0-8 18 0,7-7-14 15,0-7 5-15,6-8 1 16,14-11-16-16,0-7-13 16,39 22 5-16,-40-55-2 0,27-1 1 15,6 8 16-15,14 8 11 16,6-1 3-16,-13 41-13 0,40-33 13 16,-1 18 8-1,0 15-3-15,1 15-11 0,-40-15 17 16,46 48 2-16,-7 4-13 15,-6-1 24-15,-13 1 11 0,-7 4 7 16,-6-1 0-16,-14 4 2 16,-6 0 12-16,-13-3-25 15,-7-1-25-15,0-3 12 0,-13-4 3 16,-7-4-8-16,-6-7-13 16,7-7 0-16,-8-8 12 0,8-7-12 15,-1-8-8-15,1-11 14 16,6-7-17-16,6-15-7 0,7-7-12 15,1-11-32 1,12-15-16-16,13-8-25 0,1 1-44 16,12-5-116-16,14-2-219 15,6-1-327-15,14-4-64 0</inkml:trace>
  <inkml:trace contextRef="#ctx0" brushRef="#br0" timeOffset="14354">11816 951 1875 0,'7'-37'304'16,"19"-4"-53"-16,27 4-83 15,6 0-60-15,13 4-68 0,7-4-46 16,0 11-180-16,0 0-348 15,-13 4-224-15</inkml:trace>
  <inkml:trace contextRef="#ctx0" brushRef="#br0" timeOffset="15513">11448 943 322 0,'0'0'50'15,"0"0"37"-15,0 0 6 16,0 0 10-16,0 0-11 16,-6-41-5-16,6 41 42 0,0 0 35 15,0 0 13-15,0 0-69 16,0 0-11-16,0 0 50 16,0 0-40-16,0 0-30 0,0 0 6 15,0 0 13-15,0 0-7 16,0 0 20-16,0 0-18 0,0 0-31 15,-20 45 6-15,-6-1 1 16,-14-3 18-16,1 3-14 0,0 0-39 16,-7 1-14-16,6-1 12 15,-6-2-13-15,13-2-4 16,33-40-4-16,-39 41 5 16,39-41-14-16,0 0-4 0,0 0 11 15,0 0 7-15,0 0-14 16,39 22 4-16,7-18-4 15,7-11-8-15,6-1-8 0,0 1 21 16,-6 3-5-16,-1 0-13 16,-12 8 6-16,-40-4 7 0,0 0-17 15,0 0 2-15,19 37 23 16,-19-37-15-16,-32 37-6 16,-8-8 18-16,-12-6-31 15,6-9-13-15,-7-2 4 0,7-1 9 16,7-8 18-16,39-3-14 15,-46-7-9-15,46 7 13 0,-46-30-6 16,46 30-21-16,-27-55 23 16,14 11 2-16,13-1-3 15,13 1 4-15,7 0-5 0,0 9 29 16,-20 35-5-16,26-37-23 16,-26 37 14-16,0 0 15 0,33-11 8 15,-33 11-22-15,0 0 19 16,0 0 10-16,20 45-13 15,-14-7 3-15,-6-38-16 0,-13 48 27 16,13-48-17-16,-26 44-17 16,26-44 24-16,-33 33 1 15,33-33-19-15,0 0-2 0,0 0 3 16,-40 37 9-16,40-37-13 16,0 0 3-16,0 0-10 15,0 0 32-15,0 0-37 0,0 0 27 16,0 0-6-16,0 0 11 15,0 0-18-15,0 0-14 0,0 0 32 16,0 0-19-16,0 0-11 16,-39 33 19-16,-7-7 5 15,0-4-5-15,7-7 16 0,39-15-16 16,-66 19 0-16,13-5 9 16,53-14-17-16,-52 8 13 15,52-8-5-15,-53 0-26 0,53 0-3 16,0 0 10-16,-52-19 7 15,52 19-16-15,0 0 34 16,0 0 7-16,0 0-13 0,-46-25 0 16,46 25 16-16,0 0-25 15,-46-12 13-15,46 12 25 0,-59 15 13 16,19 7-12-16,1 1 37 16,-1 6-3-16,40-29 16 15,-39 44-36-15,6-7-2 16,33-37 10-16,-13 52-35 0,13-11-13 15,0-41 9-15,39 51-30 16,7-14-130-16,13-7-122 16,14-4-163-16,-1-4-160 0</inkml:trace>
  <inkml:trace contextRef="#ctx0" brushRef="#br0" timeOffset="15697">11232 1879 2217 0,'0'0'282'0,"0"0"34"15,0 0-84-15,0 0-129 16,0 0-32-16,0 0-36 16,39-8-111-16,-39 8-171 0,0 0-267 15,0 0-337-15</inkml:trace>
  <inkml:trace contextRef="#ctx0" brushRef="#br0" timeOffset="15891">10437 2544 2202 0,'0'0'213'15,"65"-8"-48"-15,14-6-67 0,20-8-54 16,6-1-31-16,0 5-187 16,0-8-383-16,-20 0-277 0</inkml:trace>
  <inkml:trace contextRef="#ctx0" brushRef="#br0" timeOffset="16226">10128 662 2584 0,'0'0'296'0,"46"8"-42"0,0 6-47 16,-46-14-43-16,39 23-44 15,-39-23-49-15,0 0-27 16,0 0-13-16,0 0-13 16,0 0-11-16,0 0-7 0,0 0 0 15,0 0 0-15,0 0-6 16,0 0 6-16,0 0-9 16,7-48-1-16,-7 48 2 0,6-45-23 15,-6 45-79-15,0 0-123 16,0 0-157-16,0 0-286 0,0 0-311 15</inkml:trace>
</inkml:ink>
</file>

<file path=ppt/ink/ink267.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04-21T08:40:58.295"/>
    </inkml:context>
    <inkml:brush xml:id="br0">
      <inkml:brushProperty name="width" value="0.1" units="cm"/>
      <inkml:brushProperty name="height" value="0.1" units="cm"/>
      <inkml:brushProperty name="color" value="#3165BB"/>
      <inkml:brushProperty name="fitToCurve" value="1"/>
    </inkml:brush>
  </inkml:definitions>
  <inkml:trace contextRef="#ctx0" brushRef="#br0">9503 299 352 0,'0'0'91'16,"0"0"1"-16,-53-22 14 0,7 18-15 15,-13 8-3-15,0-1-5 16,0-3-38-16,0 0-13 0,-7-3-5 16,-6-1-27-16,-14-4-7 15,-12 1 24-15,-14 0-17 16,-13 7-3-16,-13 0 73 0,-6 11 37 15,-8 7-1-15,8 4 20 16,6 8-87-16,6-4-1 16,21 0-7-16,6 3-22 0,6-3 0 15,14-7-1-15,-1-1-12 16,14-7 4-16,6-3 5 16,0-5-14-16,14-6 14 15,-1-1-19-15,1-7 22 0,-1 3-20 16,1 5 9-16,-14-1 12 15,7 4 20-15,-7 0-46 0,-6 4 11 16,6-4 34-16,-6 3-12 16,6-6-12-16,-6-1-12 15,6-3-1-15,-6-4 4 0,6-8-6 16,0 1-29-16,-6-8 30 16,0-4-2-16,-1 1-13 15,-5-8 28-15,-1 3-7 16,-20 1-5-16,-6 7 9 0,-7 4 4 15,-6 0-13-15,6 7 9 16,1 0 21-16,6 8-26 16,-7-4 25-16,7 4-10 0,-7-1-2 15,7 1 11-15,6-1-1 16,-6 5-4-16,7-1 6 16,-1 0-23-16,0 1 9 0,1 3-10 15,-7 0 0-15,0 3-9 16,6-3 10-16,-6 0 0 0,6 0 8 15,14 0-9-15,-7 4 16 16,6 0-25-16,1 7 21 16,-7 7-15-16,7 4 7 15,-7 8 8-15,-7 14-8 0,-6 4 0 16,-20 8 12-16,-6 7 18 16,-14 7 40-16,-6 4-15 15,0 0-6-15,6 3 16 0,14-3-12 16,12-4-25-16,8-3-10 15,19-8-18-15,6-11 2 16,21 0-5-16,5-4-6 0,14 1 0 16,0 3-3-16,7 3 9 15,6 8 11-15,0 4-8 0,7 11 4 16,0 4-10 0,-1-1 22-16,1 8 13 0,0-3-14 15,6 2 2-15,0-2-4 16,-6-1 0-16,0-3-16 0,-7-4 9 15,0 3-6-15,-13 1 5 16,-6 7 2-16,-8 3-5 16,1 1-8-16,0-8 6 0,0 4 3 15,6-3 1-15,14-1-4 16,0-4 21-16,12-3-17 16,14 4-2-16,7-8-7 0,19 0-8 15,13-3 0-15,13-8 25 16,14-7-9-16,19-4-16 15,14-4-10-15,6 0 10 16,6-3 21-16,-6 3-5 0,0 8-9 16,-6 11 6-16,-14 11-9 15,-13 3 15-15,-6 16-27 0,-14 3 41 16,-13 0-20-16,1-4-10 16,-1-7 3-16,-6-7 0 15,6-1 25-15,0-10-39 0,14-8 21 16,6-11 5-16,13-7-19 15,13-16-10-15,14-2 36 0,6-16-22 16,19-7-8 0,8-4-2-16,-1-3 27 0,7-8-11 15,0 4-15-15,-1 4 31 16,-12 3-6-16,-7 0-9 0,-13 8 7 16,0 3 6-16,0 4-7 15,-6 1-7-15,6-1-6 0,0 0 7 16,-7 3 15-16,7-6-30 15,0 7 18-15,-6-4 11 16,12 0-19-16,1-4 13 0,6-3 13 16,0 3-26-16,0 1 0 15,7-5-6-15,-7-3 14 0,7-3 8 16,6-1 0-16,7-3-8 16,-7 3 0-16,7-7 0 15,6 7 10-15,-12 4-22 16,-8 4 26-16,1 3-26 0,-20 4 2 15,-6 4 13-15,-14-4 36 16,0 8-8-16,0-5-10 0,-13 1-9 16,1-4-3-16,5-3 2 15,1-5 6-15,19-3 0 0,14 0-15 16,13-3-5-16,6-8-15 16,13-1 24-16,7-2 1 0,7 3-5 15,0 3-2 1,-1-3 0-16,1 4 2 0,-7 7 17 15,0 3-26-15,-13 5-2 16,-7-1 9-16,-6 1-8 0,-7 3 15 16,0 3-4-16,0-2-11 15,-6-5 11-15,-1-3-14 0,7-4 24 16,7-11 8-16,-7-12-33 16,0-14 12-16,7-11 10 15,-7-7-10-15,7-12 0 0,-14-3-4 16,1-4 13-16,-14 1 13 15,7 2-16-15,-13 1 1 16,-6 0-12-16,-1 0 13 0,0 0-8 16,-6-4-5-16,0 3-2 15,-1 1 16-15,8 4-2 0,-8-1-18 16,8-3-40-16,-1 4 23 16,-6 3 24-16,6 0 7 15,-6 0-3-15,-7 8-6 0,-7-1 2 16,-6 8 12-16,-13 4 9 15,-7 0-17-15,-6-1-16 0,-13-3 6 16,-7 0 6-16,0-4 19 16,-7 4-2-16,1 4-4 15,-8-4-17-15,1-7 13 0,7-1-17 16,-1-10 8-16,7 3 15 16,0-7 6-16,7 7-5 15,6 0-2-15,0 0-15 0,0 1-10 16,7 2 7-16,6 1 11 15,-6 0 19-15,13 7-14 0,-7 4 4 16,0-7-17-16,-6 3-14 16,0-7-47-16,-7-4 7 0,7-3 23 15,-7-1-17-15,0 1 53 16,0-4-17-16,-6-4-3 16,-1 4 0-16,-12 3 20 0,-8 4-7 15,-12 4 33-15,0 4-9 16,-7 3-22-16,-6 0 16 15,-7 1-20-15,6-1 6 0,40 52-10 16,-66-70 19-16,20 14 10 16,7 8 3-16,39 48-33 15,-53-70 10-15,14 15 9 0,13 3-1 16,-1 4 11-16,8 7 1 16,19 41-11-16,-33-52-15 0,33 52-5 15,-33-51 11-15,33 51-1 16,-39-41 31-16,39 41-11 0,-53-22-15 15,7 11-19-15,0 3 8 16,-7 1-13-16,53 7 39 16,-72 4 17-16,0-1-25 15,6-3 15-15,-6-3-33 0,0 3 30 16,6-4 1-16,-6-3-6 16,6-1-17-16,0 1-13 0,0-4-20 15,1-8-76-15,6-7-112 16,6 4 15-16,0-4-110 0,7 4-118 15</inkml:trace>
</inkml:ink>
</file>

<file path=ppt/ink/ink268.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04-21T08:41:20.535"/>
    </inkml:context>
    <inkml:brush xml:id="br0">
      <inkml:brushProperty name="width" value="0.1" units="cm"/>
      <inkml:brushProperty name="height" value="0.1" units="cm"/>
      <inkml:brushProperty name="color" value="#3165BB"/>
      <inkml:brushProperty name="fitToCurve" value="1"/>
    </inkml:brush>
  </inkml:definitions>
  <inkml:trace contextRef="#ctx0" brushRef="#br0">16 59 374 0,'0'0'105'15,"0"0"-16"-15,0-26-9 0,0 26 10 16,0 0 18-16,0 0-50 15,0 0 5-15,0 0 17 16,0 0-33-16,0 0 16 16,0 0-3-16,0 0-25 0,0 0-12 15,0 0 32-15,0 0-55 16,0 0 0-16,0 0 32 16,0 0-29-16,0 0-3 0,0 0 26 15,0 0-39-15,0 0 41 16,-16-33-43-16,16 33 34 0,0 0-12 15,0 0-1-15,0 0-12 16,0 0 10-16,0 0 2 0,0 0-1 16,0 0-18-1,0 0 5-15,0 0 5 0,0 0 7 0,0 0-23 16,0 0 38 0,0 0-25-16,0 0-8 0,0 0 16 15,0 0 4-15,0 0 1 16,0 0 20-16,0 0-27 0,0 0-7 15,0 0 20-15,0 0-33 16,0 0 1-16,0 0 11 0,0 0 28 16,0 0-28-16,0 0 19 15,0 0 12-15,0 0-16 16,0 0-32-16,0 0 15 0,0 0 10 16,0 0 0-16,0 0-35 15,0 0-7-15,0 0-38 16,0 0-133-16,0 0-190 15</inkml:trace>
</inkml:ink>
</file>

<file path=ppt/ink/ink269.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04-21T08:41:28.266"/>
    </inkml:context>
    <inkml:brush xml:id="br0">
      <inkml:brushProperty name="width" value="0.1" units="cm"/>
      <inkml:brushProperty name="height" value="0.1" units="cm"/>
      <inkml:brushProperty name="color" value="#3165BB"/>
      <inkml:brushProperty name="fitToCurve" value="1"/>
    </inkml:brush>
  </inkml:definitions>
  <inkml:trace contextRef="#ctx0" brushRef="#br0">302 12 653 0,'0'0'44'0,"-19"-36"72"16,19 36-50-16,0 0 20 15,0 0 21-15,0 0 22 16,0 0-52-16,0 0-31 15,0 0-26-15,0 0 59 0,0 0-40 16,0 0 27-16,-20 44-8 16,0 11 18-16,14 12-34 0,-1 10-2 15,7 8 41-15,0 5 14 16,7 6-55-16,-7-4 5 0,6 1-29 16,7-5-9-16,0-3 13 15,1-7-5-15,-8-10 16 16,7-6-31-16,0-10-4 0,-6-11 23 15,-7-41-19-15,7 37 7 16,-7-37-30-16,0 0 35 16,0 0-18-16,0 0 22 0,0 0-20 15,0 0 4-15,0 0-15 16,0 0 26-16,0 0-15 16,0 0 4-16,0 0-92 0,0 0-31 15,0 0 10-15,0 0-8 16,-14-34 9-16,14 34 26 0,-32-44-59 15,32 44-46-15,-33-44 104 16,33 44 9-16,-46-45 13 0,46 45 32 16,-53-49 15-1,14 16 9-15,39 33 24 0,-40-41-15 16,40 41 19-16,-26-48 6 16,26 48-19-16,-20-48 13 0,20 48 27 15,-19-44 39-15,19 44-11 16,0 0-15-16,0 0 12 0,0 0-50 15,-7-41 18-15,7 41-5 16,0 0-7-16,0 0-17 16,0 0-10-16,0 0 56 0,0 0-20 15,0 0 1-15,0 0 10 16,0 0-1-16,0 0-44 0,46 37 46 16,-13 4-17-16,-7-4 16 15,-13 4 17-15,7 3-17 16,-7 4-10-16,-6-3-6 15,6 0-3-15,-7 3 7 0,8-4-30 16,-8-3 15-16,-6-41 19 16,13 48-22-16,-13-48-4 0,20 44-30 15,-20-44 27-15,0 0 19 16,20 37-5-16,-20-37 29 0,0 0 22 16,0 0 14-16,0 0-51 15,0 0 7-15,39-22-26 16,-39 22-26-16,40-56-6 0,-8 8 31 15,1 0-15-15,0 0-22 16,0 0 30-16,6 4-1 16,-6-1-19-16,0 11 11 0,-33 34 5 15,40-44-10-15,-40 44-19 16,52-33 30-16,-12 18-47 16,-1 11-146-16,0 8-74 0,1 7-4 15,6 4-231-15</inkml:trace>
</inkml:ink>
</file>

<file path=ppt/ink/ink27.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3:42:34.952"/>
    </inkml:context>
    <inkml:brush xml:id="br0">
      <inkml:brushProperty name="width" value="0.1" units="cm"/>
      <inkml:brushProperty name="height" value="0.1" units="cm"/>
      <inkml:brushProperty name="color" value="#774931"/>
      <inkml:brushProperty name="fitToCurve" value="1"/>
    </inkml:brush>
  </inkml:definitions>
  <inkml:trace contextRef="#ctx0" brushRef="#br0">0 1023 291 0,'0'0'37'0,"0"0"18"16,0 0 11-16,0 0 5 15,0 0-6-15,0 0 10 0,0 0-19 16,0 0 19-16,0 0 5 16,0 0-28-16,0 0 5 0,0 0 117 15,0 0-71-15,0 0 0 16,39 26-4-16,-39-26-51 15,20 29 58-15,-20-29-10 16,33 41-2-16,-13-11-1 0,-20-30 28 16,19 33-28-16,8-7 18 0,-27-26-25 15,26 22 0-15,-26-22 22 16,0 0 2-16,20 15-20 0,-20-15-24 16,26 0-21-16,0-8-11 15,7-10-29-15,6-4 19 0,7-4-13 16,-6-4 0-16,6-7-11 15,6 0-13-15,-6-7 13 0,14-8 10 16,-1-7-4-16,0-7-13 16,-7-1-1-16,14-14 2 15,0-4-32-15,-14 0-82 0,7-7-28 16,7 3-42-16,-13-3-112 16,-1 3-139-16,21 4-27 0,-1 4 9 15</inkml:trace>
</inkml:ink>
</file>

<file path=ppt/ink/ink270.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04-21T08:41:31.842"/>
    </inkml:context>
    <inkml:brush xml:id="br0">
      <inkml:brushProperty name="width" value="0.1" units="cm"/>
      <inkml:brushProperty name="height" value="0.1" units="cm"/>
      <inkml:brushProperty name="color" value="#3165BB"/>
      <inkml:brushProperty name="fitToCurve" value="1"/>
    </inkml:brush>
  </inkml:definitions>
  <inkml:trace contextRef="#ctx0" brushRef="#br0">1166 281 1076 0,'0'0'128'0,"0"0"-31"15,0 0-11-15,0 0-37 0,0 0-10 16,0 0 28-16,0 0 85 16,0 0-28-16,0 0-40 0,-14 37-31 15,14-37-18-15,-6 52 9 16,-14-12 5-16,20-40 2 0,-46 49-35 16,46-49-9-16,-59 48 11 15,0-8-14-15,0-18-26 0,6-3 26 16,7-4-2-16,46-15 1 15,-59 7-53-15,59-7-4 16,-46-11-15-16,46 11 3 0,0 0-16 16,0 0 39-16,0-48 3 15,0 48 49-15,0 0-24 0,0 0-10 16,0 0 18-16,0 0 20 16,46 7 26-16,-46-7 17 0,0 0-22 15,-7 74-14-15,-25-7 16 16,-8-8-24-16,-12-4-3 0,-1-7-15 15,-6-7 8-15,0-8-33 16,6-3-43-16,53-30-27 0,-59 22-16 16,59-22-55-16,0 0-224 15,0 0-113-15</inkml:trace>
  <inkml:trace contextRef="#ctx0" brushRef="#br0" timeOffset="241">857 1016 1168 0,'0'0'86'0,"46"-7"60"16,-46 7 7-16,65-11 33 16,-12 4 3-16,-7 7 1 0,-46 0-75 15,53 7-42-15,-53-7-52 16,0 0 13-16,0 0-11 15,0 52-8-15,0-52-34 0,-53 55-130 16,-19-11-137-16,13-14 42 16,-14-8-78-16,14 0-200 0</inkml:trace>
  <inkml:trace contextRef="#ctx0" brushRef="#br0" timeOffset="644">456 0 976 0,'0'0'53'0,"0"0"68"15,0 0 25-15,0 0-25 0,0 0 35 16,-20 48-13-16,7 8-23 15,0 10 60-15,6 5 10 0,1-1-37 16,-7 0-34-16,6-4 3 16,-13 5-24-16,-6-9-27 0,-7 1-13 15,0-11-21-15,33-52-3 16,-52 55-11-16,52-55-7 16,-59 48-16-16,59-48 11 0,0 0 3 15,-60 26-4-15,60-26-1 16,-46-7-17-16,46 7 2 0,-26-56 11 15,6 5 0-15,20-8-12 16,7 3 4-16,6-3 0 0,7 4-37 16,13-1-87-16,13 1-103 15,13 7-162-15,13 7 45 0,27 1-6 16,-1 10-242-16</inkml:trace>
  <inkml:trace contextRef="#ctx0" brushRef="#br0" timeOffset="2333">423 1463 1063 0,'0'0'129'0,"0"0"6"16,0 0 6-16,-20 41-34 0,7 18-14 16,0 8-10-16,0 10-15 15,0 5 2-15,6-1-18 16,1 4-24-16,6-4-18 0,0-7 15 16,6-4-10-16,1-7-15 15,-7-4-44-15,0-15-121 0,0-44-17 16,0 48-78-16,0-48-125 15,0 34-36-15</inkml:trace>
  <inkml:trace contextRef="#ctx0" brushRef="#br0" timeOffset="2681">160 2276 612 0,'-33'-40'120'0,"33"40"14"0,0 0 3 15,0 0 32-15,0 0-32 16,0 0-63-16,0 0-35 16,0 0-13-16,0 0 43 0,0 0-13 15,0 0-11-15,46 37 60 16,-6 3-19-16,-14-3 56 16,0 0-60-16,-6 7-2 0,0-7-30 15,-20-37-6-15,13 48 7 16,-13-48-15-16,13 48-12 15,-13-48-10-15,0 0-21 0,7 37 27 16,-7-37 58-16,0 0 12 16,0 0-31-16,0 0-55 0,0 0 15 15,46-29-19-15,-14-8 0 16,1-11-20-16,7-8-78 0,-1-10-66 16,1-1-59-16,6 1-47 15,0 10 23-15,0 12-266 16</inkml:trace>
</inkml:ink>
</file>

<file path=ppt/ink/ink271.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04-21T08:41:35.266"/>
    </inkml:context>
    <inkml:brush xml:id="br0">
      <inkml:brushProperty name="width" value="0.1" units="cm"/>
      <inkml:brushProperty name="height" value="0.1" units="cm"/>
      <inkml:brushProperty name="color" value="#3165BB"/>
      <inkml:brushProperty name="fitToCurve" value="1"/>
    </inkml:brush>
  </inkml:definitions>
  <inkml:trace contextRef="#ctx0" brushRef="#br0">1400 0 771 0,'0'0'136'15,"-33"67"-4"-15,14 3 27 16,-1 4-2-16,0 7 32 0,7 11 36 16,-7 16-11-16,1 6-43 15,-8 12-2-15,8 3-57 0,-1 4-30 16,0 4-23-16,0 3-25 15,1-3-15-15,12-8-12 16,1-11-2-16,-1-10-15 0,7-20 6 16,0-14 8-16,0-11-10 15,-7-19-110-15,7-44-64 16,0 37-85-16,0-37-76 16,0 0-83-16,0 0 42 0,0 0 34 15,0 0 83-15</inkml:trace>
  <inkml:trace contextRef="#ctx0" brushRef="#br0" timeOffset="344">920 1951 717 0,'-32'-44'123'0,"32"44"34"16,-7-45-23-16,7 45 55 16,0-44-43-16,0 44-84 15,0 0 9-15,0 0-1 0,33-44-34 16,-33 44 7-16,0 0-27 15,39-8 138-15,-39 8 5 0,0 0 7 16,33 48-50-16,-13 8-32 16,-14-1-28-16,1 4-18 15,0-3-14-15,-7-8-11 0,6 0 17 16,-6-11-30-16,0-37 14 16,7 40-9-16,-7-40-1 0,0 0 23 15,0 0 55-15,0 0-12 16,0 0-32-16,0 0-33 15,39-11 14-15,1-18-10 16,-8-12-6-16,14-22-3 0,-6 0 4 16,-7-3-14-16,0 10-75 15,-7 12-172-15,-26 44-227 0,0 0 122 16,52-22-219-16</inkml:trace>
  <inkml:trace contextRef="#ctx0" brushRef="#br0" timeOffset="749">1275 2605 1157 0,'0'0'194'16,"0"0"-38"-16,0 0 62 0,0 0-37 15,7 48-44-15,-1-4-35 16,-6 1-7-16,0-45-4 0,-6 62-38 16,-7-14 2-16,-14 4-35 15,27-52-12-15,-52 63-21 0,-7-19-26 16,13-7-170-16,-7-7-95 16,53-30-102-16,-46 22 7 15,46-22-27-15</inkml:trace>
  <inkml:trace contextRef="#ctx0" brushRef="#br0" timeOffset="929">953 3004 1147 0,'0'0'124'0,"0"0"-34"0,0 0 42 16,0 0 26-16,0 0-50 15,0 0-69-15,-46 22-3 0,46-22-21 16,-59 44 12-16,7 1-58 15,6-5-118-15,0-6-165 16,0-1-23-16,6-7-75 16</inkml:trace>
  <inkml:trace contextRef="#ctx0" brushRef="#br0" timeOffset="1437">697 2764 935 0,'0'0'68'0,"0"0"24"16,0 0 31-16,0 0-46 15,0 0-5-15,0 0-34 16,0 0-42-16,-26 63 13 16,26-63 12-16,-53 55-37 0,53-55 1 15,-72 44 15-15,19-22 30 16,53-22-50-16,-59 0-20 15,59 0 8-15,0 0-4 0,0 0 36 16,0 0 39-16,-46-51-7 16,46 51-5-16,0 0 4 0,0 0-50 15,0 0 34-15,0 0 41 16,0 0-61-16,0 0 18 16,0 0 6-16,0 0-1 0,0 0 15 15,0 0-20-15,0 0 32 16,20 51 29-16,-20-51 27 0,6 63 43 15,1-15 1-15,-14 4-51 16,-6-4-9-16,-13 0-52 16,-13-4 12-16,-1-3-21 15,-6-4-24-15,-6-4 12 0,6-7-12 16,0-11 15-16,6-4-3 16,40-11 43-16,-39-7-11 0,39 7-6 15,-20-48-28-15,13-4 20 16,14-4-34-16,13-10 10 0,13-4-4 15,-1 0-82-15,1 7-73 16,7 7-150-16,-7 12 46 16,-33 44-241-16</inkml:trace>
  <inkml:trace contextRef="#ctx0" brushRef="#br0" timeOffset="2004">625 3828 673 0,'0'0'80'0,"0"0"30"16,0 0-40-16,0 0 113 15,0 0 32-15,-33 48-31 0,13 18 15 16,0 16-30-16,1 6-17 16,6 5-31-16,-7-1-41 15,7 0-56-15,6-7-21 16,-6 0 4-16,0-11-114 0,6-11-109 16,1-11-88-16,-1-12 6 15,7-40-46-15,0 0-100 16</inkml:trace>
  <inkml:trace contextRef="#ctx0" brushRef="#br0" timeOffset="2392">263 4489 700 0,'0'0'107'15,"0"0"10"-15,0 0-13 0,0 0-34 16,0 0-12-16,0 0-30 16,0 0-7-16,0 0-21 15,0 0-9-15,0 0-63 0,0 0-162 16,40-4-195-16</inkml:trace>
</inkml:ink>
</file>

<file path=ppt/ink/ink272.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04-21T08:41:38.434"/>
    </inkml:context>
    <inkml:brush xml:id="br0">
      <inkml:brushProperty name="width" value="0.1" units="cm"/>
      <inkml:brushProperty name="height" value="0.1" units="cm"/>
      <inkml:brushProperty name="color" value="#3165BB"/>
      <inkml:brushProperty name="fitToCurve" value="1"/>
    </inkml:brush>
  </inkml:definitions>
  <inkml:trace contextRef="#ctx0" brushRef="#br0">72 20 655 0,'0'0'103'0,"7"-41"22"0,-7 41-27 16,0 0-28-16,0 0-43 15,0 0 10-15,0 0-17 0,20 41 12 16,13 22 16-16,-14 18 130 15,-6 15-94-15,7 7-18 0,6 16-14 16,1-1 5-16,6-4-45 16,-1 1 23-16,-5-15-54 0,6-12 4 15,-14-10 42-15,1-12-21 16,-7-14-26-16,-13-11 14 0,0-41-48 16,0 0-59-16,0 40-43 15,0-40-52-15,0 0 26 16,0 0 48-16,0 0 2 0,-39 0-32 15,39 0 44-15,-53-18 27 16,14 3-50-16</inkml:trace>
  <inkml:trace contextRef="#ctx0" brushRef="#br0" timeOffset="352">59 1184 255 0,'0'0'65'16,"-46"-23"9"-16,46 23 8 0,0 0 31 15,0 0 28-15,0 0-1 16,0 0-28-16,0 0-14 15,0 0-35-15,-13-44-36 0,13 44 4 16,0 0-31-16,0 0 19 16,0 0-2-16,0 0 6 0,0 0 56 15,53 0-20-15,-7 15 11 16,-7 11 7-16,-39-26 23 0,46 44 8 16,-6-3-22-16,-8-1-32 15,-32-40-10-15,60 48 20 0,-21-14-36 16,-6-8-2-16,-33-26 24 15,26 22-50-15,-26-22 40 0,0 0 62 16,0 0-68-16,33-11-11 16,-33 11-4-16,26-41-26 15,-6-7-3-15,-13-11 22 0,6-8-12 16,13-3-20-16,-6 7 5 16,-7 8 34-16,-13 55-22 0,13-44-144 15,-13 44-76-15,0 0-17 16,0 0-46-16,0 0-143 0</inkml:trace>
</inkml:ink>
</file>

<file path=ppt/ink/ink273.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04-21T08:41:41.240"/>
    </inkml:context>
    <inkml:brush xml:id="br0">
      <inkml:brushProperty name="width" value="0.1" units="cm"/>
      <inkml:brushProperty name="height" value="0.1" units="cm"/>
      <inkml:brushProperty name="color" value="#3165BB"/>
      <inkml:brushProperty name="fitToCurve" value="1"/>
    </inkml:brush>
  </inkml:definitions>
  <inkml:trace contextRef="#ctx0" brushRef="#br0">210 0 1070 0,'0'0'129'0,"0"0"-52"16,0 0-25-16,0 0 98 0,0 0-15 15,0 0-31-15,20 49-37 16,-7 10-9-16,0 3-14 0,1 6-15 16,-1 6-24-16,6 3-5 15,-5-3-113-15,12 0-171 16,-13-10-68-16,0-5-82 0</inkml:trace>
  <inkml:trace contextRef="#ctx0" brushRef="#br0" timeOffset="307">0 548 945 0,'0'0'26'16,"0"0"-12"-16,0 0 43 15,0 0-15-15,0 0 0 16,0 42 5-16,0-5-44 0,20 7 9 15,-7-7-10-15,7 0 1 16,-20-37-11-16,6 37 46 16,-6-37 68-16,0 0 71 0,0 0 26 15,0 0-104-15,0 0-44 16,46-7-14-16,-46 7-19 0,40-45-11 16,19 1-19-16,-20-11 8 15,20-9 0-15,7 5-61 0,-7 3-73 16,0 12-1-16,-6 7-145 15,0 15-243-15</inkml:trace>
</inkml:ink>
</file>

<file path=ppt/ink/ink274.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04-21T08:41:39.499"/>
    </inkml:context>
    <inkml:brush xml:id="br0">
      <inkml:brushProperty name="width" value="0.1" units="cm"/>
      <inkml:brushProperty name="height" value="0.1" units="cm"/>
      <inkml:brushProperty name="color" value="#3165BB"/>
      <inkml:brushProperty name="fitToCurve" value="1"/>
    </inkml:brush>
  </inkml:definitions>
  <inkml:trace contextRef="#ctx0" brushRef="#br0">1514 165 719 0,'0'0'134'16,"0"0"23"-16,0 0 28 0,0 0 15 15,-13 48-43-15,13-4-30 16,0 0-48-16,0 8-19 0,0 0-50 16,0 0 9-16,0-1-31 15,13 1 24-15,-13-8-127 0,0-3-102 16,0-41-51-16,0 52-26 16,0-52-2-16</inkml:trace>
  <inkml:trace contextRef="#ctx0" brushRef="#br0" timeOffset="391">1271 530 646 0,'0'0'96'0,"0"0"-15"0,0 0 5 15,0 0-7-15,0 0-3 16,-26 45-17-16,6-8 12 0,7 0-55 15,13-37 15-15,-7 51-19 16,1-14-17-16,6-37 16 0,-26 41-27 16,26-41 52-16,0 0-36 15,-40 33 18-15,40-33-33 16,-59 8 36-16,59-8-50 16,-33-15-31-16,33 15 16 0,-26-45 44 15,13 5-29-15,13 3 24 16,13 4 18-16,-13 33 19 0,0 0-32 15,0 0 7-15,0 0 60 0,0 0 5 16,0 0 40-16,-13 44-18 16,-7 0-10-16,-6 1-22 0,-14 3-45 15,14 0-6-15,-20 0 5 16,46-48-14-16,-46 51-83 0,46-51-110 16,-53 45-63-16,53-45 17 15,-39 22-121-15</inkml:trace>
  <inkml:trace contextRef="#ctx0" brushRef="#br0" timeOffset="576">1113 290 977 0,'0'0'111'16,"0"0"-10"-16,0 0-41 15,0 0 5-15,0 0-61 0,0 0-1 16,0 0-118-16,0 0-98 16,27 37-197-16</inkml:trace>
  <inkml:trace contextRef="#ctx0" brushRef="#br0" timeOffset="887">673 556 1034 0,'0'0'144'0,"0"0"-10"0,26 41 27 16,-26-41-37-16,0 0 5 16,0 0-40-16,0 0 1 0,14 33-22 15,-14-33-21-15,0 0-52 16,-53 26 5-16,-6-11 18 0,0-11 3 15,-7-1-13-15,0 1-5 16,1 3 16-16,12 1-15 0,0 6 15 16,1 5-10-16,6 3 12 15,6 0-6-15,40-22-8 0,-46 56-10 16,20-1-7-16,6-3-27 16,7 0-253-16,20 7-121 15,6-8-177-15</inkml:trace>
  <inkml:trace contextRef="#ctx0" brushRef="#br0" timeOffset="1071">377 1517 1759 0,'0'0'85'16,"0"0"-33"-16,0 0-34 15,66-22-18-15,-7 7-41 16,7 11-169-16,0 4-153 0,-14-3-238 16</inkml:trace>
  <inkml:trace contextRef="#ctx0" brushRef="#br0" timeOffset="1300">272 146 1347 0,'33'-44'39'16,"7"3"32"-16,6 8 33 0,-7 11-20 16,7 14 27-16,-20 19-29 15,-26-11-47-15,40 45-14 0,-21 18-51 16,-25-4-140-16,-14 4-121 0,-13 7-22 15,7 4-69-15</inkml:trace>
</inkml:ink>
</file>

<file path=ppt/ink/ink275.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04-21T08:41:42.715"/>
    </inkml:context>
    <inkml:brush xml:id="br0">
      <inkml:brushProperty name="width" value="0.1" units="cm"/>
      <inkml:brushProperty name="height" value="0.1" units="cm"/>
      <inkml:brushProperty name="color" value="#3165BB"/>
      <inkml:brushProperty name="fitToCurve" value="1"/>
    </inkml:brush>
  </inkml:definitions>
  <inkml:trace contextRef="#ctx0" brushRef="#br0">79 237 446 0,'0'0'42'0,"0"0"30"16,0 0 15-16,0 0-12 0,0 0 4 15,0 0-21-15,0 0-10 16,0 0-2-16,0 0 8 0,0 0 19 16,0 0-31-16,0 0-28 15,0 0-2-15,0 0-12 0,0 0-5 16,0 0-3-16,0 0 30 16,0 0-8-16,0 0 2 15,0 0 10-15,0 0-31 16,-40-37-8-16,40 37 3 0,0 0 17 15,0 0 32-15,0 0 6 16,-39-37 12-16,39 37 38 16,0 0-64-16,0 0 18 0,0 0-9 15,0 0-27-15,0 0 14 16,0 0-34-16,0 0-2 0,0 0-12 16,0 0 37-16,0 0 42 15,0 0-11-15,0 0-7 0,19 44-14 16,8-3 16-16,-1-4 9 15,0 0-7-15,-26-37-53 16,27 52 27-16,-27-52-26 16,32 44 28-16,-32-44-41 0,0 0 40 15,0 0-13-15,20 37 40 16,-20-37 46-16,0 0-6 16,0 0-63-16,0 0 12 0,0 0-28 15,7-37 19-15,-1-4 6 16,7-7 2-16,1-4-37 0,5 1 21 15,1 3-24-15,6 3 1 16,7 5-105-16,0 3-119 0,-33 37-9 16,59-37-126-16,-6 18-222 15</inkml:trace>
</inkml:ink>
</file>

<file path=ppt/ink/ink276.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04-21T08:41:43.880"/>
    </inkml:context>
    <inkml:brush xml:id="br0">
      <inkml:brushProperty name="width" value="0.1" units="cm"/>
      <inkml:brushProperty name="height" value="0.1" units="cm"/>
      <inkml:brushProperty name="color" value="#3165BB"/>
      <inkml:brushProperty name="fitToCurve" value="1"/>
    </inkml:brush>
  </inkml:definitions>
  <inkml:trace contextRef="#ctx0" brushRef="#br0">3 0 633 0,'0'0'49'0,"0"0"49"16,-6 41-16-16,6-41-23 15,0 0-45-15,0 48 0 16,0-48-25-16,6 44-42 0,-6-44-59 16,14 52-91-16</inkml:trace>
</inkml:ink>
</file>

<file path=ppt/ink/ink277.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04-21T08:41:44.071"/>
    </inkml:context>
    <inkml:brush xml:id="br0">
      <inkml:brushProperty name="width" value="0.1" units="cm"/>
      <inkml:brushProperty name="height" value="0.1" units="cm"/>
      <inkml:brushProperty name="color" value="#3165BB"/>
      <inkml:brushProperty name="fitToCurve" value="1"/>
    </inkml:brush>
  </inkml:definitions>
  <inkml:trace contextRef="#ctx0" brushRef="#br0">26 0 830 0,'0'0'157'15,"0"0"-47"-15,0 0-41 16,0 0-48-16,0 0-16 0,-20 37-63 15,20-37-10-15,0 0-51 16,0 0-113-16,-6 45-74 16</inkml:trace>
</inkml:ink>
</file>

<file path=ppt/ink/ink278.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04-21T08:41:44.275"/>
    </inkml:context>
    <inkml:brush xml:id="br0">
      <inkml:brushProperty name="width" value="0.1" units="cm"/>
      <inkml:brushProperty name="height" value="0.1" units="cm"/>
      <inkml:brushProperty name="color" value="#3165BB"/>
      <inkml:brushProperty name="fitToCurve" value="1"/>
    </inkml:brush>
  </inkml:definitions>
  <inkml:trace contextRef="#ctx0" brushRef="#br0">15 0 506 0,'0'0'161'0,"0"0"28"15,0 30 13-15,0-30-16 16,0 0 12-16,0 0-96 16,0 0-61-16,0 0-45 0,0 0-141 15,0 29-42-15,0-29-127 16</inkml:trace>
</inkml:ink>
</file>

<file path=ppt/ink/ink279.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04-21T08:41:43.499"/>
    </inkml:context>
    <inkml:brush xml:id="br0">
      <inkml:brushProperty name="width" value="0.1" units="cm"/>
      <inkml:brushProperty name="height" value="0.1" units="cm"/>
      <inkml:brushProperty name="color" value="#3165BB"/>
      <inkml:brushProperty name="fitToCurve" value="1"/>
    </inkml:brush>
  </inkml:definitions>
  <inkml:trace contextRef="#ctx0" brushRef="#br0">309 0 1404 0,'0'0'207'0,"0"0"-15"16,0 0-84-16,0 0-61 16,0 0-12-16,7 37-7 0,-7-37-45 15,13 52-1-15,-7-12-160 16,1 1-72-16,0-4-110 16,-1 0-37-16</inkml:trace>
  <inkml:trace contextRef="#ctx0" brushRef="#br0" timeOffset="195">79 613 982 0,'0'0'158'16,"0"0"9"-16,0 0-58 15,0 0-42-15,0 0-52 0,0 0 6 16,-33 44-16-16,33-44-89 15,-19 37-93-15,5 0 43 16,8-3-78-16,-1-1-84 16</inkml:trace>
</inkml:ink>
</file>

<file path=ppt/ink/ink28.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04-21T08:08:11.977"/>
    </inkml:context>
    <inkml:brush xml:id="br0">
      <inkml:brushProperty name="width" value="0.1" units="cm"/>
      <inkml:brushProperty name="height" value="0.1" units="cm"/>
      <inkml:brushProperty name="color" value="#3165BB"/>
      <inkml:brushProperty name="fitToCurve" value="1"/>
    </inkml:brush>
  </inkml:definitions>
  <inkml:trace contextRef="#ctx0" brushRef="#br0">2985 229 990 0,'7'-40'241'0,"-7"10"58"0,0 30-3 16,-20-29-52-16,20 29-109 16,-33-19-83-16,1 19-22 0,-1 15-7 15,-7 22 10-15,-6 22 20 16,0 19-7-16,0 21-24 16,7 12 0-16,13 7-5 15,19 1-9-15,20-5 15 0,13-7-1 16,34-7 3-16,12-19 4 15,13-14 1-15,14-15-5 0,-1-18-6 16,8-23-9-16,-1-11 5 16,-7-11-23-16,-12-20 14 15,-7-13-1-15,-14-15-12 0,-12-15 13 16,-14-18-6-16,-19-19 0 16,-7-11 0-16,-26-8 0 0,0-3-7 15,-20 0 14-15,-6 15 23 16,-14 18-4-16,-13 27-5 15,-6 21-13-15,-13 26-8 0,-14 26 0 16,-6 26-7-16,-7 18 16 16,0 15-62-16,20 15-145 15,7 15-165-15,13 7-254 0,6 15-63 16</inkml:trace>
  <inkml:trace contextRef="#ctx0" brushRef="#br0" timeOffset="437">2657 1357 952 0,'0'0'103'0,"0"0"98"16,13-40 74-16,-13 40 32 0,0 0-28 15,0 0-54 1,0 0-92-16,0 0-61 0,0 0 5 15,0 0 54-15,-46 59-24 16,-20 15-41-16,-13 14-32 0,-19 8-11 16,-7 15-18-16,-7 0 3 15,-13 0 9-15,-6 0-14 0,-14-1-6 16,1 1-3-16,-8-4-2 16,1 1-89-16,-13 2-29 0,6-6-127 15,14-4-133-15,-1-8-124 16,20-14-25-16,7-12 59 0</inkml:trace>
  <inkml:trace contextRef="#ctx0" brushRef="#br0" timeOffset="824">239 3271 1116 0,'0'0'268'0,"0"0"-10"15,-46 33-30-15,0 12 6 16,0 6-23-16,6 16-60 0,7 3-78 16,14 4-23-1,5 3-18-15,28-3 0 0,12 1-12 16,20-16 7-16,20-7-6 16,26-15-7-16,13-15-14 0,6-14-6 15,1-12 18-15,0-15-1 16,-7-14-14-16,0-15-6 0,-13-15 17 15,0-15-18-15,-13-18 2 16,-13-15 16-16,-14-22-26 0,-12-15-15 16,-21-18 16-16,-12-4 7 15,-20 0 10-15,-13 18 13 0,-7 27 10 16,-13 25-3-16,-7 34-11 16,1 25 0-16,-8 30-27 15,-5 22 14-15,-1 18-2 16,13 12-70-16,1 3-108 0,12 12-125 15,21-1-207-15,12-3-49 16</inkml:trace>
  <inkml:trace contextRef="#ctx0" brushRef="#br0" timeOffset="1168">3031 1035 1819 0,'-19'48'28'15,"6"-4"-10"-15,6 4 74 0,14 11 109 16,6 16 14-16,-7 10-24 15,14 19-63-15,0 14-39 0,-7 4-31 16,-7 7 8-16,1-3-25 16,-7 3-13-16,0-7 6 15,0-4-15-15,-7-7-19 16,1 0-8-16,-1-11 8 0,1-4-24 16,6-11-198-16,-7-15-207 15,7-15-272-15,0-55-81 0</inkml:trace>
  <inkml:trace contextRef="#ctx0" brushRef="#br0" timeOffset="1533">2861 2972 1644 0,'-53'33'182'16,"0"11"19"-16,-6 15 13 15,-6 23-1-15,12 21-1 0,-6 23-87 16,13 18-59-16,6 11-27 16,14-6-19-16,33-9-20 0,19-18 3 15,27-26 17-15,19-18-11 16,13-23-7-16,14-25 10 16,6-23-1-16,-6-25-15 0,6-19-1 15,-13-26 5-15,0-26-8 16,-20-29 5-16,-13-15-26 15,-13-27-11-15,-13-10 23 0,-26-11-3 16,-14 4 22-16,-13 22 11 16,-6 22 9-16,-20 29 7 0,-13 30-18 15,-7 26-9-15,0 26-11 16,-12 22-50-16,5 11-130 16,8 19-190-16,19-1-214 0,46-29-73 15</inkml:trace>
  <inkml:trace contextRef="#ctx0" brushRef="#br0" timeOffset="1881">3728 1179 871 0,'0'0'19'0,"0"0"110"15,0 0 126-15,0 0-8 16,-7 40 14-16,27 17-21 0,6 9-91 16,14 27-66-16,6 14-46 15,20 22 9-15,-1 12-18 16,8-1-31-16,12 8 3 0,7 0 19 15,7-8-14-15,-1 11-15 16,1 1 34-16,-1 7-13 0,1-4-19 16,-1-4-57-16,1-10-44 15,-7-12-199-15,0-22-175 16,-7-25-167-16</inkml:trace>
  <inkml:trace contextRef="#ctx0" brushRef="#br0" timeOffset="2260">5147 3079 1227 0,'-52'26'31'0,"-1"11"84"16,7 11 56-16,0 18-3 15,7 8-40-15,6 7-52 0,13 8-12 16,20 3-36-16,13 1-8 15,20-5-5-15,13-5-11 0,20-13 26 16,6-7-30 0,14-15-10-16,-1-11 15 0,7-19 16 15,0-10-17-15,0-16 12 16,-6-18 3-16,-8-14 4 0,1-19-38 16,-20-19 4-16,-6-23-10 15,-20-13 47-15,-13-12-26 0,-34-14 0 16,-5-12 58-16,-27 8 115 15,-13 18-31-15,-14 19-47 0,-19 26-47 16,-6 18-21-16,-7 30-33 16,-7 15 13-16,-6 14 6 15,6 11-135-15,20 12-156 0,6-1-217 16,21-3-180-16</inkml:trace>
  <inkml:trace contextRef="#ctx0" brushRef="#br0" timeOffset="2816">4004 935 590 0,'0'0'200'0,"0"0"29"0,39 30-11 16,-39-30-95 0,46 29-19-16,0-3 11 0,-6 0-22 15,6-4 9-15,6 0-57 16,14 0-17-16,0 4-15 0,6 7 9 16,14 4-22-16,-1-3 0 15,0 7-12-15,7 0 30 16,0 7-12-16,-6-4-24 0,-1 1-56 15,-6-5-11-15,0 5-6 16,-7-1 31-16,-6-3 34 0,0-4-37 16,-7-1 73-16,0-2-27 15,-6-1 34-15,6 0-40 0,-7-7 6 16,7 4 14-16,-13-1 17 16,7-7-14-16,0 1-17 15,-7-5-64-15,0 0-90 16,-7-3-60-16,-6 4-28 0,6-1-66 15</inkml:trace>
  <inkml:trace contextRef="#ctx0" brushRef="#br0" timeOffset="3256">6935 2310 256 0,'39'8'0'0,"-6"-1"39"16,6-7 45-16,-39 0-39 16,53 11 74-16,6-3 5 0,-6 3-40 15,6 0-48-15,7 0-31 16,6 4 0-16,7 3 2 16,13 1-7-16,13-1-11 0,13 1 22 15,0-1-35-15,7 1-7 16,7-1-4-16,6 4 9 0,6 4 6 15,7 0-2-15,7-4-2 16,6 0 8-16,1 4 13 16,-1-4 17-16,0 0-17 15,-6 1-18-15,6-1 13 0,-6 4-4 16,6-1 12-16,-6 1 24 16,6 4-39-16,1 3 20 0,-14-11 18 15,13 4-17-15,0-4-17 16,1 0 4-16,-1 4 2 15,-6-7 23-15,-1 3-30 0,-6-4-2 16,-6-3-14-16,0 4-23 16,-7-8-24-16,-7 4-10 0,-6-1 24 15,-13-3 11-15,6 4-1 16,-13-4-10-16</inkml:trace>
  <inkml:trace contextRef="#ctx0" brushRef="#br0" timeOffset="3760">14400 2909 560 0,'0'0'93'0,"-79"-41"47"0,7 23-6 16,-7 18-28-16,-7 15 38 16,-6 18-16-16,-6 15 5 0,-7 11-37 15,-1 15-49-15,14 3 1 16,20 12 34-16,20 0 0 15,25-1-68-15,27 1 22 0,33 0-19 16,39-4 10-16,20-8-24 16,27-5 3-16,6-17-1 15,6-3-14-15,-6-19 26 16,6-11-36-16,-12-15 40 0,-1-10 11 16,-20-23-51-16,-6-11 31 15,-13-22-27-15,-20-20 37 0,-19-13-16 16,-27-23 43-16,-20-7 26 15,-32-11 20-15,-14 4 45 0,-32 18-46 16,-14 19-34-16,-25 22-14 16,-14 22-37-16,-7 26 7 15,-13 22-31-15,-6 18-202 0,6 15-218 16,1 8-147-16</inkml:trace>
  <inkml:trace contextRef="#ctx0" brushRef="#br0" timeOffset="4257">7224 3349 1031 0,'0'0'129'0,"-20"44"101"0,20-44-10 16,7 41-37-16,-7-41 14 15,39 33-45-15,7-15-58 16,7-3-44-16,6-8-37 0,0-7-63 16,0-7-131-16,0-4-152 15,0 0-111-15,-6-4-14 0,-7 0 65 16</inkml:trace>
  <inkml:trace contextRef="#ctx0" brushRef="#br0" timeOffset="4397">8052 3349 365 0,'46'-15'5'0,"-46"15"9"0,59-15-14 15,-13 4-6-15,0 7-38 16,-7 1-34-16,7-1-3 16,-6 4 9-16</inkml:trace>
  <inkml:trace contextRef="#ctx0" brushRef="#br0" timeOffset="4712">8663 3337 291 0,'0'0'98'0,"39"4"14"16,-39-4-32-16,46 4-3 15,0 0-101-15,-6-1 59 16,-1-3-24-16,7 8 2 0,0-8-24 16,0 3-66-16,7 1-34 15,-7 0 18-15,6-1-1 16,-6 1 9-16,0-4 12 0,-6 4 6 15,6-4 41-15,-13 4 26 16,-33-4 6-16,52 3 49 16,-19 5 29-16,-33-8-4 15,46 7 17-15,-46-7-19 0,46 7-5 16,-46-7 10-16,46 15-23 16,-6-4-2-16,-1-3-14 0,-39-8-36 15,66 11 5-15,-7-4-16 16,-7 4-7-16,8-3-31 15,-8 3-78-15,7 0 119 0,-6 0-206 16,6 4 44-16</inkml:trace>
  <inkml:trace contextRef="#ctx0" brushRef="#br0" timeOffset="5056">10884 3515 289 0,'46'-4'82'0,"0"4"4"16,0 0 0-16,7 0-7 0,6 0-34 15,0 0-40-15,7 0 12 16,-1 4-5-16,1-4-18 0,-7 4 19 16,0-1-26-16,1 1 19 15,-1-4 54-15,-7 4-55 16,-6-1 37-16,-46-3-6 15,59-3 43-15,-59 3-9 16,53-8-44-16,-53 8 9 0,53-11 14 16,-53 11-28-16,46-15 43 15,-46 15-43-15,52-11-10 0,-52 11 35 16,46-11-46-16,-46 11 10 16,46-7 31-16,-46 7-41 15,53 0-17-15,-53 0 19 0,59-4-264 16,-59 4-106-16</inkml:trace>
  <inkml:trace contextRef="#ctx0" brushRef="#br0" timeOffset="8872">11384 4495 909 0,'0'0'149'0,"0"0"26"16,0 0-50-16,0 0-45 0,0 0 8 15,32-30 21-15,-32 30-13 16,53 8-49-16,-14 6-13 15,7 1 2-15,-6 4-27 16,-40-19-2-16,59 29 1 0,-59-29-8 16,53 30 8-16,-53-30-12 15,0 0 12-15,0 0-8 16,0 0 8-16,-60 37-8 0,-5-15-8 16,-8-15 21-16,1 1-3 15,0-8-7-15,6-4 6 0,14-3 5 16,6-4-29-16,46 11 15 15,-40-15 11-15,40 15 7 16,0 0-18-16,0 0 7 16,0 0-16-16,0 0 1 15,0 0 13-15,46-11-9 0,0 18 15 16,7 4-11-16,-7 11 4 16,0 1-11-16,0 2 15 0,-46-25-5 15,46 45-8-15,-46-45 18 16,33 55-10-16,-33-55 31 15,0 59 13-15,-14-14 19 0,14-45-6 16,-46 44-5-16,0-11-20 16,-13-11-27-16,0-7 1 0,0-4-2 15,0-7 18 1,6-4-21-16,7-11 3 0,-6-4 13 16,12-7-4-16,40 22-16 15,-52-52 12-15,12 4 16 16,7-4-7-16,7 4-28 0,6 0 20 15,7 0-4-15,0 4-7 16,7 3 4-16,-1 4 6 0,7 37-33 16,0-37-161-16,0 37-243 15,0 0-128-15,26-25-45 16</inkml:trace>
  <inkml:trace contextRef="#ctx0" brushRef="#br0" timeOffset="9061">11784 5027 1323 0,'0'0'242'0,"53"33"25"16,-53-33-103-16,0 0-60 0,0 0-57 15,53 26-34-15,-53-26-82 16,0 0-301-16,0 0-249 15</inkml:trace>
  <inkml:trace contextRef="#ctx0" brushRef="#br0" timeOffset="9936">10464 4288 796 0,'0'0'148'15,"0"0"142"-15,0 0-89 16,0 0 15-16,0 0-42 15,6 52-67-15,-6-52-21 0,20 59-42 16,6-11-25-16,-26-48-8 16,26 55 14-16,-26-55-18 0,33 56-17 15,-33-56 48-15,27 40-21 16,-27-40-4-16,0 0 5 16,0 0 1-16,-7 45-19 0,7-45 12 15,0 0 3-15,-72 22-18 16,19-15 7-16,1-14 7 15,6-1-11-15,46 8-5 16,-66-25 19-16,26-1-18 0,40 26-17 16,0 0 29-16,-39-37-1 15,39 37-7-15,0 0 3 16,0 0-3-16,0 0-12 0,0 0 37 16,0 0-38-16,0 0 35 15,66 18-45-15,-1 8 29 0,-5 0-6 16,-1 4-15-16,-7-5 30 15,-6-2 2-15,-46-23-17 16,0 0 0-16,0 0 62 16,27 44-34-16,-27-44-16 0,0 0 14 15,-53 37-26-15,7-22 0 16,-7-12 19-16,7-10-22 16,0-4 13-16,46 11-21 0,-52-30 22 15,52 30-3-15,-40-51-27 16,21 3 28-16,6 3-9 0,19 1-11 15,1 7 3-15,6 0 8 16,-13 37-16-16,39-33 16 16,-39 33-28-16,40-19 33 0,-40 19 7 15,46 11-19-15,-46-11 3 16,0 0 17-16,26 45-24 16,-26-45 28-16,-7 48-13 0,7-48 1 15,-46 44 15-15,0-14 16 16,0-12 25-16,0-3 33 15,0-15 5-15,0-4-19 16,46 4-6-16,-46-18 2 0,46 18-30 16,-46-41-12-16,14 0-26 15,5 1 8-15,8-8-11 0,-1-4-5 16,0 0 0-16,7-3 4 16,0-1-4-16,0 1-94 0,6 7-120 15,-6 4-170-15,13 44-125 16,0-45-57-16,0 45 46 15</inkml:trace>
  <inkml:trace contextRef="#ctx0" brushRef="#br0" timeOffset="10101">10036 3970 1225 0,'0'0'300'0,"46"8"-49"0,-46-8-32 16,53 11-87-16,-53-11-48 15,0 0-29-15,46 11-42 0,-46-11-149 16,0 0-248-16,0 0-127 16,26 52 25-16</inkml:trace>
  <inkml:trace contextRef="#ctx0" brushRef="#br0" timeOffset="10589">9695 4491 1074 0,'0'0'241'0,"0"0"-21"15,0 0-43-15,0 0-86 16,0 0-24-16,39 30-25 16,-39-30 1-16,0 0-25 15,0 0-23-15,26 51 8 0,-26-51 0 16,0 0-3-16,-19 45-13 15,19-45-10-15,-46 22 11 0,46-22-3 16,-66-7 5-16,20-8-7 16,46 15-9-16,-53-41-7 15,27 4 15-15,6 0 14 0,20 0-13 16,0 37 60-16,7-44 14 16,-7 44 2-16,0 0-2 0,0 0 78 15,0 0 6-15,0 0 12 16,0 0 12-16,0 0-15 15,-13 55-17-15,-20-7-19 0,-13-3-35 16,-13-8-27-16,-7-11-1 16,-19-4-14-16,-7-7-7 15,-7-8-11-15,7-11-15 0,0-7-2 16,13-7 1-16,0-8-3 16,7-4 0-16,13-7-6 0,13-3 1 15,0-5 12-15,13 1-7 16,13 0-29-16,7 7-134 0,13 37-189 15,0 0-231-15,33-37-139 16,13 26 34-16</inkml:trace>
  <inkml:trace contextRef="#ctx0" brushRef="#br0" timeOffset="10757">8788 4875 1629 0,'0'0'229'0,"0"0"3"16,59 34-38-16,13-16-66 16,1-14-73-16,5 0-3 0,1-8-125 15,0-4-235-15,0-6-250 16,-13-9-111-16</inkml:trace>
  <inkml:trace contextRef="#ctx0" brushRef="#br0" timeOffset="10953">8597 4011 1925 0,'0'0'233'16,"0"0"2"-16,0 0-34 15,59-26-61-15,27 11-67 16,12 12-40-16,14 3-23 15,13 3-217-15,0 8-295 0,-7-3-296 16</inkml:trace>
</inkml:ink>
</file>

<file path=ppt/ink/ink280.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04-21T08:41:44.955"/>
    </inkml:context>
    <inkml:brush xml:id="br0">
      <inkml:brushProperty name="width" value="0.1" units="cm"/>
      <inkml:brushProperty name="height" value="0.1" units="cm"/>
      <inkml:brushProperty name="color" value="#3165BB"/>
      <inkml:brushProperty name="fitToCurve" value="1"/>
    </inkml:brush>
  </inkml:definitions>
  <inkml:trace contextRef="#ctx0" brushRef="#br0">97 0 1018 0,'-26'22'27'15,"26"-22"-27"-15,-33 33-20 16,20 0 24-16,-7 1-23 0,20-1 15 15,0 4-9-15,0 0-46 16,7 3-51-16,6 1-56 0,0 3-38 16,0 1 10-16</inkml:trace>
</inkml:ink>
</file>

<file path=ppt/ink/ink281.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04-21T08:41:45.179"/>
    </inkml:context>
    <inkml:brush xml:id="br0">
      <inkml:brushProperty name="width" value="0.1" units="cm"/>
      <inkml:brushProperty name="height" value="0.1" units="cm"/>
      <inkml:brushProperty name="color" value="#3165BB"/>
      <inkml:brushProperty name="fitToCurve" value="1"/>
    </inkml:brush>
  </inkml:definitions>
  <inkml:trace contextRef="#ctx0" brushRef="#br0">6 0 719 0,'0'0'97'0,"0"0"80"15,0 0 17-15,0 0-25 0,0 0-34 16,0 0 19-16,0 0-39 16,0 0-58-16,0 0-28 0,0 0-23 15,-8 37-70-15,8-37-80 16,0 48-12-16,8-11 3 0,0-4-38 15,7 4-74-15,-15 0-80 16</inkml:trace>
</inkml:ink>
</file>

<file path=ppt/ink/ink282.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04-21T08:41:45.399"/>
    </inkml:context>
    <inkml:brush xml:id="br0">
      <inkml:brushProperty name="width" value="0.1" units="cm"/>
      <inkml:brushProperty name="height" value="0.1" units="cm"/>
      <inkml:brushProperty name="color" value="#3165BB"/>
      <inkml:brushProperty name="fitToCurve" value="1"/>
    </inkml:brush>
  </inkml:definitions>
  <inkml:trace contextRef="#ctx0" brushRef="#br0">0 0 700 0,'0'40'163'15,"0"-40"50"-15,0 0-9 0,0 0 1 16,0 41 33-16,0-41 40 16,0 0-80-16,0 0-40 0,0 0-70 15,0 0-53-15,0 41-11 16,0-41-14-16,13 51-68 0,0-14-162 16,-13-37-181-16,34 41 109 15,13-4-127-15,-6-4-61 16</inkml:trace>
</inkml:ink>
</file>

<file path=ppt/ink/ink283.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04-21T08:41:45.591"/>
    </inkml:context>
    <inkml:brush xml:id="br0">
      <inkml:brushProperty name="width" value="0.1" units="cm"/>
      <inkml:brushProperty name="height" value="0.1" units="cm"/>
      <inkml:brushProperty name="color" value="#3165BB"/>
      <inkml:brushProperty name="fitToCurve" value="1"/>
    </inkml:brush>
  </inkml:definitions>
  <inkml:trace contextRef="#ctx0" brushRef="#br0">10 0 1917 0,'0'0'-77'0,"0"0"-36"15,0 0-22-15,0 0 15 16,-14 40 74-16,14-40-30 0,0 33 6 16,14-3-114-16,-1-4-94 15,0 0-99-15</inkml:trace>
</inkml:ink>
</file>

<file path=ppt/ink/ink284.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04-21T08:41:45.808"/>
    </inkml:context>
    <inkml:brush xml:id="br0">
      <inkml:brushProperty name="width" value="0.1" units="cm"/>
      <inkml:brushProperty name="height" value="0.1" units="cm"/>
      <inkml:brushProperty name="color" value="#3165BB"/>
      <inkml:brushProperty name="fitToCurve" value="1"/>
    </inkml:brush>
  </inkml:definitions>
  <inkml:trace contextRef="#ctx0" brushRef="#br0">222 0 1762 0,'0'0'-32'15,"0"0"-20"-15,0 0-99 0,0 0 53 16,46 18 19-16,-5 1-21 15,-2-5-99-15,-19 1-78 0,13 4-67 16</inkml:trace>
  <inkml:trace contextRef="#ctx0" brushRef="#br0" timeOffset="199">31 395 1225 0,'0'0'11'0,"0"0"1"15,0 0 7-15,0 0-24 16,0 0-6-16,6 33-2 0,-6-33-87 16,33 26-162-16,1-7-129 0</inkml:trace>
  <inkml:trace contextRef="#ctx0" brushRef="#br0" timeOffset="378">37 772 1513 0,'-39'11'57'15,"39"-11"-52"-15,0 0 16 16,0 0-3-16,0 0-118 0,0 0-22 15,0 0 2-15,39 11-198 16,-13-4-156-16</inkml:trace>
</inkml:ink>
</file>

<file path=ppt/ink/ink285.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04-21T08:42:03.919"/>
    </inkml:context>
    <inkml:brush xml:id="br0">
      <inkml:brushProperty name="width" value="0.1" units="cm"/>
      <inkml:brushProperty name="height" value="0.1" units="cm"/>
      <inkml:brushProperty name="color" value="#ED1C24"/>
      <inkml:brushProperty name="fitToCurve" value="1"/>
    </inkml:brush>
  </inkml:definitions>
  <inkml:trace contextRef="#ctx0" brushRef="#br0">390 0 497 0,'0'0'88'0,"0"0"-10"16,0 0-4-16,0 0-9 0,0 0-29 16,0 0-1-16,0 0-29 15,0 0-21-15,0 0 28 16,0 0-22-16,-53 45-94 0,53-45-53 15,0 0-124-15</inkml:trace>
  <inkml:trace contextRef="#ctx0" brushRef="#br0" timeOffset="248">284 688 408 0,'0'0'76'0,"0"0"17"16,0 0-22-16,0 0-41 15,0 0-23-15,0 0 1 0,-7 51 6 16,7-51-10-16,0 52-4 16,0-52-9-16,0 52 15 0,0-52-51 15,7 55 9-15,-14-7-27 0,7-48-35 16,-13 63-18-16,0-4 116 15</inkml:trace>
  <inkml:trace contextRef="#ctx0" brushRef="#br0" timeOffset="447">0 1999 303 0,'0'56'75'0,"0"-56"-45"0,0 51-16 16,0-51 5-16,0 0-19 0,0 0 12 16,13 45-7-16,-13-45-16 15,0 0-9-15,0 0 12 0,-6 44-29 16,6-44-56-16,-7 48-50 16</inkml:trace>
  <inkml:trace contextRef="#ctx0" brushRef="#br0" timeOffset="1448">79 1966 573 0,'0'0'12'15,"7"-41"-16"-15,-7 41-19 0,0 0-23 16,0 0-61-16,0 0-63 16</inkml:trace>
</inkml:ink>
</file>

<file path=ppt/ink/ink286.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04-21T08:41:52.690"/>
    </inkml:context>
    <inkml:brush xml:id="br0">
      <inkml:brushProperty name="width" value="0.1" units="cm"/>
      <inkml:brushProperty name="height" value="0.1" units="cm"/>
      <inkml:brushProperty name="color" value="#ED1C24"/>
      <inkml:brushProperty name="fitToCurve" value="1"/>
    </inkml:brush>
  </inkml:definitions>
  <inkml:trace contextRef="#ctx0" brushRef="#br0">5780 2539 1160 0,'0'0'105'0,"0"0"-4"0,0 0-57 16,0 0-36-16,0 0-43 15,0 0-20-15,0 37-83 0,0-37-40 16,-7 33-116-16</inkml:trace>
  <inkml:trace contextRef="#ctx0" brushRef="#br0" timeOffset="197">5760 2908 630 0,'-7'30'119'15,"7"-30"-32"-15,0 0-44 0,0 0-16 16,0 0-19-16,0 0 7 16,0 0-37-16,-6 37-70 0,6-37-150 15</inkml:trace>
  <inkml:trace contextRef="#ctx0" brushRef="#br0" timeOffset="-1203">6128 0 811 0,'0'0'219'0,"0"0"-4"16,0 0-22-16,0 0 8 15,0 0-77-15,0 0-62 0,0 0-43 16,0 0-23-16,0 0 12 16,0 0-22-16,0 0-5 15,0 0-123-15,0 0-109 0,0 0-35 16,0 0-40-16</inkml:trace>
  <inkml:trace contextRef="#ctx0" brushRef="#br0" timeOffset="-985">6115 326 883 0,'0'0'167'0,"0"0"-49"15,0 0-92-15,0 0 6 16,0 0-39-16,0 0 7 0,6 48-12 15,-6-48-29-15,0 0-43 16,7 55-44-16,-7-11-67 16,0-10-109-16</inkml:trace>
  <inkml:trace contextRef="#ctx0" brushRef="#br0" timeOffset="-787">6115 832 922 0,'0'0'215'15,"0"0"45"-15,0 0-102 0,0 0-86 16,0 0-23-16,13 37-35 16,-13-37 15-16,0 0-165 15,0 40-64-15,0-40-97 16,7 48-84-16</inkml:trace>
  <inkml:trace contextRef="#ctx0" brushRef="#br0" timeOffset="-587">6095 1286 1078 0,'0'0'231'0,"0"0"-11"15,0 0-72-15,0 0-84 16,0 0-50-16,0 0-29 16,0 0-147-16,0 0-66 15,0 0-12-15,-33 52-51 0,14-8-73 16</inkml:trace>
  <inkml:trace contextRef="#ctx0" brushRef="#br0" timeOffset="-387">5977 1678 1054 0,'0'0'190'16,"0"0"-40"-16,0 0-70 16,0 0-36-16,0 0-32 15,0 0-7-15,0 0-5 0,0 0-105 16,0 0-37-16,0 0-23 15,-26 40-110-15,26-40-80 0</inkml:trace>
  <inkml:trace contextRef="#ctx0" brushRef="#br0" timeOffset="-216">5845 2007 862 0,'0'0'40'0,"0"0"-20"16,0 0-12-16,0 0-44 15,0 0-39-15,-19 37-137 0</inkml:trace>
  <inkml:trace contextRef="#ctx0" brushRef="#br0" timeOffset="16905">6194 1179 442 0,'0'0'84'16,"0"0"8"-16,0 0-17 15,0 0-21-15,0 0-18 16,0 0-28-16,0 0 20 0,0 0-50 16,0 0 16-16,0 0-75 15,13-37-60-15</inkml:trace>
  <inkml:trace contextRef="#ctx0" brushRef="#br0" timeOffset="17521">6161 1563 526 0,'0'0'71'0,"0"0"6"16,0 0 29-16,0 0-49 15,-7-33-9-15,7 33 0 0,0 0-58 16,0 0 16-16,0 0-93 16,0 0 27-16,0 0-109 15</inkml:trace>
  <inkml:trace contextRef="#ctx0" brushRef="#br0" timeOffset="25684">5990 200 291 0,'0'0'77'0,"0"0"-17"16,0 0-21-16,0 0 13 0,0 0-27 16,0 0 7-16,0 0-17 15,0 0-9-15,0 0 5 0,0 0-15 16,0 0 24-16,0 0-36 16,0 0-61-16</inkml:trace>
  <inkml:trace contextRef="#ctx0" brushRef="#br0" timeOffset="25937">6161 935 114 0,'-40'11'51'16,"40"-11"-27"-16,0 0-15 0,0 0 9 15,0 0-18-15,0 0 5 16,0 0-11-16,0 0 0 0,0 0-21 16,0 0 5-16</inkml:trace>
  <inkml:trace contextRef="#ctx0" brushRef="#br0" timeOffset="26169">6095 1515 451 0,'0'0'36'16,"0"0"-36"-16,0 0 0 0,-13 41 14 16,13-41-18-16,0 0 11 15,-7 44-43-15,7-44-54 16,7 45-79-16</inkml:trace>
  <inkml:trace contextRef="#ctx0" brushRef="#br0" timeOffset="26349">5983 2302 459 0,'0'0'35'15,"0"0"-24"-15,0 0-7 16,0 0-45-16,0 0-40 0</inkml:trace>
  <inkml:trace contextRef="#ctx0" brushRef="#br0" timeOffset="28133">6128 181 387 0,'0'0'83'0,"0"0"-19"16,0 0-20-16,0 0-26 15,0 0-14-15,0 0-29 0,0 0 16 16,0 0-59-16,0 0-82 16</inkml:trace>
  <inkml:trace contextRef="#ctx0" brushRef="#br0" timeOffset="28352">6082 961 429 0,'0'0'67'16,"0"0"-28"-16,0 0-14 0,0 0-2 15,0 0-18-15,0 0-16 16,-33 41-14-16,33-41-43 0,-13 48-56 15</inkml:trace>
  <inkml:trace contextRef="#ctx0" brushRef="#br0" timeOffset="28557">6023 1648 446 0,'0'0'74'0,"0"0"-30"16,0 0-21-16,0 0-16 15,0 0-14-15,0 0-7 16,0 33-13-16,0-33-59 0,0 0-89 16</inkml:trace>
  <inkml:trace contextRef="#ctx0" brushRef="#br0" timeOffset="28749">6056 2069 378 0,'0'0'17'0,"0"0"-13"16,0 0-9-16,0 0 5 15,0 0-9-15,0 0-30 0,-7 45-12 16,7-45-19-16</inkml:trace>
  <inkml:trace contextRef="#ctx0" brushRef="#br0" timeOffset="11885">5734 2842 354 0,'0'0'111'15,"0"0"-14"-15,-7 37-36 0,7-37-32 16,0 0-4-16,0 0-16 15,0 0-9-15,-6 40 0 0,6-40 0 16,0 0-35-16,0 37-47 16,0-37-107-16</inkml:trace>
  <inkml:trace contextRef="#ctx0" brushRef="#br0" timeOffset="12421">5786 2675 151 0</inkml:trace>
  <inkml:trace contextRef="#ctx0" brushRef="#br0" timeOffset="12457">5786 2675 28 0</inkml:trace>
  <inkml:trace contextRef="#ctx0" brushRef="#br0" timeOffset="406">5799 3303 867 0,'0'0'115'16,"0"0"20"-16,0 0-45 0,0 0-41 15,0 0-28-15,0 0 5 16,-13 30-60-16,13-30-66 16,0 0-20-16,-6 37-49 0,6-11-70 15,0-26-26-15</inkml:trace>
  <inkml:trace contextRef="#ctx0" brushRef="#br0" timeOffset="600">5852 3677 886 0,'0'0'72'0,"0"0"52"16,0 0-24-16,0 0-44 0,0 0-26 16,0 0-21-16,0 0-20 15,0 0-34-15,0 0-45 0,0 0-78 16,-20 22-103-16,20-22-66 15</inkml:trace>
  <inkml:trace contextRef="#ctx0" brushRef="#br0" timeOffset="793">5793 3965 1352 0,'0'0'187'0,"0"0"-29"16,0 0-71-16,0 0-34 16,0 0-59-16,0 0-115 0,0 0-121 15,0 0 18-15,0 0-92 16,0 0-81-16</inkml:trace>
  <inkml:trace contextRef="#ctx0" brushRef="#br0" timeOffset="7560">6292 4493 335 0,'0'0'17'16,"0"0"20"-16,0 0 4 0,0 0-12 16,0 0-24-16,0 0 3 15,0 0-8-15,0 0 0 16,0 0 43-16,0 0 5 16,0 0 6-16,0 0-7 0,0 0 3 15,0 0-10-15,-26 41-3 16,26-41 18-16,-13 44-13 0,6-3-9 15,-6-8-23-15,13 0 1 16,-6-3 25-16,6-30-22 0,-7 37 15 16,7-37 0-16,0 37-12 15,0-37 7-15,7 33-19 0,-7-33 28 16,0 0 1-16,0 0-15 16,0 0 44-16,6 33 27 15,-6-33-4-15,0 33 4 0,0-33 5 16,-6 30-38-16,6-4-27 15,0-26 7-15,-20 26-19 0,20-26 0 16,-20 25-1-16,20-25-6 16,-26 23-33-16,26-23 41 0,-40 26-33 15,8-12 30-15,-1-3-5 16,6-7-37-16,-5 3 28 0,5-7 0 16,1 0-2-16,26 0 21 15,-33-7-17-15,33 7-25 0,0 0 16 16,-33-26-23-16,33 26-13 15,-19-40 10-15,12 6 59 16,7 8-71-16,0 26 11 0,13-33 32 16,-13 33-5-16,33-22 16 15,-33 22-9-15,39-15-16 0,-39 15-6 16,33 0 44-16,-33 0-45 16,33 15 14-16,-33-15 25 0,0 0-23 15,33 37 30-15,-13-4-28 0,-14-3 31 16,-12 3-24-16,-1-3 41 15,-13-1-9-15,1 1-9 0,6-1 24 16,-14 5 68-16,-6 2-44 16,1-2-35-16,-1-8-12 0,6-12-18 15,27-14-114-15,-32 15-104 0,32-15-72 16,-33 8 88 0,33-8-13-16,-20-8-106 0</inkml:trace>
  <inkml:trace contextRef="#ctx0" brushRef="#br0" timeOffset="7829">6036 5398 884 0,'0'0'77'0,"0"0"3"0,0 0 22 15,26 8 106-15,-26-8-88 16,33 14-45-16,-33-14-46 0,26 15-3 16,-26-15-18-16,33 19-11 15,-33-19 20-15,0 0-20 0,0 0 6 16,0 0-27-16,-13 33-98 0,13-33-30 16,-39 18 22-16,-1-3-74 15,1-11 10-15,-7-8-88 0</inkml:trace>
  <inkml:trace contextRef="#ctx0" brushRef="#br0" timeOffset="8328">5721 4475 264 0,'-14'-41'77'16,"14"41"5"-16,0 0 0 0,-13-37 19 15,13 37-11-15,0 0-36 16,0 0-36-16,0 0-12 16,0 0 77-16,0 0 10 0,0 0 4 15,-26 48-27-15,6-4-10 0,7 1-9 16,0 6 31-16,6 1-21 15,1 0-30-15,-1 0-12 0,-6 3 44 16,7-3-20-16,6-4-31 16,-7 0-12-16,-6-8 12 0,6 5 12 15,1-1-24-15,-7-11 13 0,-1 4-13 16,14-37 3-16,-13 34 3 16,13-34 5-16,-26 33 10 15,26-33-19-15,0 0-20 0,-39 15 34 16,6-8-24-16,6-11 11 0,27 4-3 15,-39-15 4-15,39 15 3 16,0 0-13-16,-39-55-9 0,12 3 19 16,21 4-4-16,-1-3 14 0,14 3-22 15,-1 0 12-15,7 7-22 16,-13 41-71-16,27-52-30 0,-8 15-40 16,-19 37 61-16,0 0-14 15,46-37-82-15,-13 15-107 0</inkml:trace>
  <inkml:trace contextRef="#ctx0" brushRef="#br0" timeOffset="9864">6687 4164 418 0,'0'0'40'0,"0"0"10"16,0 0 36-16,-27-40-11 0,27 40-33 16,-33-37-17-16,33 37-10 15,-39-23-8-15,39 23 3 0,-53-25-33 16,7 10 16-16,0 0 7 16,7 0 6-16,-7 4-3 15,-7 0 10-15,1-7-24 0,6 3 5 16,-7 0 17-16,1 0-9 0,-1 1-11 15,7 2 2-15,0 5 7 16,0 0 14-16,7-1-20 0,-7-3 6 16,6 4-3-16,7 3 6 0,1 4 17 15,-1 0-16-15,0-4-18 16,33 4 4-16,-40-3 18 0,8 3-6 16,32 0 11-16,-40 3-20 15,7-3 17-15,33 0-10 0,-33 4 16 16,33-4-16-16,-32 7-6 0,32-7 6 15,-33 12 10-15,33-12-7 16,-33 18-12-16,33-18 26 16,-40 30 13-16,1-1 9 0,6 1-2 15,33-30 6-15,-52 55-14 0,6-7 5 16,6 0 25-16,7-3 15 16,0-5-25-16,1 1 30 0,5-8-21 15,8 4-9-15,19-37 15 16,-33 48-15-16,6-11-25 0,27-37-5 15,-26 48-10-15,26-48 25 0,-26 48-31 16,26-48 28-16,-20 59 4 16,7-15-1-16,13-3-15 0,0-4-6 15,0 4-2-15,0-4-4 0,7 7 7 16,-1-3 0-16,7-1-7 16,-6 5-14-16,-1-1 13 15,1-3-20-15,-7-4 14 0,7-1-6 16,-7-2 13-16,0 3-12 15,0-8-9-15,0-29 19 0,0 41-1 16,0-8-1-16,0-33 3 0,0 41 3 16,0-41-9-16,0 37-15 15,0-37 15-15,6 37 10 0,-6-37-10 16,7 37 2-16,-1-8-9 0,-6-29 16 16,20 37-4-16,-20-37-19 15,39 33 0-15,-12-10 30 16,12 2-5-16,1-10-11 0,-1 0-18 15,7 3 13-15,0-3 19 0,0 4-1 16,0-1-25-16,0-3 7 16,-7 7-4-16,1 0 18 0,-7-3-13 15,-7-1-11-15,-26-18 15 16,39 19-19-16,-39-19 19 0,40 26-10 16,-7-12-18-16,0-3 10 0,-1-7-10 15,1 0 28-15,0-4-8 16,7-4 13-16,-8 4 16 0,8-7-11 15,-1-1-15-15,1 1-5 16,-1-8 3-16,1 0-7 0,-1 4 41 16,0 0-21-16,1-7 5 15,6-1-18-15,0 1-4 0,-7 3 22 16,-6-7-31-16,13 3 27 16,-6 1 14-16,-1-1-21 0,0-3 7 15,-39 22-22-15,40-37 25 0,-14 0-13 16,0 0-9-16,-6 4 16 15,0-7-50-15,0-1-10 0,-7-3 5 16,13-1-4-16,-6 5 28 0,-1-5 18 16,-5 1 13-16,-8 7-26 15,-6 37 22-15,20-48-5 16,-14 4-5-16,-12 10 26 0,6 34-5 16,-7-48 1-16,-6 8-38 0,13 40 35 15,-26-56-14-15,6 8 14 16,0 8-20-16,20 40 36 0,-19-60-44 15,6 9 27-15,-1 6-8 16,14 45-16-16,-6-55 23 0,6 7-13 16,0 4 2-16,0 44 19 0,0-56-30 15,6 12 22-15,-6 44 16 16,7-41-34-16,-7 41 14 0,0-37-3 16,0 37 0-16,0 0 30 15,0 0-30-15,-13-40-14 0,13 40 6 16,0 0 4-16,0 0 15 15,0 0 2-15,-20-37-19 0,20 37 2 16,0 0-2-16,0 0-11 16,-26-37 37-16,26 37-14 0,0 0 1 15,0 0 30-15,-13-37 1 0,13 37-27 16,0 0 0-16,-27-37-17 16,27 37-9-16,0 0 2 0,-26-37 21 15,26 37-27-15,0 0-3 0,0 0-81 16,0 0-58-16,0 0-34 15,0 0-30-15,0 0-59 16</inkml:trace>
  <inkml:trace contextRef="#ctx0" brushRef="#br0" timeOffset="12068">5780 3344 515 0,'0'0'3'16,"0"0"13"-16,0 0-25 16,0 0-10-16,0 0-25 0,0 0-71 15</inkml:trace>
  <inkml:trace contextRef="#ctx0" brushRef="#br0" timeOffset="12241">5675 3717 275 0,'0'0'-5'0,"0"0"-33"0,0 0-60 16</inkml:trace>
  <inkml:trace contextRef="#ctx0" brushRef="#br0" timeOffset="13380">5760 4039 512 0,'0'0'37'16,"0"0"-21"-16,0 0-7 15,0 0-9-15,0 0-16 0,0 0-15 16,0 0-31-16,0 0-58 16</inkml:trace>
  <inkml:trace contextRef="#ctx0" brushRef="#br0" timeOffset="26552">5819 3019 565 0,'0'0'37'15,"0"0"-17"-15,0 0-38 0,0 0 18 16,0 0-48-16,0 0-92 16</inkml:trace>
  <inkml:trace contextRef="#ctx0" brushRef="#br0" timeOffset="26761">5826 3510 541 0,'-27'4'19'0,"27"-4"-12"0,0 0-19 16,0 0 0-16,0 0-33 16,0 0-76-16</inkml:trace>
  <inkml:trace contextRef="#ctx0" brushRef="#br0" timeOffset="26956">5832 3647 628 0,'0'0'60'0,"0"0"-25"16,-26-18-35-16,26 18-25 0,0 0-18 15,0 0-74-15,0 0-119 16</inkml:trace>
  <inkml:trace contextRef="#ctx0" brushRef="#br0" timeOffset="28937">5983 2594 435 0,'0'0'54'15,"0"0"-43"-15,0 0-36 16,0 0 0-16,0 0-16 16,-13 30-61-16,13-30-44 0</inkml:trace>
  <inkml:trace contextRef="#ctx0" brushRef="#br0" timeOffset="29101">5839 3193 50 0</inkml:trace>
  <inkml:trace contextRef="#ctx0" brushRef="#br0" timeOffset="29336">5839 3532 593 0,'0'0'129'15,"0"0"-28"-15,0 0-34 16,0 0-26-16,0 0-32 0,0 0-17 16,0 0-7-16,0 0-47 15,0 0-57-15,0 0-54 0,0 0-83 16</inkml:trace>
  <inkml:trace contextRef="#ctx0" brushRef="#br0" timeOffset="29508">5852 3762 574 0,'0'0'82'0,"-33"0"-25"15,33 0-33-15,0 0-11 16,0 0-49-16,0 0-22 0,0 0-113 16</inkml:trace>
  <inkml:trace contextRef="#ctx0" brushRef="#br0" timeOffset="30508">5642 3451 497 0,'0'0'35'0,"0"0"-9"0,0 0-22 16,0 0 1-16,-13-29 7 15,13 29-16-15,0 0 9 16,0 0-15-16,0 0 19 0,0 0-18 16,0 0 4-16,0 0 11 15,0 0-11-15,0 0 5 0,0 0-3 16,6 29-32-16,-6-29 57 16,7 41-18-16,-1-12 2 0,-6 1-16 15,0-30 2-15,13 37 3 0,-13-37 11 16,7 37-17-16,-7-37-10 15,0 0-9-15,0 29-8 0,0-29-13 16,0 0-48-16,0 0 99 16</inkml:trace>
  <inkml:trace contextRef="#ctx0" brushRef="#br0" timeOffset="31932">2888 266 589 0,'0'0'62'16,"0"0"-40"-16,0 0 6 15,0 0-28-15,0 0-11 0,0 0 20 16,0 0-16-16,0 0 7 16,0 0 15-16,0 0-28 15,0 0 2-15,0 0 20 16,0 0-28-16,27 37-41 0,-27-37-152 16</inkml:trace>
  <inkml:trace contextRef="#ctx0" brushRef="#br0" timeOffset="32153">3013 747 575 0,'0'0'0'0,"0"0"56"15,-33 11 19-15,33-11-34 16,0 0-10-16,0 0-12 15,0 0-19-15,0 0-3 0,0 0 0 16,0 0-6-16,-19 37-32 16,19-37-37-16,0 37-96 0,0-4-41 15</inkml:trace>
  <inkml:trace contextRef="#ctx0" brushRef="#br0" timeOffset="32341">2599 1593 483 0,'-26'48'73'15,"6"-8"5"-15,7 1-32 16,0 0 34-16,13-41-47 16,-7 48-13-16,1-8-12 0,6-40-8 15,0 48-36-15,6-7-36 16,1-11-190-16</inkml:trace>
  <inkml:trace contextRef="#ctx0" brushRef="#br0" timeOffset="32520">2238 2587 579 0,'0'0'-10'0,"-20"44"-11"16,20-44-15-16,13 44-82 15</inkml:trace>
  <inkml:trace contextRef="#ctx0" brushRef="#br0" timeOffset="32868">2271 3096 580 0,'-46'37'58'0,"46"-37"-21"16,-27 37-5-16,27-37-3 0,-19 34-27 15,19-34-6-15,-7 29 11 16,7-29-40-16,0 33 2 15,0-33 5-15,0 34-65 0,7-12-8 16,-1 4 20-16,-6-4 27 16,0 4 27-16,0 3 25 15,-6 1 0-15,-7-1 15 0,6-3 12 16,7-26 16-16,-13 37 5 16,13-37 24-16,-26 33-25 0,26-33 13 15,0 0 1-15,0 0-16 16,0 0-8-16,0 0-18 15,0 0-39-15,0 0-44 0,0 0-112 16</inkml:trace>
  <inkml:trace contextRef="#ctx0" brushRef="#br0" timeOffset="42512">4571 2117 705 0,'0'0'10'15,"0"0"-6"-15,0 0 10 0,0 0 1 16,0 0-7-16,0 0-8 16,72-18 4-16,20 14-14 0,39 4 0 15,40 4 10-15,26 3-7 16,20-3-28-16,20 3 24 0,-1-3 20 16,-6-4-23-16,-6 0 14 15,-7 0 4-15,-14-4 7 16,-25 1-1-16,-7 3-15 0,-33 0 30 15,-20-4-19-15,-20-3 8 16,-19 3 14-16,-20 0 38 0,-19 4-20 16,-40 0-19-16,46-3-14 15,-46 3-13-15,0 0-10 0,0 0 10 16,0 0-43-16,0 0 10 16,0 0 2-16,0 0 0 0,0 0 23 15,0 0-2-15,0 0 10 16,0 0-7-16,0 0 29 0,0 0-31 15,-46-23 9-15,46 23 12 16,0 0-20-16,0 0 4 16,0 0 25-16,0 0-30 0,-33 15-6 15,33-15 18-15,-26 48 8 16,-1 0-21-16,27 15 4 0,-6 4 30 16,-1 3-30-16,7 7-1 15,0-3 7-15,0-7 22 0,0-4-9 16,0-4-17-16,0-11-2 15,7-11 22-15,-7 0-13 0,0-37-14 16,0 33 13-16,0-33 0 16,0 0 12-16,0 0-21 15,0 0 7-15,0 0-3 0,0 0 0 16,0 0 11-16,0 0-4 16,0 0-10-16,0 0 6 0,0 0-6 15,-33-11-1-15,0 0 22 16,-6 3-26-16,-7-3 3 0,6 4 21 15,-19 3-19-15,0 0-3 16,-13-3 19-16,-1 0-2 0,-12 7-23 16,-7-4-7-16,-13-3 15 15,-13-1-32-15,-14 4 16 0,-6-7 10 16,-13 4-67-16,-13 0-35 16,-14-1 57-16,-12-3 36 0,-7 0 15 15,-7 7 7-15,13-3 28 16,20 0 6-16,7 3-23 15,20 4-11-15,25 0 5 0,21-4 2 16,19 4-14-16,13 4 7 16,20-8 2-16,46 4 3 0,-52 0 3 15,52 0 8-15,0 0 16 16,0 0-10-16,0 0-3 0,0 0-11 16,0 0-2-16,0 0-3 15,0 0-6-15,0 0 8 0,0 0-12 16,0 0-5-16,0 0 18 15,0 0-10-15,32-44-4 0,-32 44-6 16,0 0 24 0,40-44-30-16,-40 44 16 0,26-52 25 15,-13 4-21-15,-6 0 0 16,-1 0 0-16,1-4 37 0,0-3-15 16,-1-1-2-16,-6 1 16 0,7 3-21 15,-1 0 2-15,1 8-17 16,-7 44 13-16,6-41-8 0,-6 41-9 15,0 0-5-15,0 0 6 16,7-40-37-16,-7 40-18 0,0 0-136 16</inkml:trace>
  <inkml:trace contextRef="#ctx0" brushRef="#br0" timeOffset="42977">7791 2095 811 0,'-27'0'4'0,"27"0"7"0,0 0 0 15,-39 11 32-15,39-11-2 16,-53 45-6-16,1-1-26 16,-1 8-4-16,1-1 15 0,6 1-24 15,0 7-35-15,0-3-27 16,6-1-14-16,7-7-84 0,-6-7-119 15</inkml:trace>
  <inkml:trace contextRef="#ctx0" brushRef="#br0" timeOffset="43185">7166 2202 753 0,'-46'11'13'16,"46"-11"-13"-16,-46 34 17 0,7 6-30 16,6-3 32-16,0 8-31 15,0-1 12-15,7-3 13 0,0-4-41 16,26-37-7-16,-33 37-119 16,33-37-86-16</inkml:trace>
  <inkml:trace contextRef="#ctx0" brushRef="#br0" timeOffset="43369">6378 2417 1046 0,'-46'29'26'0,"46"-29"-9"16,-59 48-8-16,59-48 16 0,-53 52-25 15,14-15-11-15,39-37 5 16,-46 41-69-16,46-41-45 0,-40 37 14 15,40-37-85 1,-33 22-36-16</inkml:trace>
  <inkml:trace contextRef="#ctx0" brushRef="#br0" timeOffset="43537">5793 2491 805 0,'-59'25'36'0,"0"1"8"15,-1 0 24-15,8 0-34 16,12-4-15-16,1-3-10 16,39-19-9-16,-53 22-75 0,53-22-23 15,-39 18-60-15,39-18-117 16</inkml:trace>
  <inkml:trace contextRef="#ctx0" brushRef="#br0" timeOffset="43700">4945 2546 1198 0,'-52'30'29'0,"12"-5"-29"16,40-25 6-16,-46 34-6 0,46-34-73 16,-39 29-80-16,39-29 17 15,-40 22-104-15</inkml:trace>
  <inkml:trace contextRef="#ctx0" brushRef="#br0" timeOffset="45420">3092 3303 696 0,'0'0'18'16,"-26"-25"7"-16,-20 2-6 0,0 9-5 15,-13 2-18-15,-20 1 15 16,-7 0-18-16,-6-3 7 16,-13-1 9-16,-13 0-17 0,-13 4 3 15,-7-8 5-15,-20 8 0 16,-6-7 5-16,-14-1 4 0,-6 5-4 15,-6-5-24-15,6-3 19 16,6 0 15-16,14 0-21 16,19 3-7-16,20 1 30 0,14 3-17 15,19-4 2-15,13 5-5 16,13 3-6-16,14 0 9 0,6-4 15 16,46 15-29-16,0 0 11 15,0 0 26-15,-40-11-23 16,40 11-14-16,0 0 18 0,0 0-12 15,0 0-8-15,0 0 29 16,0 0-2-16,0 0-28 16,0 0 12-16,7 33 18 0,6 4-28 15,-7 0 23-15,8 11-17 16,-8 7 9-16,-6 4 7 0,0 8-3 16,0-1-9-16,0 5 15 15,-6-5-22-15,-1 1 15 0,0-8-13 16,1-11 10-16,-7-8 3 15,6-10-7-15,7-30 21 16,-6 29-21-16,6-29 8 0,0 0 18 16,0 0-34-16,0 0 7 15,0 0 18-15,0 0-13 16,0 0-9-16,0 0 21 0,0 0-21 16,0 0 17-16,0 0-13 15,0 0-6-15,0 0 21 0,0 0-28 16,0 0 6-16,0 0 9 15,0 0-5-15,0 0 0 0,0 0 19 16,39 23-21-16,0-1 3 16,7 0 19-16,20 4-20 0,13 0-13 15,26 3 16 1,13-3-9-16,20 4-33 0,20-8 20 16,0 0 7-16,6-7-2 15,7 0 27-15,0-1 5 0,-13-10 4 16,6-4 3-16,-13-4-1 15,7-14 13-15,-7-1-27 0,0 1-2 16,-6 3 10-16,-1 0-5 16,-12 4-11-16,-8 4 6 0,-12-4 8 15,-13 7-26-15,-1 4 33 16,-19 0-15-16,0 0 0 0,-7 4 12 16,-13 3-23-16,-6-3 11 15,-7-4 0-15,-7 7 0 16,-6-3 3-16,0-4-3 0,-33 0 6 15,33 7-3-15,-33-7-7 16,33 4 25-16,-33-4 24 0,0 0-26 16,0 0 1-16,0 0-9 15,6-37-11-15,-6 0 17 16,-13 0-24-16,0 0 15 0,-13-7-8 16,0 0-3-16,-1-1 8 15,8-3 1-15,-14 4-10 0,13 3 24 16,-6 4-31-16,13 4 3 15,13 33 25-15,-27-33-33 0,27 33 29 16,0 0-26-16,0 0 24 16,-13-33-36-16,13 33-14 15,0 0 4-15,0 0-34 0,0 0-72 16,0 0-125-16</inkml:trace>
  <inkml:trace contextRef="#ctx0" brushRef="#br0" timeOffset="45684">3362 3211 711 0,'0'0'8'0,"-33"37"6"16,6 7 5-16,-5 4-2 0,-8 11 20 15,1 1-37-15,-7 6 17 16,0-7-4-16,-7 0-13 0,7-3 0 16,0-12 0-16,0-3-12 15,13-12-5-15,7-3-10 0,26-26-48 16,-33 11-40-16,33-11-63 16,-26-4-8-16</inkml:trace>
  <inkml:trace contextRef="#ctx0" brushRef="#br0" timeOffset="45860">2816 3363 481 0,'0'0'65'15,"0"0"-19"-15,-46 36 12 16,7 5-24-16,-7 3-8 0,0 4 10 16,0 0-19-16,13-3-26 15,-13-8 6-15,6 0 3 0,1-4 8 16,0-11-25-16,12-7-54 15,27-15-88-15,-46 7-94 0</inkml:trace>
  <inkml:trace contextRef="#ctx0" brushRef="#br0" timeOffset="46029">2034 3326 897 0,'-52'37'36'0,"-1"7"-27"15,7 4 2-15,7-4-11 16,6 1 9-16,33-45-2 0,-40 48-13 16,40-48-84-16,-33 44-43 0,33-44-112 15</inkml:trace>
  <inkml:trace contextRef="#ctx0" brushRef="#br0" timeOffset="46217">1581 3178 1166 0,'-53'51'52'15,"7"5"-56"-15,7-1-12 0,6-3 10 16,0-8 32-16,0-3-26 16,13-8-74-16,20-33-83 0,-19 34 35 15,19-34 40-15,0 0-65 16,0 0-47-16</inkml:trace>
  <inkml:trace contextRef="#ctx0" brushRef="#br0" timeOffset="46361">1377 3122 981 0,'-46'30'196'0,"-7"18"-25"16,-6 7-13-16,0 16-28 15,0-5-58-15,0 1-6 0,0-12-50 16,13-3-147-16,6-12-157 15,7-10-15-15,33-30-58 16</inkml:trace>
</inkml:ink>
</file>

<file path=ppt/ink/ink287.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04-21T08:42:26.974"/>
    </inkml:context>
    <inkml:brush xml:id="br0">
      <inkml:brushProperty name="width" value="0.1" units="cm"/>
      <inkml:brushProperty name="height" value="0.1" units="cm"/>
      <inkml:brushProperty name="color" value="#ED1C24"/>
      <inkml:brushProperty name="fitToCurve" value="1"/>
    </inkml:brush>
  </inkml:definitions>
  <inkml:trace contextRef="#ctx0" brushRef="#br0">190 532 170 0,'65'4'52'16,"8"-1"-9"-16,6 5 13 16,-1-8-31-16,8 3-1 0,12 1 11 15,1 0-32-15,6 0 13 16,7-1-23-16,13-3 11 0,-7 4 7 16,13-4-18-16,14 4 27 15,6-4-29-15,7-4 13 16,-1 0 17-16,-5 1-8 0,-8-5-20 15,1 1 28-15,-7-4-21 16,0-4 0-16,-13 4 22 16,-7 0-13-16,-13-4-4 15,-6-3-10-15,-1-1-2 0,-6 1 13 16,0 3-19-16,-6-4 10 16,-1 8-5-16,7 0 4 0,-7 4 9 15,-6-1-14-15,7 5 16 16,-1-5-7-16,7 5-37 0,0 3 40 15,0-4-7-15,-6 0 19 16,-1 1-27-16,7-5-5 0,-13 1 1 16,6-4 10-16,1-4 2 15,6-4 4-15,6-3-23 16,1-4 30-16,-7-3-15 0,13 3 3 16,-20 4 5-16,-6 7 4 15,-20 4 17-15,7 7-24 0,-13 1 3 16,-14 3 4-16,1 3-4 15,-8-3-10-15,-32 0 5 0,27 0 16 16,-27 0-5-16,33 4-12 16,-33-4 3-16,26 4 7 0,-26-4 1 15,0 0-5-15,0 0 8 16,0 0-18-16,26-8 10 0,-26 8-22 16,0 0 13-16,0 0-16 15,40-7 10-15,-21-4 6 16,8 3-17-16,-1 5 10 0,-26 3-1 15,26-8 25-15,-26 8-18 16,0 0 19-16,0 0-5 0,20-7-4 16,-20 7 6-16,0 0-6 15,0 0-24-15,0 0-28 0</inkml:trace>
  <inkml:trace contextRef="#ctx0" brushRef="#br0" timeOffset="2171">5953 0 193 0,'0'0'31'0,"0"0"-7"16,0 0 2-16,0 0 0 0,0 0-23 15,0 0 18-15,0 0-8 16,0 0-7-16,0 0 10 16,-40 37-8-16,34-8-3 0,6-29 7 15,-7 45-12-15,1-16 8 16,6-29-8-16,6 45 5 0,7-16 17 15,-13-29-28-15,13 37 12 16,-13-37-3-16,20 33-9 0,-20-33 14 16,0 0-8-16,0 0-6 15,0 0 24-15,0 0-18 0,0 0 12 16,0 0-6-16,0 0-6 16,0 0 3-16,0 0 3 15,13 34-18-15,-13-34 12 0,0 0 14 16,-13 33-28-16,13-33 25 15,-20 33-11-15,20-33-8 0,0 0 19 16,-13 37-17-16,13-37 2 16,0 0 10-16,-6 30-12 0,6-30 13 15,0 0 2-15,0 0-19 16,6 29 18-16,-6-29-5 0,0 0-10 16,0 0 7-16,0 0 10 15,0 0-7-15,13 34 0 0,-13-34 13 16,20 29-16-16,-20-29 10 0,13 37 9 15,-13-37-24-15,7 48 12 16,-1-7-13-16,-6-41 14 16,0 48 1-16,0-11-9 15,0-37 6-15,0 40-13 0,0-40 21 16,7 45-14-16,-7-45-8 16,7 37 17-16,-7-37-9 0,0 0-11 15,13 37 15-15,-13-37 13 0,0 0-24 16,0 0 7-16,13 36 5 15,-13-36 2-15,0 0-11 0,0 0 8 16,26 37 0-16,-26-37-11 16,0 0 20-16,7 45-5 15,-7-45-18-15,6 40 10 0,-6-40-10 16,7 41 23-16,-7-41-7 16,6 41-20-16,-6-41 21 0,0 0 1 15,7 29-8-15,-7-29-12 16,0 0 27-16,0 0-15 0,0 0 0 15,0 0 5-15,0 0-11 16,0 0 3-16,0 0 11 0,0 30 2 16,0-30-10-16,0 0 14 15,0 0-11-15,-7 33-15 0,7-33 27 16,0 0-22-16,-19 33 7 16,19-33 7-16,0 0-13 15,0 0 6-15,-46 41 11 0,46-41-14 16,-40 30 10-16,40-30-4 15,-46 25-9-15,46-25 18 0,-46 15 5 16,46-15-29-16,-46 15 16 16,7-8-4-16,39-7-3 0,-46 11 15 15,6-3-2-15,40-8-17 16,-52 11 23-16,6 0-31 0,0-4 20 16,0-3-5-16,6 3 0 15,40-7 11-15,-65 4-3 0,6 4-14 16,19-5 6-16,-6 5-15 15,7 3 42-15,-1-4-20 0,1 0-15 16,-7 1 10-16,6-4-2 16,-6 7-6-16,7-8 13 15,-7 5-7-15,0-5-8 0,0 1 27 16,-13 3-33-16,13 1 28 16,-7-1-10-16,-6-3-8 0,13 0 8 15,-6 3 6-15,-1 0-20 16,0-3 19-16,1-4-9 0,-1 8-3 15,1-1 21-15,-7 0-85 16,6 1 103-16,-6-1-22 0,6 0-5 16,-6 1 1-16,7-1-20 15,-8 1 10-15,8-1 0 16,-1 0-4-16,-6 1 8 0,7-1-14 16,-1-3 10-16,-6 3 23 15,6-3-34-15,-6 0 28 0,0 3-42 16,-13-3 19-16,6 3 21 15,-6 1-23-15,-7-1 22 0,7 4-24 16,-1-4 10-16,8 4 20 16,-1 4-32-16,0-7 14 0,-6-1-12 15,13 0 3-15,-14-3 32 16,8 3-37-16,-1-7 12 0,-6 4 4 16,-7 0 3-16,0 0-11 15,-6-1 12-15,-1 1-14 16,1 0 6-16,6-1 0 0,0 1-10 15,7 0 30-15,-1 3-16 16,8 1-14-16,6-5 21 0,-1-3-19 16,1 4 12-16,0 0-9 15,0-1 1-15,6-3 9 0,-6 4 1 16,7 3-20-16,-14-3 23 16,0 0-22-16,7 3 0 0,7-3 27 15,-1 3-18-15,53-7 4 16,-72 8 0-16,13 6-7 15,59-14 24-15,-66 11 2 0,13 1-34 16,53-12 32-16,-65 11-28 0,65-11 3 16,-66 14 8-16,66-14-13 15,-59 15 13-15,59-15 14 16,-53 15-14-16,53-15 0 0,0 0-8 16,0 0 29-16,-59 7-35 15,59-7 17-15,0 0 9 0,0 0-8 16,0 0 1-16,0 0 0 15,0 0-8-15,0 0 26 0,-46-11-41 16,46 11 23-16,0 0 13 16,0 0-29-16,0 0 18 0,-66-40-3 15,66 40-4-15,0 0-5 16,-46-52 25-16,46 52-27 16,-32-52 23-16,32 52-24 0,-27-55 8 15,27 55 0-15,-13-63-11 16,7 11 19-16,6 4-4 0,6-3 3 15,7-5 3-15,0-3-10 16,1-8 0-16,5-3 7 0,-6-4-10 16,1 8-7-16,-1-1 10 15,0 8 16-15,-7 0-19 0,-6 59-4 16,0-63 2-16,0 63 20 16,0-55-7-16,0 55-26 0,0 0 38 15,-6-59-31-15,6 59 4 16,0 0 11-16,0 0-8 15,-13-63 7-15,13 63-16 0,0 0 17 16,0-63 9-16,0 63-21 16,0-48 18-16,0 48-34 0,0 0 35 15,0 0 6-15,0 0-44 16,0 0 30-16,0 0-11 0,0 0 21 16,0-52-13-16,0 52 9 15,0 0-14-15,0 0 0 0,0 0 22 16,0 0-35-16,0 0 9 15,0 0 38-15,0 0-48 0,0 0 19 16,0 0-6-16,0 0-2 16,0 0 24-16,0 0-33 15,0 0 24-15,0 0 10 0,0 0-32 16,0 0 18-16,65-29 6 16,-5 18-9-16,5 7 0 0,8 4-14 15,5 4-36-15,21-4-245 0</inkml:trace>
  <inkml:trace contextRef="#ctx0" brushRef="#br0" timeOffset="4600">6656 5084 599 0,'0'0'104'0,"0"0"8"0,0 0 17 15,0 0 29-15,0 0-47 16,0 0-39-16,0 0-44 0,0 0-17 16,0 0 9-16,0 0-26 15,0 0-17-15,0 51-53 0,13 1-45 16,-13 0-17-16,0 3 51 15,0 4-11-15,13-3 29 16,-13-4-50-16,13-1-49 16,-6-3-19-16</inkml:trace>
  <inkml:trace contextRef="#ctx0" brushRef="#br0" timeOffset="4800">6695 5908 446 0,'0'0'76'0,"0"33"-53"16,0-33 3-16,0 33-56 16,0-33 65-16,7 30-24 0,-7-30-8 15,13 37 4-15,-13-8 0 16,0-29-1-16,7 41-12 16,-1-12-8-16,-6-29-11 0,7 45-15 15,-1-8-58-15,-6 0-42 16</inkml:trace>
  <inkml:trace contextRef="#ctx0" brushRef="#br0" timeOffset="4965">6649 6746 540 0,'0'0'23'0,"-19"37"-14"0,19-37 3 15,-14 45 4 1,14-45-12-16,-6 33 1 0,6-33-22 15,6 37-20-15,-6-37-33 16,33 44-52-16,-13-11-22 0</inkml:trace>
  <inkml:trace contextRef="#ctx0" brushRef="#br0" timeOffset="5308">6794 7367 403 0,'-13'33'78'0,"13"-33"-30"15,-27 41 5-15,14-8-17 16,7-3-19-16,6-30-25 16,-13 40 15-16,13-6-7 0,0-1-8 15,0-33-9-15,6 37-12 16,7 0-10-16,-13-4 16 0,13-4 10 16,-13 8 4-16,0-3 0 15,0 6 9-15,0 1 21 0,-13 3-1 16,13-7-13-16,-13 4 9 15,0-1-8-15,0 1 11 0,6-4-19 16,-19 0 0-16,13 0 10 16,6 0 18-16,-6 4-16 0,0 10-17 15,-13-3 20-15,13-3-21 0,-7 6 2 16,-6 1 4 0,-1 0 5-16,1 3-19 0,0 1 20 15,6-5-34-15,-6 1-9 0,6-8-120 16,0 1 14-16</inkml:trace>
  <inkml:trace contextRef="#ctx0" brushRef="#br0" timeOffset="5641">6216 9898 440 0,'0'0'28'0,"-33"40"-18"0,20-3 34 16,6 0-20-16,-6-7 3 15,6 3-8-15,7-3 11 0,0-1 13 16,0 1-8-16,0-4-31 16,7-1-4-16,6 1 0 15,-6 0 0-15,-7-26 0 0,13 26-11 16,-13-26-69-16,0 0-102 0</inkml:trace>
  <inkml:trace contextRef="#ctx0" brushRef="#br0" timeOffset="32403">4303 2390 287 0,'0'0'41'0,"-19"-29"-14"16,19 29-9-16,0 0-9 0,0 0 7 15,0 0-10-15,-27-30-11 16,27 30 2-16,-46-15 13 0,-6 12-18 16,-1-1 0-16,-6 8 8 15,-7-4 13-15,1 3-19 0,-1-3-9 16,-13 0 15 0,0 4 7-16,-13-8-17 0,7 1 0 15,-7 3 10-15,0-8 0 16,6 1 5-16,1-4-18 0,-1 4 24 15,8-8-7-15,12 4 0 16,0-4 0-16,20 4 1 0,0 3-8 16,46 8 3-16,-39-11-5 15,39 11 20-15,0 0-10 0,0 0-3 16,0 0-8-16,0 0 15 16,-33 0 23-16,33 0-25 0,0 0-4 15,0 0-3-15,-53 41 19 16,53-41-14-16,-39 44-19 15,39-44 3-15,-40 41 25 0,40-41-4 16,0 0-19-16,-39 37 9 16,39-37 0-16,0 0 9 0,0 0-17 15,0 0 10-15,0 0 31 16,-46 41 16-16,46-41-36 0,0 0 4 16,-59 51-8-16,59-51 29 15,-53 59-2-15,7 0-7 0,7-3-29 16,-1 3 3-16,8 4 13 15,-1 11 4-15,0 7-32 0,-7 0 12 16,8 12 10 0,-1-1 15-16,-7 0-35 0,7 8 20 15,1 4 10-15,-1-1-27 16,-7 4 2-16,7 4 5 0,-6 4 17 16,0-5-17-16,-1-3 0 15,1-3 0-15,6-4 22 0,0-4-32 16,0-4 20-16,0-7 1 15,7-4-11-15,6-7-18 0,1 0 10 16,5-4 13-16,1-3-8 16,7-8 3-16,-7 4 13 0,-1 0-1 15,-5-1-21-15,6 5 5 16,-7-1 20-16,0 5-22 16,-6-1-3-16,6 0 4 0,0 0 27 15,-6 4-28-15,6 4-2 16,1 3 8-16,6 0 3 0,-7 8 2 15,0 0-17-15,7-4 18 16,-7 7 11-16,1 0-21 0,-8-7 9 16,1-3 25-16,0-5 14 15,-1 1-28-15,-5-4-22 0,-1-1 26 16,0-2-10-16,0-1-5 16,7-4-5-16,-7 1 48 0,7 3 26 15,13-3-56-15,-1 10 8 16,1-3-24-16,7 4-8 15,-1-1 14-15,7 1-14 0,-6 3 16 16,-1 0 33-16,0 8-10 16,1 0 3-16,-1 7 18 15,-12 3-41-15,5 5 2 0,-5-8-27 16,-1 0 29-16,0-4-7 16,1-7-26-16,-1-7 26 0,0 0-2 15,0-5-15-15,7-6-5 16,0-1 28-16,0 1-4 0,0-4-31 15,6 0 10-15,1-1 20 16,-1 5-11-16,-6-1-15 16,6 1 17-16,-6-1 0 0,-6 1 10 15,5-4-23-15,-12-4 32 16,6 0-34-16,-6 0 9 0,6-7-5 16,1-8 3-16,-1 0 20 15,7-3-30-15,0 3 31 0,13 1-41 16,-7-1 22-16,7-3-5 15,-6-1 41-15,12 1-38 0,-6 3 13 16,7-3 11-16,-1 3-42 16,7 4 39-16,1-3-7 15,-1-1-6-15,0 4-22 0,0-4 3 16,0 1 17-16,7-8-4 16,-7 0 14-16,7-8-3 0,-1 4-2 15,-5-3-29-15,12 3 18 0,-26-33 17 16,46 33 3-16,-7-7 9 15,1-4-34-15,-1-3 22 0,1-4-17 16,19 0 17-16,0-8-17 16,7 4 1-16,6-4-5 0,20 4 19 15,0-3-9-15,13-1-8 16,0 4 4-16,13-7 11 0,1-4-16 16,-1 4 27-16,0-1-18 0,0 1 3 15,-6 0-1 1,-7 3 7-16,-6-3-4 0,-14 0-27 15,1 3 22-15,-14-3-12 0,0 3 37 16,-13-3-36-16,-6-4-3 16,0 0 17-16,-1 0 1 0,-6 0-32 15,0-4 44-15,-6 0-33 16,6 1 34-16,-7-5-21 0,0 5-7 16,-6-5 22-16,0 1-18 15,0-1 11-15,0 1-18 0,0 3 37 16,0-7-35-16,-1 8 12 0,1-9-8 15,7 5 17-15,-1 3 5 16,1-3-20-16,6 3 6 16,6-3 0-16,-6 3 8 0,7 1-11 15,-7 3-7-15,0 0 10 16,-7-4-7-16,-13 4 22 0,7-4-20 16,-33 4 17-16,33-15 9 15,-33 15 2-15,40-29 1 0,-40 29-12 16,32-41-12-16,-5 4 9 0,-8-3 3 15,-5-1-12-15,-1 0 0 16,0-3 3-16,7-8-3 0,-7 4 10 16,0 0 13-16,7-7-6 15,-1-1 27-15,1-3 36 0,0-4 12 16,6 1-15-16,-6-5-4 16,6 4-16-16,0-3-24 15,1-4-28-15,-1-4 6 0,0-4-7 16,-6 1 0-16,6-5 15 0,-6-6-14 15,0-5-21-15,-14 5-2 16,-6-1 22-16,0 4 6 0,-6 4-10 16,-1-1-12-16,7 5 8 15,-7-5 18-15,7-6-1 0,7-1-29 16,0-3 4-16,-1 3 20 0,7 0 15 16,-6 1-18-16,13 3-19 15,-7 7 14-15,6 1-10 16,-5 3 14-16,-1 4 12 0,-7 3-2 15,21-3 4-15,-14 0-33 16,0-1 15-16,0-2 8 0,7-1 0 16,-7 0-28-16,0-7 14 15,0 3 26-15,7 4-15 0,-7 0-24 16,0 11 9-16,7 1 18 0,-7 2-23 16,7 5-4-16,-7 3-8 15,-7 1 1-15,14 3 19 0,-7-4-3 16,0-4-33-16,-6 1 24 15,6-4 19-15,0-15 12 0,-6-4-24 16,6-10-23-16,0-1 23 16,0-7 18-16,7 0 2 0,0-8-21 15,-1 5 10-15,-5 6-21 16,5 8 11-16,-6 8 13 0,1 10 21 16,-14 8-43-16,13 7 14 15,0-3 16-15,-7 7-12 0,-6 48 19 16,14-70-27-16,-8 14-2 15,7 8 24-15,-6-3-31 0,6-5 1 16,-13 4 14-16,13-14-7 0,0-4 2 16,0-4-4-16,1-4 25 15,5-7-21-15,-6 0 5 16,7-7-24-16,0 3 8 0,0 1-18 16,-1 3-24-16,-12-4 35 15,13 8-18-15,-1-1 31 0,1 9-31 16,-7-1 59-16,-13 7-47 15,26 1 35-15,-12-1-37 0,-1 4 24 16,6-3 39-16,-5-1-48 0,-1 5 9 16,20-9 18-16,-7 5-61 15,0 3 28-15,20 4-29 0,-6-4 13 16,-1 8 20-16,-6-1-17 16,6 12 25-16,-12 3-1 0,-8 4 9 15,-19 37 19-15,40-40-22 16,-40 40 32-16,26-34-32 15,-26 34 5-15,20-33 6 0,-20 33 4 16,0 0-4-16,19-33-9 0,-19 33 25 16,0 0-47-16,-6-30 8 15,6 30-6-15,0 0 14 0,0 0 7 16,-46-29-2-16,6 10-1 16,40 19 3-16,-52-18 20 0,6 7-30 15,6 3 18-15,8 1 10 16,-8 0-10-16,40 7 10 0,-59-8-29 15,13 1 24-15,-7-4-5 0,-6 3 0 16,13 5-8-16,-6-5 23 16,-7 1-6-16,6 0-16 15,0-5 37-15,1 9-53 0,12-5 23 16,1 8 12-16,39 0-30 16,-53 0 27-16,14 0-17 0,39 0 21 15,-46 0-27-15,46 0 28 16,-53 4-22-16,53-4 8 0,-39 0-6 15,39 0 15-15,-46 0 2 0,46 0-1 16,-53 0-7-16,7 0-25 16,0 0 40-16,7 0-25 0,-7 4 7 15,-7-4 3-15,1 0 1 16,-1 3 7-16,-6-3-23 16,0 0 31-16,-7 0-37 0,14-3 37 15,-7-1-36-15,6 0 27 16,0-3-3-16,1 3-24 0,6-3 13 15,0 7 4-15,6-4 16 0,1 4-22 16,39 0 6-16,-46-3 4 16,46 3-4-16,-46-4 11 0,46 4-35 15,-46-4 7-15,46 4-20 16,-53-4-5-16,53 4-62 0,-52 4-62 16,52-4-4-16</inkml:trace>
</inkml:ink>
</file>

<file path=ppt/ink/ink288.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04-21T08:46:25.924"/>
    </inkml:context>
    <inkml:brush xml:id="br0">
      <inkml:brushProperty name="width" value="0.1" units="cm"/>
      <inkml:brushProperty name="height" value="0.1" units="cm"/>
      <inkml:brushProperty name="color" value="#9966CC"/>
      <inkml:brushProperty name="fitToCurve" value="1"/>
    </inkml:brush>
  </inkml:definitions>
  <inkml:trace contextRef="#ctx0" brushRef="#br0">12278 1324 201 0,'-13'-22'6'16,"7"-4"15"-16,12-4-13 0,1-3-21 16,6-4 1-16,7 0 24 15,-7 0 16-15,6 12 21 16,-19 25 37-16,20-23 0 0,-20 23-31 15,0 0-13-15,0 0-8 16,20-18-17-16,-20 18 31 0,0 0 52 16,0 0-24-16,0 0-17 15,39 7 4-15,1 1-23 0,-7 6 0 16,-1 1-19-16,14 4-21 0,-6-5 13 16,6 1-3-16,6 0-69 15,-6-4 96-15,0 4-25 0,-6-4-3 16,-7 0 2-16,-33-11-8 15,26 7 0-15,-26-7-11 0,0 0 13 16,0 0 1-16,33 19 38 16,-33-19 6-16,0 0-34 0,0 0 20 15,0 0-20-15,0 33 7 16,0-33-9-16,0 0 28 0,-20 30 21 16,20-30 26-16,-33 29-31 15,-6-10 6-15,6-8-2 0,-6-4-37 16,-7 1 33-16,-7-5-19 0,-6-3 10 15,0 0 12-15,0-3-10 16,-1-5-19-16,1-3-13 0,7 0-7 16,6-7-12-16,6-5 4 15,1-6 12-15,6-4-28 0,0-8 24 16,0 0-21-16,7-14 21 16,6-1-12-16,1-3-15 0,-1-3 10 15,7 2-6-15,0 9 23 16,-1 3-1-16,8 3-17 0,-7 12-9 15,6 7 28-15,7 26 1 16,0-22-2-16,0 22-8 0,0 0-10 16,0 0 8-16,0 0 14 0,0 0 8 15,-6 33-10-15,6 1 0 16,6-1 13-16,-6 0 27 0,7 8-9 16,-1 3-7-16,1 0-12 0,-1 4-3 15,8 0-23-15,-1 0 5 16,-7 1-1-16,7-1-1 15,7-4 4-15,0-3 3 0,0-1-6 16,-1-7 10-16,-19-33-14 16,27 41-12-16,-27-41 6 0,0 0 23 15,13 30-9-15,-13-30-2 0,0 0 15 16,0 0-6-16,0 0-7 16,-53 18 38-16,1-14 15 0,-1-1 14 15,-13-6-32-15,-6-1-16 0,-7 0 24 16,-6-3-8-16,-7 0-5 15,-7-4 14-15,14-4-13 0,6 0 10 16,-6 0-34-16,19 0-2 16,0 4 17-16,14 0 2 0,12 0 8 15,1 4-10-15,39 7-9 16,-33 0-17-16,33 0 19 0,-40 22-7 16,40-22 10-16,-32 48-4 0,25-11-12 15,0 0-22-15,14 0-26 16,6 0-136-16,20-4-207 0,6-7-298 15,7 0-64-15</inkml:trace>
  <inkml:trace contextRef="#ctx0" brushRef="#br0" timeOffset="184">12167 2030 2140 0,'0'0'187'0,"0"0"35"0,0 0-53 16,0 0-74-16,0 0-54 15,32 7-108-15,-32-7-199 0,0 0-270 16,33 4-123-16</inkml:trace>
  <inkml:trace contextRef="#ctx0" brushRef="#br0" timeOffset="871">10018 899 1354 0,'26'-18'80'16,"-26"18"254"-16,0 0 24 16,20 11-17-16,-20-11-70 0,13 33-109 15,-13 8-50-15,7 3-37 16,-7 4-9-16,6 7 16 0,7-3-8 16,-6-4-36-16,-1 0-17 0,-6-3-11 15,-6-5-10-15,-1-3 12 16,-12-4-8-16,-14 4-12 0,-13-7-13 15,-13-4-31-15,-7-4-20 0,0-4 12 16,0-7-6-16,1 1-8 16,6-9 12-16,6-10 3 0,7-12-28 15,7-10-1-15,12-4 31 0,14-4 3 16,7-4 5-16,12 8 12 16,1 3 16-16,-7 30 17 15,39-26 4-15,1 12 12 0,-1 10-9 16,-6 11-3-16,-7 12 21 0,-26-19 5 15,33 40 18-15,-7-3-10 16,-19 8-16-16,-1-8 17 0,-6-4-2 16,-6 0-13-16,-14-3 5 15,0-4-7-15,-12-4-18 0,-1-4 5 16,0-7 2-16,-7 0-14 0,1-7 7 16,6-8 10-16,0-7-22 15,0-4 15-15,14-14-6 0,-1-12-13 16,0-10-2-16,7-12-11 15,7 4 18-15,6 7 14 0,0 8-7 16,0 18-7-16,0 26 17 16,0 0 44-16,0 0 41 0,0 0 7 15,0 0 6-15,-7 44-21 0,0 4-9 16,-12 0-8-16,-1 0-34 16,0 0-18-16,-13-4 3 0,1 1-17 15,-8-1 0-15,-6-3-6 0,7-4-102 16,-1-8-141-16,1-3-206 15,39-26-320-15</inkml:trace>
  <inkml:trace contextRef="#ctx0" brushRef="#br0" timeOffset="1052">9709 1886 2335 0,'33'7'270'16,"-7"0"-39"-16,0 1-86 16,-26-8-80-16,27 7-39 0,-27-7-188 15,0 0-311-15,0 0-328 16</inkml:trace>
  <inkml:trace contextRef="#ctx0" brushRef="#br0" timeOffset="5723">7757 1387 594 0,'-26'11'109'0,"26"-11"-27"16,0 0 15-16,-39 11-17 0,39-11 36 15,-27 7 10-15,27-7 18 16,-39 8-57-16,39-8-38 0,-33-8-17 16,33 8-13-16,-46-14-9 0,46 14 8 15,-33-26-18-15,13-4-16 16,7 1 29-16,13-8-51 15,7 0-13-15,6 4 9 0,-13 33 8 16,33-45 6-16,6 8 19 16,1 8-27-16,-7 10 30 0,6 12-3 15,-39 7 14-15,46 15-5 16,-13 7-5-16,-33-22 26 0,33 37-2 16,-7-4-4-16,-13-3 13 0,-13-30 16 15,7 36 3-15,-7-36-27 16,0 34 13-16,0-34 11 0,0 26-20 15,0-26-18-15,0 0 7 16,0 0 7-16,0 0-26 0,0 0 1 16,0 0 5-16,-7 29 2 15,7-29 1-15,0 0-3 0,0 0 0 16,0 0 12-16,0 0 0 16,0 0-18-16,0 0-1 0,0 0 2 15,0 0 5-15,0 0 12 16,-52 22-12-16,12-11 11 0,-6-3-33 15,-6-1 43-15,-1-3-9 0,-6 3-27 16,0-3-5-16,-7-4 27 16,7-4 4-16,0 1-18 0,13-5 18 15,0 1-20-15,6-4 22 16,1 0-13-16,13-8 14 16,26 19-41-16,-27-37 11 0,21 4-7 15,-1-4 30-15,7 37-3 16,20-41-17-16,-20 41 23 0,33-40-20 15,-33 40 18-15,46-19-23 0,-7 12 24 16,-39 7-9-16,46 11 9 16,-20 7 4-16,-26-18-6 0,27 34 62 15,-21-1 10-15,-6-33-28 16,-19 41-19-16,-8-8-20 0,-6-7 2 16,-6-4-4-16,0-7-15 0,-7-1 12 15,0-3 0-15,0-3-12 16,6-8 1-16,7-4 23 15,7-3-82-15,26 7-21 0,-33-41-6 16,20 4 11-16,6-3 31 16,14-5 6-16,0 5 22 0,-7 40 25 15,13-37-25-15,-13 37 4 16,0 0 28-16,0 0 34 0,0 0 31 16,33 25 24-16,-14 9 7 0,-19 6 25 15,-6 1-39-15,-21 3-8 16,8-3-47-16,-14-4 7 0,-7-4-26 15,-6-7-8-15,7-4-2 16,0-7 4-16,6-4 42 16,-7-7-34-16,7-8-14 0,33 4 19 15,-26-22-24-15,0-11 3 0,13-12-4 16,6-3-2-16,7-11-12 16,7-11 19-16,6 3 0 0,0 8-26 15,0 8 15-15,0 14 14 16,-13 37-16-16,0 0-8 0,0 0 43 15,0 0 18-15,0 0 5 16,20 48-23-16,-7 11-8 0,-13 11 3 16,0 11-24-16,0 1 6 0,7 6 14 15,-7 5-5-15,0-1-10 16,6-3 4-16,7-4 28 16,1-4-13-16,-8-7 24 0,1-8 66 15,-7-7-39-15,-7-14-16 16,-6-8-35-16,13-37 1 0,-53 29-25 15,1-14 11-15,-1-15-14 0,1-15 8 16,-7-14-5-16,6-16-12 16,7-10 1-16,7-19 0 0,6-7 11 15,13-8-16-15,13-3 20 16,14 3-18-16,6 8 17 0,20 0-22 16,6 10-71-16,14 1-85 0,6 15-256 15,0 3-175-15,14 4-131 16</inkml:trace>
  <inkml:trace contextRef="#ctx0" brushRef="#br0" timeOffset="5917">7422 722 1890 0,'0'0'326'0,"0"0"92"15,0 0-85-15,0 0-149 0,0 0-99 16,0 0-48-16,0 0-97 16,0 0-185-16,-33 22-310 15,-6 8-293-15</inkml:trace>
  <inkml:trace contextRef="#ctx0" brushRef="#br0" timeOffset="6404">5037 1217 977 0,'0'0'207'0,"0"0"73"16,0 0 20-16,0 0 37 0,0 0-88 15,0 0-81-15,0 0-74 16,26 7-39-16,0-3-32 0,-6-4 5 16,6-4-22-16,1-3 2 15,-1-8-5-15,0-7-20 16,0 3 14-16,7-10 3 0,-6-1 11 15,-8 1-11-15,1 3 0 0,0 0-5 16,-20 26 35-16,13-22 13 16,-13 22-16-16,0 0 18 0,0 0 56 15,0 0 1-15,-7 41-49 16,-12 7 18-16,-1 7 0 0,7 0-17 16,-7 5-1-16,7 6-21 15,-7-3-6-15,7-4-22 0,0 0 6 16,0 0-1-16,6-3-7 0,1-5 1 15,-1-10-3-15,0-4-51 16,1-11-97-16,6-26-168 16,0 0-300-16,0 0-234 0</inkml:trace>
  <inkml:trace contextRef="#ctx0" brushRef="#br0" timeOffset="6632">3880 1623 2300 0,'0'0'170'15,"0"0"51"-15,33-7-41 0,13 7-89 16,7-7-42-16,12 3-24 15,1 0-145-15,-7-3-252 0,0-1-376 16</inkml:trace>
  <inkml:trace contextRef="#ctx0" brushRef="#br0" timeOffset="7848">3499 1306 1203 0,'0'0'341'0,"-6"25"13"16,6-25-72-16,0 0-102 0,-27 23-59 16,27-23-57-16,-26 14-32 15,26-14 9-15,-33-3-12 0,33 3-26 16,0 0-3-16,-13-22-4 16,13 22 15-16,7-49-21 0,12-2 10 15,14-8-10-15,7 3-1 0,12 5 7 16,1 6-2-16,-1 8 11 15,-6 11-5-15,7 8-8 0,-14 14 8 16,1 8 0-16,-7 14 0 16,-33-18 9-16,19 45-9 0,-19-5 0 15,-6 5 10-15,-21-5 10 0,-12-3-18 16,-7 4 1-16,-13-4-3 16,-13-8 6-16,-1 5-6 15,-12-5-5-15,-1-3 5 0,-6-7-4 16,7-5 13-16,0-3-9 15,6-7 0-15,6-4-7 0,14-11 3 16,7-7-59-16,6-8-17 0,13-11-29 16,13-15 26-16,14-3 28 15,19 10-26-15,13-3 29 0,0 15 9 16,7 0 18-16,7 14 19 16,-40 19-11-16,46-7 10 15,-7 11 11-15,-39-4 3 0,0 0-17 0,39 44 20 16,-19-7 52-16,-20 0-5 15,-6-4 5-15,-14 0-4 16,0-3-5-16,20-30-9 0,-52 37-22 16,6-11-1-16,-7-8-24 0,7-3-7 15,-7-8 5-15,7 1 11 16,7-8 8-16,0-4-19 0,-1-7 5 16,7-11-19-16,14-12-65 15,5-6-36-15,1-8 33 0,13 0 58 16,7 3-6-16,-1 9 17 0,-6 36 12 15,0 0-7-15,0 0 5 16,0 0 8-16,0 0 72 16,33 18-4-16,-20 12 9 0,-13 6 10 15,0 5-26-15,-13-4-8 16,7 4-20-16,-7-8 8 0,-7-3-13 16,20-30-19-16,-33 36 18 0,33-36-10 15,-39 37-7-15,6-22 14 16,33-15-15-16,-40 8-9 0,7-12 0 15,33 4 5-15,-32-33 2 0,18-8-4 16,1-7-19-16,7-11 8 16,-1-15 14-16,7-4-11 0,0-3-2 15,7 7 7-15,-1 11-8 16,1 15 14-16,-1 11-10 16,1 12 16-16,-7 25-23 0,0 0 11 15,0 0 13-15,0 0-13 0,0 0 6 16,0 44 25-16,0 15-13 15,-7 0 35-15,7 8-11 0,-6 3-5 16,6 0 9-16,0 8-6 16,0 7-3-16,6 0-27 0,1 7 19 15,0 0-22-15,-1 8 3 0,-12 3-10 16,-1 5 4-16,-6-5 13 16,-13-3 5-16,-7-15-2 0,-13-11 4 15,13-12 3-15,-7-10-8 16,-6-15-7-16,0-15-19 15,0-11 3-15,7-11 4 0,-7-18 7 16,0-19-7-16,7-18-4 0,-1-23-3 16,14-14-8-16,6-12 11 15,14 4 8-15,6-3 0 0,13 0-4 16,13 6-5-16,13 12-6 0,1 8 11 16,19 10-129-16,-6 5-148 15,6 2-272-15,6 5-186 0</inkml:trace>
  <inkml:trace contextRef="#ctx0" brushRef="#br0" timeOffset="8052">3079 485 2340 0,'0'0'306'15,"0"0"-14"-15,0 0-97 16,0 0-97-16,0 0-38 0,0 0-34 16,26-11-54-16,-26 11-168 0,0 0-210 15,0 0-298-15,-33 34-102 16</inkml:trace>
  <inkml:trace contextRef="#ctx0" brushRef="#br0" timeOffset="8536">706 1077 1268 0,'0'0'147'0,"33"-49"97"0,0 13 45 16,0 2-78-16,13 1-84 0,6 3-66 16,8 1-50-16,-1 7-1 15,0 3-4-15,-7 8 3 0,-6 4 6 16,-6 7-10-16,-40 0 11 16,26 18-5-16,-26-18-3 0,0 48 6 15,-13 4 1-15,-20 3-10 0,-6 1 35 16,-14 7 0-16,-6-4-9 15,0-4-26-15,-13 4 8 0,6-14-4 16,0-1 4-16,7-3-19 16,0-8 1-16,13-4 8 0,13-6 10 15,33-23 17-15,0 0-8 16,0 0-9-16,0 0 0 0,0 0 29 16,0 0 2-16,59 11-8 15,7-8-21-15,6-3-6 0,7 0 0 16,0 4-5-16,-7-4-4 0,-13 0-4 15,-19 0-4-15,-1 0-4 16,-39 0-162-16,26 4-124 0,-26-4-157 16,0 0-80-16,0 0 15 0</inkml:trace>
  <inkml:trace contextRef="#ctx0" brushRef="#br0" timeOffset="11327">161 3094 756 0,'0'0'78'0,"0"0"26"0,0 0 5 16,0 0-22-16,46 22-11 15,13-11-13-15,7-7 58 0,13-1 50 16,19 1 16-16,27 0 26 0,20 3-61 16,12 1-90-16,21-1-21 15,19 0-11-15,13 4 0 0,14 4-4 16,19-4-11-16,6 4-10 16,21-8-5-16,6 19 7 0,0-11-7 15,6 0 11-15,8 3-7 0,-8-3-9 16,1-8 10-16,6 1-16 15,6-1 21-15,-5-3-13 16,-8 0 5-16,-6-1-2 0,0 5-7 16,-6-1 14-16,6-7-3 0,-7 8-21 15,7 3 9-15,7 0 16 16,-7 0 4-16,0-4-18 0,-7 4 6 16,0 0-16-16,-12 4 7 15,-8-4 13-15,-5 4-4 0,-1 3-17 16,-13-3 17-16,0 4-12 0,-13-5 12 15,-7-6-3-15,0 7 9 16,-6-4-18-16,0 0 20 16,6-8-8-16,-6 1-17 0,-1 0 8 15,1 3 13-15,0-7-65 0,-14 0 5 16,1 0 26-16,-7 0 27 16,-13 8-3-16,-1-1-2 0,-5-3 19 15,-8 3-9-15,-5-7-8 16,-1 0-4-16,-7 4 15 0,-6 0 12 15,-6-8-26-15,-1 4-55 0,1-4-17 16,-14-3-42-16,7 3 42 16,-14-11 28-16,1 8 7 0,-13-8 31 15,-1 4 23-15,-19-4-19 16,-7 8-5-16,-6 3 34 0,-13-3-32 16,-14 3 14-16,-39 4 7 15,53-11 0-15,-53 11 6 0,39-7 29 16,-39 7-4-16,0 0 1 0,40-8 15 15,-40 8-20-15,39-11-14 16,-39 11-7-16,46-11-5 0,-46 11-12 16,39-15 4-16,-39 15 9 15,0 0-16-15,53-22-2 0,-7 4 20 16,-46 18-21-16,59-19 14 0,-13 8-4 16,0 4-12-16,-6-1 34 15,-1 1-22-15,0 0 7 16,1-1 7-16,6-3-12 0,-7 4-2 15,14-8-12-15,-7-4 26 0,6-3 4 16,1 0-27-16,0-4 13 16,-1 0-14-16,1 0 13 0,6 1-3 15,-13-1 12-15,0 7 13 0,-7 5 13 16,-6-1 3-16,0 0 3 16,0 4 10-16,-33 11-14 0,26-11 31 15,-26 11-8-15,0 0-1 0,0 0-40 16,33-22 29-16,-33 22-16 15,7-30-1-15,-7 30-30 0,-7-37 3 16,-13 0-7-16,1 0 5 16,-8-3-18-16,-6-5 13 15,1-10-10-15,-1-8 10 0,0-11-3 16,7-7-38-16,-1-12-22 0,1-10 13 16,13-8 24-16,0-3 22 15,6-1 4-15,1 1-15 0,-1 10 15 16,0 8-15-16,-6 11 8 0,0 8 17 15,0 3-22-15,-13 7 12 16,-7 8 18-16,0 4-18 0,-6-1 6 16,6 4 5-16,-13 1-11 0,0 6 8 15,6-3 3-15,-6 8-8 16,7-5 9-16,-7 8-16 16,0 4 11-16,-13 4 0 0,0 3 12 15,-14 0 2-15,1 0-13 0,-7 4 20 16,-13 3 7-16,-6 5-3 15,-8-1-9-15,-12 4-13 0,-13 0-6 16,-7 3 14-16,0 1-6 0,-13-4-4 16,6 3-2-16,-13 1-12 15,1-8 3-15,-1 4 6 0,0-7-13 16,-13-1 10-16,7 1-3 0,-13-4 5 16,-1-1 5-16,-12-2-2 15,6 6-5-15,-7 4 6 16,0 1-9-16,7 6 3 0,7-3 33 0,0 4 10 15,12-1-2-15,-5-3-24 16,12 4-3-16,0-4-11 16,0 3-11-16,1-3 2 0,-1-3 17 15,7-1 0-15,-13-4-8 0,-1 4-3 16,1-3-8-16,0 0 12 16,-7-5 5-16,0-2 3 0,-6 2-7 15,-1 5-5-15,1-1 4 0,-1 5 2 16,1-1-6-16,6 7 4 15,-6 1-2-15,-1 7 3 0,7-4 4 16,-6 1 15-16,-1 3-14 16,-6 3-7-16,0 5 3 0,0-8 5 15,-6 7-11-15,-7-3 0 16,0 7-8-16,-7-4 5 0,0-7 3 16,-6 4 12-16,-7-4-6 0,0 0-9 15,0 0-1-15,0-4 10 16,1 1-1-16,5-5 0 0,-5-3-11 15,-8 4-5-15,7-4 14 0,14 0 5 16,-1 7-8-16,7 0-11 16,6 1 11-16,20-1 0 0,7 0 9 15,6 0-4-15,7 1-5 16,13-1-16-16,7 0 16 0,6 1 3 16,20 3 2-16,6 0-11 15,7 0 2-15,20 0 4 0,6-4 5 16,14 0-3-16,6 8-2 0,6-4-8 15,7 0 5-15,0-4 5 16,33 4 2-16,-39 4-4 0,6 0-10 16,33-4-6-16,-46 7 25 0,13 0-1 15,0 5-13-15,-6-5-6 16,0 4 21-16,-14 4-1 0,-6-4-9 16,-7 4-17-16,0-8 8 0,-6 4 12 15,6-4 10-15,-6 1-6 16,13 3-7-16,0-4-6 15,6 1 2-15,14-1 16 0,-1 1-12 16,40-8-8-16,0 0-6 0,-39 7 20 16,39-7-3-16,0 0-3 15,0 0-13-15,0 0 5 0,0 0 8 16,0 0 6-16,0 0 5 0,0 0-11 16,0 0-5-16,0 0 5 15,0 0 6-15,-20 41-1 0,20-41-9 16,0 0 1-16,0 0-3 0,-33 36 19 15,33-36-11-15,-32 37-2 16,32-37-4-16,-40 37-2 0,40-37 16 16,-20 45-10-16,1-12 0 15,6 4-3-15,-1 0 3 0,8 7 0 16,6-3 7-16,0 7 5 16,0 4-5-16,-7 3-7 0,14 8 0 15,-1 3-9-15,8 1 18 0,-1 7 2 16,0 0-8-16,0 3 1 15,-6-3-12-15,-7 0 11 0,-7 4 7 16,0-5-10-16,-6 1-6 0,7-7-4 16,-7-1 19-16,6-3-3 15,-6 0-6-15,-7 0 0 0,7-8-16 16,6 1 19-16,1-5 6 16,-7-3-2-16,6 0-10 0,7-3-2 15,-6-8-2-15,6-37 7 16,6 48 9-16,-6-8-16 0,0-40 0 15,7 45 10-15,-7-45 3 0,13 44-3 16,-13-44-11-16,13 37 5 16,-13-37 3-16,0 0 11 0,20 44-11 15,-20-44-5-15,13 37 5 0,-13-37 0 16,6 41 17-16,-6-41-13 0,-6 44-14 16,6-44 7-16,-13 48 8 15,13-48 9-15,-7 45-11 0,7-45-6 16,0 0-9-16,-13 40 12 15,13-40 17-15,0 0-17 0,-7 37-11 16,7-37 5-16,0 0 11 16,0 0 1-16,0 41-14 0,0-41-1 15,0 0 2-15,0 0-123 0,0 0-147 16,0 0-139-16,0 0-98 16,0 0 55-16,46 44-81 0</inkml:trace>
</inkml:ink>
</file>

<file path=ppt/ink/ink289.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4:03:24.527"/>
    </inkml:context>
    <inkml:brush xml:id="br0">
      <inkml:brushProperty name="width" value="0.1" units="cm"/>
      <inkml:brushProperty name="height" value="0.1" units="cm"/>
      <inkml:brushProperty name="fitToCurve" value="1"/>
    </inkml:brush>
  </inkml:definitions>
  <inkml:trace contextRef="#ctx0" brushRef="#br0">11834 1746 686 0,'0'0'153'16,"0"0"176"-16,0 0 24 0,0 0-71 16,0 0-41-16,0 0 17 15,-46 4-34-15,46-4-86 16,-46-7-63-16,7-1-26 0,-1-7 12 16,-6 1-21-16,0-1-13 15,-6-7-4-15,6-5 9 0,0 1-22 16,6 0-4-16,40 26 27 15,-46-48 31-15,20 4-26 16,13-8-23-16,20 0-19 0,12-3-15 16,8 7 3-16,19 0 10 15,-7 11-17-15,7 7 16 16,-7 8 7-16,7 7 0 0,-6 8-7 16,-40 7-1-16,59 15-6 15,-6 3 9-15,-53-18 11 16,52 59-13-16,-12-7 11 15,-14 4-7-15,-6-1 15 0,-7-3-2 16,-7 3-10-16,1 1 14 16,-14-5 90-16,-6 1 18 0,-13-3-6 15,-27-8-6-15,-12-8-5 16,-27-4-14-16,-20-10-34 16,-26-1-20-16,-7-10-23 0,-6-8-14 15,-7-8 0-15,-6-6 0 16,-7-16 2-16,-13-3 12 15,13-4-9-15,7-4-10 16,20-8 2-16,12-3 3 0,27-10 4 16,13-5-4-16,20-10 0 15,26-8 0-15,13 0-3 16,26 3-9-16,7 8-14 0,20 7-2 16,6 15-11-16,1 12 13 15,-27 40 15-15,52-34 11 0,-12 20-9 16,-1 21-4-16,-39-7 5 15,53 44 4-15,-21 15 7 16,-12 5 4-16,-7 6-2 0,-19 1 9 16,-7 2 14-1,-14-2 42-15,-12-5 6 0,-14-7-10 16,-12-3-32-16,-14-16-9 16,-20-6-17-16,1-9 10 0,-8-2-10 15,1-12 4-15,13-8-12 16,7-3-5-16,19-11 1 15,0-11 4-15,20-11 2 0,0-15-2 16,20-11 6-16,6-8-10 16,14 8 4-16,-7 7-16 0,13 12 8 15,0 40-5 1,0 0 5-16,0 0 1 0,0 0 4 16,0 0-4-16,0 0 7 15,0 0-6-15,-53 52 9 16,7-4-1-16,7 3 5 0,-1-6 41 15,40-45 33-15,-59 59 31 16,0-19-10-16,6-6 4 0,-6-9-31 16,7-10-30-16,-1-7-7 15,1-8 24-15,52 0 4 16,-73-23-26-16,14-10-15 0,7-15 4 16,12-18-19-16,-6-19-28 15,13-15 25-15,7-18-12 0,6-12 5 16,1 4-10-1,-1 0 5-15,7 15 5 0,0 15-11 16,-7 19-1-16,0 14 1 16,7 15 8-16,13 48-20 15,-13-42 12-15,13 42 8 0,0 0-12 16,0 0 19-16,-40 79-12 16,14 2-5-16,6 19 13 0,14 11 16 15,12 11 10-15,8 18-22 16,18 16 23-16,1 7-4 15,13 10-9-15,7 12-7 0,6 1-7 16,0 2 13-16,0-3-8 16,-13-7-5-16,0-4 4 15,-6-15-4-15,-27-4 4 16,-13-15 8-16,-13-13-15 0,-14-12 3 16,-19-16 49-16,-6-14 82 15,-14-11-28-15,-13-18-17 16,-19-16-32-16,-21-14-24 0,-19-22 10 15,-26-12 4-15,-20-17-26 16,-20-20-9-16,-6-18-2 0,7-14-35 16,-1-19 21-16,7-8 26 15,12-7-2-15,34-11-21 16,26-15-11-16,26-22 15 16,33-18-5-16,34-20 22 0,25-3-22 15,33 1-56-15,40 3-44 16,26 14-74-16,20 19-69 15,26 16-84-15,26 21-40 0,41 14-26 16,18 20-72-16,33 11-118 16,14 10-227-16,12 16-26 15</inkml:trace>
  <inkml:trace contextRef="#ctx0" brushRef="#br0" timeOffset="241">10625 0 2353 0,'0'0'349'0,"0"0"-60"16,0 0-83-16,0 0-92 15,0 0-55-15,0 0-23 0,0 0-5 16,0 0-20-16,0 0 4 15,0 0-22-15,33 11-44 16,-33-11-178-16,0 0-236 0,0 0-439 16</inkml:trace>
  <inkml:trace contextRef="#ctx0" brushRef="#br0" timeOffset="1297">4335 262 966 0,'0'0'283'0,"0"0"37"0,0 0-16 16,0 0-27-16,0 0-39 15,0 0-35-15,0 0-49 0,0 0-45 16,0 0-59-16,0 0-9 15,0 0 66-15,0 0 15 16,0 52 22-16,7 4-40 16,6 7-47-16,-6 7-7 0,-7 4 43 15,-7 0-22-15,-6-4 2 16,-7 0-36-16,1-7-9 0,-14-8-5 16,0-7-19-16,-7-2 6 15,-6-9 2-15,46-37-12 0,-65 37 16 16,12-15-19-16,53-22 12 15,-59 0-9-15,20-15 6 16,39 15-6-16,-33-55-7 0,13-6 7 16,7 2-13-16,0 4 19 15,13 7-6-15,0 48-10 16,-7-41 3-16,7 41-12 0,0 0 19 16,0 0-12-16,0 0 17 15,0 0-5-15,-20 52 4 0,1-4 6 16,-1 4-3-16,0-4 22 15,-13-3-18-15,1-1-2 16,32-44 9-16,-66 60-18 0,7-16 3 16,6-11 1-16,53-33-8 15,-59 26 18-15,6-15-2 0,53-11-15 16,-59-4 3-16,59 4 7 16,-46-22-14-16,46 22 15 15,0 0-17-15,0 0 9 0,-39-48-3 16,39 48-11-16,0 0 6 15,0 0-3-15,0 0 11 16,-46 11 0-16,46-11 69 0,-59 48 47 16,6-3 17-16,1-1 9 15,-8-3-57-15,-5 3-24 0,-14-3-40 16,-13-4-2-16,-20-4-9 16,-6-4-13-16,-14-3 13 0,8-7-10 15,5-8 12-15,14-8-4 16,20-10-15-16,12-8 16 15,14-11-9-15,59 26-17 16,-46-70-11-16,33 11-32 0,13 0 26 16,26 11-3-16,-26 48 9 15,60-41 21-15,-1 15-15 0,0 19 22 16,-7 14-13-16,-12 16 9 16,-40-23 12-16,46 70-13 0,-26 4 21 15,-14 3-19-15,-26 5 20 16,-12 3-3-16,-21 4 9 0,-13 0 7 15,-19 0-11-15,-14-1-8 16,-6 1 2-16,0-8-22 16,-13-7 18-16,-1-7-19 15,8-15-146-15,6-11-121 0,-1-15-87 16,21-15-63-16,6-18-151 16,7-27-195-16,6-29-17 0</inkml:trace>
  <inkml:trace contextRef="#ctx0" brushRef="#br0" timeOffset="1904">951 366 935 0,'0'0'134'0,"46"11"161"15,-6 12 62-15,-40-23-33 16,46 40-49-16,0-3-39 15,-46-37-49-15,32 41-55 0,-32-41 24 16,0 0-1-16,33 37 9 16,-33-37 3-16,0 0-19 0,0 0-4 15,0 0-23-15,0 0 4 16,-59 7 3-16,0-7 10 0,6 0-44 16,-6-4 9-16,7 8-5 15,-14 7-13-15,0 11 31 16,-13 15-22-16,1 11 24 15,-1 8 35-15,0 18 41 0,0 3 3 16,0 16-36-16,13 11 10 16,7 11-1-16,7 3-60 0,6 7 4 15,13 12 6-15,7 8-13 16,12 18-22-16,8 10-20 0,12 8-12 16,8 9-38-16,-1 2-1 15,13 4 0-15,-6 1-3 0,13-5-11 16,-1-8 34-16,1-10 2 15,0-7 26-15,0-12-10 0,-7-14-15 16,1-16-7 0,-1-10 16-16,-6-18-1 0,-1-16-3 15,-6-14-1-15,-6-12-10 16,0-10-16-16,-1-8-19 0,-6-37 14 16,0 29 0-16,0-29-10 15,0 0-3-15,0 0 3 0,0 0 10 16,0 0-2-16,0 0-12 15,0 0 4-15,0 0 0 0,0 0-23 16,0 0-120-16,0 0-147 16,0 0-210-16,0 0-281 0,0 0-41 15,7-37 76-15,-14 0-111 16,7 0-237-16</inkml:trace>
</inkml:ink>
</file>

<file path=ppt/ink/ink29.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04-21T08:08:24.029"/>
    </inkml:context>
    <inkml:brush xml:id="br0">
      <inkml:brushProperty name="width" value="0.1" units="cm"/>
      <inkml:brushProperty name="height" value="0.1" units="cm"/>
      <inkml:brushProperty name="color" value="#3165BB"/>
      <inkml:brushProperty name="fitToCurve" value="1"/>
    </inkml:brush>
  </inkml:definitions>
  <inkml:trace contextRef="#ctx0" brushRef="#br0">14 106 864 0,'0'0'217'0,"0"0"4"0,-20-29-58 16,20 29-14-16,0 0 98 15,0 29-10-15,7 23-68 0,6 23 0 16,20 17-8-16,6 12-23 15,20 6-26-15,7 2-9 16,13-1-23-16,6-7-41 0,-5-1-14 16,5 1-7-16,-12-11 3 15,-14-8 2-15,-13-15-15 0,-13-3 1 16,-14-15 2-16,-12-4 9 16,-7-48-17-16,0 0-7 15,-33 45 4-15,33-45-6 0,-46 0 13 16,46 0-1-16,-66-37 3 15,20-8-4-15,0-6-12 0,20-6-4 16,6-9 11-16,14-8 0 16,12 0-9-16,27 4-4 15,7 11-3-15,6 13 16 0,6 24 0 16,14 11-5-16,0 22 5 16,-1 19 0-16,1 15 3 0,-13 10 1 15,-1 8 9-15,-12 0-17 16,-14 0 4-16,-13 0 4 15,-19-4-7-15,-14-7 14 0,-20-4-1 16,-19-11 8-16,-6-7-11 16,-14-8-7-16,-7-7 0 0,1-15-6 15,-1-11 6-15,14-8 2 16,6-7 6-16,14-7-12 0,52 33-4 16,-41-59-4-16,22-1-90 15,25 8-163-15,14 4-234 16,27 0-306-16</inkml:trace>
  <inkml:trace contextRef="#ctx0" brushRef="#br0" timeOffset="396">1903 1103 1389 0,'59'4'310'16,"6"-4"0"-16,1 0-39 0,13 0-96 16,6 3-78-16,7-3-51 15,-13 0-10-15,-6 0-16 0,-21 0-24 16,-6 4-89-16,-46-4-73 16,0 0 13-16,0 0-41 15,0 0-72-15,-59 30 45 0,0-5 58 16,-7-2 61-16,0-1 50 15,1 0 54-15,-1 0-48 16,7 0 75-16,6-3 49 0,53-19 125 16,-59 15-4-16,59-15-46 15,0 0-10-15,0 0 47 0,0 0 19 16,0 0-59-16,0 0-72 16,46 29-45-16,13-10-15 0,14-12-10 15,12-3 7-15,14-4-25 16,6 8-48-16,0-4-211 15,8-1-356-15,-8 1-196 0</inkml:trace>
  <inkml:trace contextRef="#ctx0" brushRef="#br0" timeOffset="1020">6706 766 651 0,'0'0'54'16,"0"0"131"-16,0 0 46 16,0 0-18-16,0 26-25 15,0-4-10-15,0-22-59 0,0 0-31 16,-13 37-19-16,13-37 60 16,0 0-19-16,-27 29 24 0,27-29-23 15,-33 22-25-15,33-22 2 16,-32 4 16-16,32-4-24 0,-46-11-29 15,46 11-10-15,-27-33 14 16,1 0-22-16,6-1-1 16,7-10-11-16,13-4-21 0,-13-7 13 15,6-13-20-15,1-13 16 16,6-4-15-16,-7-8-1 0,1 5 17 16,-1 9-17-16,1 13 7 15,-14 18-9-15,20 11-66 0,0 37-108 16,0 0-114-16,0 0-102 0,-60-8-160 15,14 16-18-15</inkml:trace>
  <inkml:trace contextRef="#ctx0" brushRef="#br0" timeOffset="1205">6752 154 1499 0,'0'0'273'0,"0"0"45"0,0 0-20 16,19 0-116-16,-19 0-90 16,0 0-38-16,0 0-87 0,0 0-218 15,0 0-94-15,0 0-182 16,0 33-9-16</inkml:trace>
  <inkml:trace contextRef="#ctx0" brushRef="#br0" timeOffset="2248">5949 688 987 0,'0'0'269'0,"0"0"24"16,0 0-43-16,13 41-89 0,-13-41-58 15,46 22-55 1,-6-11-29-16,-40-11 16 0,46 4-45 15,-46-4 23-15,46-8 10 16,-46 8-31-16,0 0 14 0,0 0-20 16,0 0 11-16,13-44 35 0,-13 44-51 15,13-41 25-15,-13 41-4 16,0 0-19-16,-53-29 22 0,-6 18-5 16,20 11 9-16,-14 7 5 15,1 4-14-15,-1 4 34 0,-6 0-30 16,0 3 32-16,0-3-31 15,5-4 6-15,-5 0-11 0,13-3 4 16,0-8 23-16,6 3-23 16,40-3-9-16,-39-3 16 15,39 3-15-15,0 0 10 0,0 0 5 16,-39-23-25-16,39 23 22 16,0 0-11-16,0 0-5 0,-20-37 24 15,20 37-22-15,0 0 2 16,0 0 7-16,0 0-3 0,-13-36-6 15,13 36 15-15,0 0-26 16,-20-37 17-16,20 37-11 0,0 0 22 16,-26-38-15-16,26 38 0 15,-27-45 17-15,1 12-29 0,26 33 22 16,-33-44-21-16,7 7 24 16,26 37-7-16,-39-41-12 0,39 41 19 15,-40-26-22-15,40 26 8 16,-46-14 23-16,46 14-32 15,-52 11 22-15,52-11-4 0,-40 33-4 16,40-33 10-16,-39 40 7 16,39-40-21-16,-7 41-10 0,7-41 14 15,0 0 0-15,7 41 0 16,-7-41 16-16,0 0-30 0,52 26 23 16,-6-12-5-16,0-14-13 15,-6 0 28-15,-1-3-33 16,1-1 17-16,-8 4-19 0,-32 0 16 15,33 11 15-15,-33-11-27 0,46 30 12 16,-46-30-6-16,40 52 6 16,-21-11 9-16,1-4-24 15,-20-37 19-15,20 44-1 0,-20-44 0 16,13 34 7-16,-13-34-22 16,0 0 27-16,0 0-9 0,0 0-15 15,0 0 16-15,0 0-3 16,0 0-1-16,-59 33 4 0,6-18-21 15,-6-12 26-15,7-6 6 16,-14-9-29-16,-6-2 29 16,6-8-32-16,0-8 21 0,6 0-12 15,1-7-5-15,13-7 30 16,6 4-31-16,8-6 11 0,12 9-4 16,20 37 9-16,-20-40-5 15,20 40-18-15,0 0 35 0,0 0 19 16,0 0 76-16,-6 44-10 15,6 8 6-15,0 4 40 0,0 3-21 16,0 4-20-16,-7-4-44 16,0-3-1-16,-19-5-33 0,13-3-2 15,-7-6-27-15,20-42 10 16,-52 48 0-16,52-48-47 16,-46 30-88-16,46-30-92 0,-46 18-151 15,46-18-133-15,0 0-101 16,0 0-10-16</inkml:trace>
  <inkml:trace contextRef="#ctx0" brushRef="#br0" timeOffset="2592">4337 762 805 0,'0'0'142'15,"0"0"128"-15,0 0 7 16,0 0-2-16,0 0-97 15,0 0-66-15,-59-37-44 0,6 15-42 16,53 22 21-16,-46-22 34 16,46 22-50-16,0 0 8 0,0 0-10 15,0 0-38-15,-13-48 24 16,13 48-35-16,59-30 24 0,0 23-25 16,1 7 48-16,-1 11-27 15,-13 4 3-15,-7 11 50 0,-39-26 32 16,20 48 46-16,-20-4-35 15,-20-7-32-15,20-37-15 0,-66 52-36 16,1-12 13-16,-1-7-31 0,-6-7 5 16,-1-3-7-16,7-9-123 15,-7-6-138-15,14-5-136 16,7-6-108-16,52 3-12 16,-66-22 9-16</inkml:trace>
  <inkml:trace contextRef="#ctx0" brushRef="#br0" timeOffset="2812">4034 207 1201 0,'0'0'237'0,"39"55"54"0,-19-3 52 16,-14 3-35-1,-6 1-53-15,-6 3-76 0,-7 0-34 16,-14-2-66-16,-12-6-29 15,-14-3-38-15,-12 0-5 0,-8-3 3 16,-12-5-84-16,-14 1-127 16,1-8-107-16,-7 0-196 0,-8-3-102 15,1-3 3-15</inkml:trace>
</inkml:ink>
</file>

<file path=ppt/ink/ink290.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4:26:35.718"/>
    </inkml:context>
    <inkml:brush xml:id="br0">
      <inkml:brushProperty name="width" value="0.1" units="cm"/>
      <inkml:brushProperty name="height" value="0.1" units="cm"/>
      <inkml:brushProperty name="fitToCurve" value="1"/>
    </inkml:brush>
  </inkml:definitions>
  <inkml:trace contextRef="#ctx0" brushRef="#br0">9666 442 1223 0,'0'0'256'0,"0"0"-87"15,0 0-79-15,0 0 197 16,0 0 31-16,0 0-54 15,7 37-52-15,12 0-39 0,-5 7-56 16,-8 1-12-16,7 3-33 16,-6-4-29-16,6 4-12 0,0-7-15 15,-6-1-8-15,6-3-1 16,-13-37-7-16,6 45-4 0,-6-45-4 16,0 0-31-1,0 0-197-15,0 0-351 0,0 0-375 16</inkml:trace>
  <inkml:trace contextRef="#ctx0" brushRef="#br0" timeOffset="615">10277 124 704 0,'-13'-37'133'16,"13"37"29"-16,-46-36-6 0,46 36 5 15,-52-26 45-15,-1 11-47 16,0 8 24-16,-6 7-16 16,0 3-31-16,0 5 9 0,0-1-36 15,6 8-21-15,-12 0 22 16,5 7-6-16,-5 0-26 0,6 7 0 15,-1 1 18-15,-5 7-39 16,12 0-2-16,1 7 27 0,6 1-42 16,0-1-2-16,6 0 23 15,14 8-2-15,6 0-28 16,0-1 14-16,20 1-2 0,0 7-1 16,20-3-7-16,6-1 6 15,7 4-4-15,20 0-19 0,6 0 17 16,13-7-8-16,7 0-2 15,7-8 5-15,6-3-25 0,6-8 3 16,7-11 6-16,0-7-14 16,1-8 3-16,5-10 5 15,-6-5-15-15,-6-14 9 0,0-11 3 16,-14-15-5-16,0-8 8 16,-12-14-8-16,-14-7 0 15,-13-12 7-15,-7-3-18 0,-12-4 8 16,-14 7 9-16,-7 0-9 15,-19 15 21-15,0 8 4 0,-13 7-17 16,-14 7-5-16,-6 11 3 16,-6 8 7-16,-1 11-3 0,-19 3-11 15,13 8-1-15,0 8-11 16,6-1-73-16,0 4-96 0,7 0-101 16,14 7-138-16,32-7-162 15,-40 19-180-15</inkml:trace>
</inkml:ink>
</file>

<file path=ppt/ink/ink291.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4:29:48.308"/>
    </inkml:context>
    <inkml:brush xml:id="br0">
      <inkml:brushProperty name="width" value="0.1" units="cm"/>
      <inkml:brushProperty name="height" value="0.1" units="cm"/>
      <inkml:brushProperty name="fitToCurve" value="1"/>
    </inkml:brush>
  </inkml:definitions>
  <inkml:trace contextRef="#ctx0" brushRef="#br0">184 1933 363 0,'0'0'131'0,"0"0"54"0,0 0 43 16,0 0 65 0,0 0 7-16,0 0-94 0,0 0-62 15,0 0-73-15,0 0 63 16,0 0 37-16,0 44-69 0,-6 0-43 15,-7-3 0-15,0 3 0 16,6-3 25-16,0 0 13 16,7-41-28-16,0 51 17 0,0-14-7 15,0-37 24-15,0 0 16 16,0 0 27-16,0 0-49 0,46 11-28 16,0-33-37-16,7-18-16 15,6-20 11-15,0-13-24 0,14-16 2 16,5-22-9-1,21-26 0-15,13-18 8 0,13-26 4 16,6-15-16-16,14-14-6 16,6-1 20-16,-7 19-17 0,-12 22-2 15,-27 22-158-15,-20 26-200 16,-12 26-283-16,-34 22-209 0</inkml:trace>
  <inkml:trace contextRef="#ctx0" brushRef="#br0" timeOffset="764">0 3588 1122 0,'0'0'115'15,"0"0"90"-15,0 0 54 0,0 0-25 16,0 0-50-16,0 0-64 15,0 0 0-15,7 40-17 16,0-6-53-16,-7-34 1 0,6 33 9 16,-6-33 6-16,13 29-17 15,-13-29 6-15,0 0-2 16,0 0-3-16,0 0 28 16,0 0 22-16,0 0 16 0,0 0-37 15,33-11-32-15,7-22-9 16,6-22-14-16,6-19-11 0,14-19-9 15,13-21-4-15,6-23 0 16,20-18-7-16,14-11 14 16,12-8-12-16,14-11-6 0,6-7 3 15,0 0 13-15,7 4-93 16,-14 10-128-16,-19 16-145 0,-7 25-201 16,-13 23-146-16</inkml:trace>
</inkml:ink>
</file>

<file path=ppt/ink/ink292.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4:29:57.732"/>
    </inkml:context>
    <inkml:brush xml:id="br0">
      <inkml:brushProperty name="width" value="0.1" units="cm"/>
      <inkml:brushProperty name="height" value="0.1" units="cm"/>
      <inkml:brushProperty name="fitToCurve" value="1"/>
    </inkml:brush>
  </inkml:definitions>
  <inkml:trace contextRef="#ctx0" brushRef="#br0">0 94 412 0,'0'0'108'0,"0"0"4"15,0 0 14-15,0 0-1 0,0 0-4 16,0 0-37-16,0 0-20 16,0 0-43-16,0 0-2 0,0 0 63 15,0 0 42-15,0 0-11 16,46 0-28-16,7 0-1 0,6-4 31 15,13 1-29-15,14-5 2 16,12 1-5-16,14-4-37 0,6 4-1 16,14-5-12-16,-1 5-33 15,1-4 12-15,-14 0-18 0,0 7 17 16,-13 0-16-16,-6 1 20 16,-20 3-38-16,-14 0 32 0,-5 0-9 15,-14 3 0-15,-7 1 7 16,-39-4-21-16,39 4 21 15,-39-4-13-15,27 7 11 0,-27-7 3 16,0 0-30-16,0 0 36 16,0 0-26-16,0 0 25 0,0 0-24 15,0 0-11-15,0 0-49 16,0 0-21-16,0 0 11 0,0 0-14 16,0 0 5-16,0 0-9 15,0 0-75-15,0 0-36 0,0 0-25 16,0 0 12-16,0 0-43 15</inkml:trace>
</inkml:ink>
</file>

<file path=ppt/ink/ink293.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4:27:34.241"/>
    </inkml:context>
    <inkml:brush xml:id="br0">
      <inkml:brushProperty name="width" value="0.1" units="cm"/>
      <inkml:brushProperty name="height" value="0.1" units="cm"/>
      <inkml:brushProperty name="fitToCurve" value="1"/>
    </inkml:brush>
  </inkml:definitions>
  <inkml:trace contextRef="#ctx0" brushRef="#br0">2486 408 1670 0,'0'0'388'0,"0"0"-45"15,0 0-89-15,0 0-105 0,0 0-55 16,0 0-60-16,0 0 69 16,0 0 16-16,0 0-53 0,-7 44-34 15,1-11-4-15,-1 4-11 16,-6-3 27-16,-7-5-25 0,-6 4-7 15,-7-7-2-15,-13-4-18 16,-6-2 18-16,-1-13-19 16,-6 1 23-16,20-12-14 15,-7-3 0-15,6-1 0 0,40 8-4 16,-33-30 12-16,14 0-16 16,5-3 13-16,8 0-11 0,6-4 8 15,0 7 1-15,0 30-3 16,0-29 0-16,0 29-8 0,0 0 13 15,0 0-14-15,0 0 70 16,0 0-9-16,13 29 31 16,0 15-23-16,7 4 19 0,-7 8 21 15,13 11-20-15,1 0-10 16,5-1-36-16,8 1-9 0,-1-8-20 16,1-4 7-16,-7-3-12 15,-7-11-7-15,0-8-168 16,-26-33-147-16,0 0-157 0,20 44-203 15,-20-44-186-15</inkml:trace>
  <inkml:trace contextRef="#ctx0" brushRef="#br0" timeOffset="576">3289 264 972 0,'-7'-37'220'0,"7"37"80"15,-6-45-10-15,6 45-24 16,-7-36-49-16,7 36-18 0,-20-37-78 16,20 37-32-16,-26-30-31 15,-7 4-6-15,-6 11 8 0,-1 1-13 16,-6 3-6-16,-13 3-15 15,-13 4-7-15,-8 8-19 16,-12 4 14-16,-7-1-14 0,7 4 8 16,-6 4-22-16,6 3 28 15,0 4-11-15,6 8 16 16,1 11 19-16,0 10 39 0,-1 16 10 16,7 10-20-16,0 8-16 15,14 11-25-15,-2 1 2 0,8 0-23 16,13-5 14-16,13 0 14 15,20-7 3-15,6 0 10 16,27 0-14-16,13-7 2 0,26-4-1 16,20-4-22-16,34-11 10 15,5-4-24-15,33-14 13 0,-6-4-10 16,-1-15 15-16,1-7-19 16,-14-15 10-16,-6-7-16 15,-12-19 22-15,-8-15-15 0,-7-14 3 16,-12-19 0-16,-1-15 0 15,-12-18-9-15,-21-11 9 16,-19-8-8-16,-7 1 12 0,-26 3-4 16,-13 6-12-16,-26 13 12 15,-20 14-56-15,6 11-55 0,-13 16-81 16,-6 14-124-16,0 11-233 16,-7 14-261-16</inkml:trace>
  <inkml:trace contextRef="#ctx0" brushRef="#br0" timeOffset="148263">0 2464 484 0,'0'0'121'0,"0"0"30"16,0 0 15-16,39-11-1 15,-39 11 0-15,0 0 34 16,40 11-54-16,-40-11-37 16,39 30-42-16,-39-30 21 0,40 40-12 15,-40-40-6-15,46 48-19 16,-20-11-23-16,-26-37-6 16,33 37 8-16,-33-37 18 0,20 30 31 15,-20-30 17-15,0 0 3 16,0 0 9-16,0 0 12 0,32 14-26 15,-5-14-17-15,6-18 5 16,-1-8-3-16,8-3-4 16,-1-16-25-16,7-6-20 0,8-9-21 15,-2-6-11-15,8-8 16 16,-1-11-7-16,0-7-11 16,13-12 0-16,-6 0 5 15,0-3 6-15,-1 7-2 0,1 8-37 16,-7 10-117-16,-6 8-104 15,-7 12-144-15,0 6-181 16,-7 12-77-16</inkml:trace>
</inkml:ink>
</file>

<file path=ppt/ink/ink294.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4:30:15.388"/>
    </inkml:context>
    <inkml:brush xml:id="br0">
      <inkml:brushProperty name="width" value="0.1" units="cm"/>
      <inkml:brushProperty name="height" value="0.1" units="cm"/>
      <inkml:brushProperty name="fitToCurve" value="1"/>
    </inkml:brush>
  </inkml:definitions>
  <inkml:trace contextRef="#ctx0" brushRef="#br0">0 21 474 0,'0'0'55'0,"0"0"-1"0,0 0-6 15,0 0-12-15,0 0 0 16,0 0-3-16,0 0 6 15,0 0-29-15,0 0 13 16,0 0-23-16,40 0 19 0,6-7-28 16,13 0 17-16,13 3-3 15,7 0 3-15,13 8 2 0,7 0-2 16,12-1 3-16,1 5 4 16,0 3 43-16,-7 0-1 15,6 0-7-15,-19 4-23 0,0-4-8 16,-19-4 1-16,-8 4-20 15,-12 0 2-15,-7-3 13 0,-46-8-18 16,39 11 16-16,-39-11-23 16,0 0 36-16,0 0 76 15,0 0-16-15,0 0-49 16,0 0 14-16,0 0-24 0,0 0-4 16,0 0-17-16,0 0-12 15,0 0 18-15,0 0-24 0,0 0 18 16,0 0-13-16,0 0-25 15,0 0 2-15,0 0-172 16,0 0-95-16,0 0-69 0</inkml:trace>
</inkml:ink>
</file>

<file path=ppt/ink/ink295.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4:29:52.589"/>
    </inkml:context>
    <inkml:brush xml:id="br0">
      <inkml:brushProperty name="width" value="0.1" units="cm"/>
      <inkml:brushProperty name="height" value="0.1" units="cm"/>
      <inkml:brushProperty name="fitToCurve" value="1"/>
    </inkml:brush>
  </inkml:definitions>
  <inkml:trace contextRef="#ctx0" brushRef="#br0">2933 452 579 0,'0'0'152'15,"0"0"42"-15,0 0 8 16,0 0-31-16,0 0-16 0,0 0-37 15,0 0 97-15,0 0-27 16,0 0-35-16,0 0-53 0,0 0-56 16,6 41 3-16,-12-4 19 15,-1-4-26-15,7-33-5 16,-33 30-27-16,-6-7-13 0,-1-5 7 16,-13-14 6-16,0 0-31 15,-6-12-51-15,13-3-36 0,7-8-18 16,-1 0 31-16,40 19 23 15,-13-48 32-15,0 8 26 16,13 3 3-16,0 37 4 16,13-41 3-16,-13 41-5 0,0 0-11 15,0 0 15-15,0 0 7 16,0 0-7-16,0 0 49 0,13 37 14 16,-13 0 19-16,0-4-5 15,-6 0-31-15,-1-3-11 0,7-30-12 16,-33 38-10-16,-6-16 4 15,6-3-4-15,-7-12-6 16,-6-7-8-16,0-4 16 0,7-3-17 16,0-8 9-16,12-3 0 15,27 18-6-15,-39-46 12 16,19 9 9-16,0 0-7 0,7-3-3 16,13 40 47-16,-6-41 19 15,6 41-35-15,0 0-32 16,0 0 32-16,0 0 115 0,0 0-37 15,0 45-16-15,0 17 31 16,13 13-8-16,0 14-2 0,0 3-53 16,20 1-28-16,0 3-15 15,6-8-4-15,1-6-13 0,6-8-6 16,0-12-8 0,0-6-62-16,-13-12-151 0,-7-14-170 15,-26-30-205-15,46 22-158 16</inkml:trace>
  <inkml:trace contextRef="#ctx0" brushRef="#br0" timeOffset="695">3511 164 355 0,'-33'-18'48'0,"-20"3"26"16,7-4 1-16,-13 5-25 16,-6-5 14-16,-8-3 16 0,1 4-28 15,-13-1 19-15,-1 8-6 16,14 0 11-16,-14 11-8 0,13 4-9 15,-12-1 40-15,-1 16 13 16,1 7 11-16,-1 7-1 0,1 15 7 16,0 11 21-16,-1 11-57 15,1 12 25-15,6 14-27 16,0 14 8-16,26 13 9 0,7 3-15 16,14 3 20-16,18-3-11 15,21-8-25-15,26 0-11 16,26-11-22-16,20-7-15 0,26-11-13 15,0-8-7-15,27-11-2 16,-8-11-1-16,1-13-3 0,-6-9-11 16,5-11 8-16,-17-15 4 15,-9-19-4-15,7-10 2 0,-6-19 1 16,-14-23-10-16,1-22 7 16,-7-17-62-16,-7-27-44 0,0-14-8 15,-13-15 35-15,-19-4 48 16,-7 11 15-16,-20 11-2 15,-13 12 14-15,-7 16 1 16,-19 17-14-16,-14 11 6 0,-12 18-163 16,-20 15-221-16,-7 7-165 15,-13 15-74-15</inkml:trace>
  <inkml:trace contextRef="#ctx0" brushRef="#br0" timeOffset="186190">0 2128 589 0,'0'0'123'16,"0"0"16"-16,0 0-9 15,0 0 13-15,0 0-38 0,0 0-4 16,0 0-42-16,0 0-27 16,0 0-32-16,0 0 20 0,0 0-11 15,0 0-26-15,0 0 110 16,0 0 144-16,26 52-111 0,-6-1-86 16,-7-3-18-16,0-3-1 15,0-8 31-15,0-4 24 16,-13-33-36-16,0 0-16 0,7 33-17 15,-7-33 44-15,0 0 50 16,0 0 18-16,0 0 8 16,0 0-13-16,0 0-56 0,46-29-16 15,0-12-13-15,0-3-19 16,6-12-19-16,1-10 24 0,6-8-19 16,-6-11 4-16,12-11 5 15,1-8 1-15,6-4 4 0,1 12-10 16,-14 11 0-16,0 15-15 15,-13 7 2-15,-12 15-69 16,-1 4-63-16,-14 7-82 0,-19 37-161 16,20-41-115-16,-20 41-9 15</inkml:trace>
</inkml:ink>
</file>

<file path=ppt/ink/ink296.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4:33:08.122"/>
    </inkml:context>
    <inkml:brush xml:id="br0">
      <inkml:brushProperty name="width" value="0.1" units="cm"/>
      <inkml:brushProperty name="height" value="0.1" units="cm"/>
      <inkml:brushProperty name="fitToCurve" value="1"/>
    </inkml:brush>
  </inkml:definitions>
  <inkml:trace contextRef="#ctx0" brushRef="#br0">33 42 260 0,'0'0'42'0,"0"0"13"15,0 0 23-15,0 0-5 0,0 0-22 16,0 0-4-16,-33-18-10 16,33 18-9-16,0 0-3 15,0 0 22-15,0 0-19 0,0 0-21 16,0 0 15-16,0 0 76 16,0 0 0-16,0 0-44 0,27 3 4 15,12 1-26-15,0 0 7 16,14-1 34-16,13-3 10 0,-1 0-43 15,14-3-26-15,7-1 11 16,-1 0-4-16,7 1-21 0,0 3 24 16,8-4-24-16,-15 0 4 15,-6-3-15-15,-7 3 4 16,-6 4 2-16,-14-4 9 16,-6 4-1-16,0 0 8 0,-6 0-3 15,-14 0 0-15,-26 0-8 0,40 0 15 16,-14 0-8-16,-26 0-21 15,0 0 17-15,0 0-3 0,33 0-15 16,-33 0 6-16,0 0 110 16,0 0-4-16,0 0 4 0,0 0 0 15,0 0-42-15,0 0-21 16,0 0-16-16,0 0 0 0,0 0 2 16,0 0 35-16,0 0-29 15,0 0-12-15,0 0-7 16,0 0-6-16,0 0-5 0,0 0 10 15,0 0 29-15,0 0-10 16,0 0-4-16,0 0 2 0,0 0-18 16,0 0 2-16,0 0-29 15,0 0 26-15,0 0-8 0,0 0-9 16,0 0 24-16,0 0-23 16,0 0-5-16,0 0 29 0,0 0-16 15,0 0-6-15,0 0 13 16,0 0-20-16,0 0-1 0,0 0-253 15,0 0-209-15,0 0-76 16</inkml:trace>
  <inkml:trace contextRef="#ctx0" brushRef="#br0" timeOffset="937">441 269 276 0,'0'0'40'15,"-33"-29"6"-15,33 29-6 0,0 0-2 16,0 0-6-16,0 0-6 16,-27-15-13-16,27 15 7 0,0 0 19 15,0 0-1-15,0 0-13 0,0 0-12 16,0 0 26-16,0 0-2 16,0 0 3-16,0 0 3 0,0 0 20 15,-32-18-16-15,32 18-25 16,0 0 3-16,0 0-17 15,0 0 23-15,0 0 19 0,-33 0-2 16,33 0-16-16,0 0-15 0,0 0-14 16,0 0 0-16,0 0-6 15,0 0 22-15,0 0-9 16,0 0 40-16,0 0 4 0,0 0-20 16,0 0-21-16,0 0 31 0,0 0-5 15,0 0-33-15,0 0 24 16,0 0-9-16,0 0-12 0,0 0 118 15,0 0-28-15,0 0-42 16,46 11-42-16,0 0 16 0,13-8-38 16,7 1 29-16,6 0-30 15,0 0 30-15,14-4-20 0,0 3 18 16,-1 1-7-16,1-4 20 16,-7 4-29-16,-7-8 15 0,-6 4-22 15,-1 0 19-15,-12 0-27 16,-1-4 24-16,-6 4-13 0,-6-3 5 15,-1-1-3-15,-6-4 14 16,-33 8-16-16,33-3 4 0,-33 3-15 16,0 0 18-16,0 0-16 15,0 0 22-15,0 0-34 0,0 0 38 16,0 0-33-16,0 0 28 0,0 0-12 16,0 0 6-1,0 0-14-15,0 0 11 0,0 0-3 0,0 0 15 16,0 0-23-16,0 0 13 15,0 0-25-15,0 0 66 16,0 0-81-16,0 0 45 0,0 0-28 16,0 0 18-16,0 0-26 15,0 0-121-15,0 0-88 0,0 0-53 16,0 0-31-16,0 0-25 0</inkml:trace>
</inkml:ink>
</file>

<file path=ppt/ink/ink297.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4:33:13.931"/>
    </inkml:context>
    <inkml:brush xml:id="br0">
      <inkml:brushProperty name="width" value="0.1" units="cm"/>
      <inkml:brushProperty name="height" value="0.1" units="cm"/>
      <inkml:brushProperty name="fitToCurve" value="1"/>
    </inkml:brush>
  </inkml:definitions>
  <inkml:trace contextRef="#ctx0" brushRef="#br0">0 51 409 0,'0'0'113'0,"0"0"5"16,0 0 13-16,0 0 24 15,0 0-44-15,0 0 13 0,0 0-48 16,0 0-24-16,0 0-3 16,0 0 8-16,0 0 21 0,0 0-32 15,0 0-7-15,0 0-12 0,53-22-15 16,6 10-17-16,13 1-1 15,7 8 6-15,0-1-3 0,6 4 3 16,1 4-7-16,6-1 18 16,0 1 0-16,0 3-11 0,-13 5 6 15,-1-9 0-15,-12 1 20 16,-13 3-9-16,-1-3-6 0,-6 0 6 16,-6-1-2-16,-7 1 15 15,-7-4-8-15,-26 0 8 0,39 0-26 16,-39 0 16-16,27 0-20 15,-27 0 14-15,0 0-25 0,0 0 28 16,0 0-17-16,0 0 12 0,0 0-12 16,0 0-28-16,0 0-93 15,0 0-63-15,0 0-79 0,0 0-37 16,0 0-20-16</inkml:trace>
  <inkml:trace contextRef="#ctx0" brushRef="#br0" timeOffset="380">40 269 608 0,'0'0'165'16,"0"0"15"-16,0 0 7 0,0 0-9 16,0 0 7-16,0 0 0 15,39-8 10-15,14 1 0 0,6 3-56 16,7 4-35-16,12 0 18 0,1-3-24 16,7-1 25-16,-8 8-24 15,-5-4-22-15,-1-4-17 0,-6 4-3 16,-1-4-6-16,-12 0-3 15,-7 1-8-15,-13-1-16 0,-33 4-9 16,33 0-9-16,-33 0-6 0,0 0-7 16,0 0-5-16,0 0-58 15,0 0-116-15,0 0-168 16,0 0-203-16,0 0-78 0,0 0-12 16</inkml:trace>
</inkml:ink>
</file>

<file path=ppt/ink/ink298.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4:33:15.083"/>
    </inkml:context>
    <inkml:brush xml:id="br0">
      <inkml:brushProperty name="width" value="0.1" units="cm"/>
      <inkml:brushProperty name="height" value="0.1" units="cm"/>
      <inkml:brushProperty name="fitToCurve" value="1"/>
    </inkml:brush>
  </inkml:definitions>
  <inkml:trace contextRef="#ctx0" brushRef="#br0">72 60 305 0,'0'0'85'16,"0"0"34"-16,0 0-8 0,0 0 17 15,0 0 26-15,0 0-24 16,0 0 34-16,0 0 57 0,26-30-18 16,14 16-55-16,12 6 32 15,7 4-45-15,14 1-27 0,5 3-14 16,1 0-3-16,13 3-35 15,0 1-23-15,-6-4-37 16,-1 0 10-16,-19 0-11 0,0 0 14 16,-20 0 1-16,-14 0-10 15,-32 0 0-15,33 0-3 0,-33 0-95 16,0 0-105-16,0 0-116 16,0 0-102-16,0 0 26 0,0 0 17 15</inkml:trace>
  <inkml:trace contextRef="#ctx0" brushRef="#br0" timeOffset="276">0 367 717 0,'0'0'111'0,"0"0"113"16,0 0 26-16,0 0-10 0,46-8-58 16,0-3-5-16,13 7-33 15,0-3-29-15,7 7-44 16,6 0-37-16,7 4-1 0,-7-1-28 16,7 5 14-16,6-1-14 15,-6-3-13-15,-20 0-164 0,0 3-161 16,-19-3-137-16,-7-1-27 15</inkml:trace>
</inkml:ink>
</file>

<file path=ppt/ink/ink299.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4:26:41.830"/>
    </inkml:context>
    <inkml:brush xml:id="br0">
      <inkml:brushProperty name="width" value="0.1" units="cm"/>
      <inkml:brushProperty name="height" value="0.1" units="cm"/>
      <inkml:brushProperty name="fitToCurve" value="1"/>
    </inkml:brush>
  </inkml:definitions>
  <inkml:trace contextRef="#ctx0" brushRef="#br0">13240 185 1175 0,'-79'-4'258'0,"-6"4"-22"16,-7-3-81-16,7 3-24 15,-7 0 6-15,-7 3-7 16,0 1-14-16,-12 4 0 0,-14-5 3 16,-7 8-15-16,-12 0-27 15,-1 0 14-15,-12 1 21 0,-8-1-19 16,-6 3-12-16,-13 1 2 15,7 0-4-15,13-4-22 16,-1 8-10-16,14-5-19 0,13 5 16 16,7-1-1-16,-1 4-15 15,14 1 20-15,6 6-4 0,7 4-23 16,20 1-15 0,6 3 0-16,0-4 9 0,7 11-9 15,0 1-6-15,6 3 9 16,-6-8 54-16,6 8-33 0,7 4-7 15,0-4-19-15,6 11-2 16,-6-4 19-16,13 5 36 0,0 3-28 16,6 0 1-16,8 0-1 15,-1 4-12-15,20-1-4 16,-1 1 10-16,8 3 8 0,12-4-4 16,8 4-1-16,12-3 17 15,7-1-7-15,19-3-9 16,7-4 13-16,14 0-9 0,6-7-14 15,13-7 3-15,13-9 2 16,13-2-9-16,13-1-13 16,14-11 5-16,6 0 4 0,0-7-6 15,7 4-3-15,6-12 4 16,7 4 1-16,-7-4 0 0,14-3-9 16,-7-8 4-16,-7 4 0 15,0-3 0-15,1-1 0 0,5-3-9 16,1-1 25-16,7-3 0 15,-7-4-24-15,6-7 8 16,0-4 5-16,-6-3-3 0,7-4-11 16,-14-12 3-16,0 1 6 15,-19-8 2-15,-7 0-14 16,-13-3 12-16,-14-4 0 0,-6 3-3 16,-13-3-3-16,-6-3 6 15,-7-5-6-15,-7-3-8 16,0-4 9-16,-13-4-5 0,-6-7-8 15,0-3-31-15,-7-12 8 16,0 3 17-16,-14 8 15 0,-5 8-8 16,-14 7 13-16,-13 8 0 15,0-1-9-15,-20 8 7 0,0 4 10 16,-12 7-21-16,-14-1 17 16,-14 1 0-16,-5 8-6 15,-14-1-7-15,0 4 10 16,0 4 8-16,-6 3-22 0,-1 5 0 15,7-1 7-15,-6 4-11 16,0-1-44-16,-1 1-22 16,7 4 5-16,0-1 16 0,7 4 9 15,13 4-23-15,13 4-64 16,7 0-50-16,39 7-117 0,0 0-132 16,0 0-217-16,-33 14-83 15</inkml:trace>
  <inkml:trace contextRef="#ctx0" brushRef="#br0" timeOffset="435">13082 917 828 0,'0'0'279'0,"53"-4"57"16,-53 4-75-16,0 0-22 15,0 0-30-15,0 0 12 16,0 0-42-16,0 0-38 0,0 0-42 16,0 0-7-16,0 0 3 15,0 0-27-15,-53 18-3 0,1-3-40 16,-1-4 9-16,-6 0 13 15,0 0-3-15,-7 1 43 16,1 6 5-16,-8 8 12 0,1 3 0 16,-7 9 15-16,0 7-14 15,1-1-1-15,5 8 9 0,1-1-13 16,13-2 6-16,6-5-36 16,7-4-27-16,46-40-7 15,-46 49-36-15,46-49 15 0,0 0-26 16,-46 44-159-16,46-44-108 15,0 0-58-15,0 0-120 16,0 0-159-16,0 0-226 0,0 0 35 16</inkml:trace>
  <inkml:trace contextRef="#ctx0" brushRef="#br0" timeOffset="640">12590 636 2142 0,'39'-11'384'16,"-39"11"-47"-16,53-8-103 15,-1 1-99-15,14 3-69 0,0 1-25 16,-1-5-29-16,1 1 0 16,-7-4-15-16,-6 3-127 0,-14 1-193 15,-39 7-292-15,0 0-260 16</inkml:trace>
  <inkml:trace contextRef="#ctx0" brushRef="#br0" timeOffset="1103">11926 787 1587 0,'0'0'380'0,"0"0"-35"0,-33 63-80 16,13-15-78-16,20-48-72 16,-19 56-19-16,19-56-28 0,-13 48-32 15,13-48-23-15,0 0-5 16,0 0 1-16,-53 37-14 16,53-37 13-16,-46 11-24 0,46-11-22 15,0 0-17-15,0 0 27 16,-33-52 11-16,33 52 3 15,-13-48 18-15,13 48-16 0,0 0 54 16,0 0 11-16,0 0 108 16,0 0 15-16,-53 15 23 0,7 11 41 15,0 3 3-15,-6 4 9 16,-7-3-57-16,-14 0-21 0,-5 0-25 16,-14-8-25-16,-7-3 23 15,0-8-18-15,-6-4-39 16,13-3-53-16,0-8-2 15,13-3-21-15,7-1-14 0,13-3 0 16,59 11-6-16,-66-26-42 16,66 26-110-16,0 0-180 0,0 0-133 15,-39-44-28-15,39 44-96 16,0 0-259-16,0 0-200 0</inkml:trace>
  <inkml:trace contextRef="#ctx0" brushRef="#br0" timeOffset="1256">10907 1542 2527 0,'27'37'365'16,"-27"-37"-96"-16,0 0-146 0,0 0-71 16,0 0-219-16,0 0-246 15,0 0-454-15</inkml:trace>
  <inkml:trace contextRef="#ctx0" brushRef="#br0" timeOffset="1436">10888 706 2127 0,'59'-18'361'0,"13"-1"-143"15,7 4-118-15,6 4-47 16,7 0-71-16,7 0-270 0,-14 4-466 16</inkml:trace>
  <inkml:trace contextRef="#ctx0" brushRef="#br0" timeOffset="2335">9278 1989 1596 0,'0'0'289'16,"0"0"7"-16,0 0-10 0,-46 11 6 16,-7 26-28-16,-6 15-43 15,-7 14-19-15,-19 12-19 16,-7 7-39-16,0 4-38 15,-7 3-8-15,-6 0 7 0,0 8-14 16,-13 7-21-16,-7 0-25 16,-13 0-23-16,-20 4-1 0,-13 8 6 15,-19 3 52-15,-14 4 10 16,-26 3-17-16,-20 1-25 16,1 3-24-16,-1-4-14 0,13-11 36 15,14-3 37-15,13-8-9 16,19-15-13-16,28-10-17 0,12-12-22 15,13-7-2-15,6-4-10 16,1-4 7-16,13-3-16 16,6-4-5-16,13-8-8 15,1 1 13-15,6 0 12 0,6-4-5 16,14-4-15-16,0-4-1 16,13-3 9-16,6 0 4 15,7 0-4-15,46-26 14 0,-53 33-23 16,53-33-2-16,-52 34 17 15,52-34 2-15,-53 33-26 0,53-33 0 16,0 0-212-16,-52 40-149 16,52-40-76-16,0 0-113 0,0 0-302 15,-33 48-190-15</inkml:trace>
  <inkml:trace contextRef="#ctx0" brushRef="#br0" timeOffset="3883">3719 5571 509 0,'0'0'159'0,"0"0"20"15,0 0 20-15,0 0 43 0,-26-41-15 16,26 41 21-16,-46-25-37 16,46 25-30-16,-59-23-46 15,6 5-14-15,1 7-3 0,-1-4-24 16,1-4-20-16,-7 0-32 16,-1 1 5-16,1-1 22 0,-6-3-6 15,-8 0-1-15,1 3 7 16,-7 5 6-16,-6-1 14 0,-1 7-14 15,1 5-8 1,-1 3-15-16,1 0-7 0,0 7 0 16,-7 4 6-16,0 0-17 15,0 4-5-15,6 0 16 0,-6 11-13 16,0-4 0-16,7 4 13 16,-7 0 15-16,0 4-11 15,6 3 0-15,-12 8 23 0,6 0 9 16,0-1-3-16,0 1-26 15,0 3 21-15,0 4 10 0,0-3-12 16,6 6-9-16,14 1 8 16,0 7-15-16,-1 4 14 15,1 0 18-15,13 0-28 16,0-1-8-16,0 5 5 0,6 3 36 16,7-3-10-16,7-1 27 15,6 1-38-15,7-1-16 16,-1 1 1-16,8-1-14 0,-1 1-2 15,0-5-9-15,14-2 14 16,-1-1-22-16,7-4-11 0,0 1 16 16,7-8-7-16,-1 3 28 15,14 1-34-15,-20-52 23 0,33 78-23 16,6-16 18 0,1-6-52-16,-40-56 39 0,65 70-36 15,1-11 3-15,0-10 32 16,-1-4-8-16,8-5-6 0,-1-3-10 15,7-7 24-15,6 3-30 16,7-7-10-16,0 0 46 16,0-8-38-16,7 1 23 0,6-5-14 15,0-6 11-15,0-1-7 16,7 1-9-16,6-8 29 0,7 0-50 16,-7-4 37-16,1-4-36 15,6-6 41-15,-7-5-2 0,0 1-27 16,0-12 45-1,1-3-61-15,-8-8 40 0,1-3 3 16,-7-11-16-16,-6-1 6 16,-1-8-6-16,-6-2 13 0,0-1-20 15,-6 1 13-15,-7-1-31 16,-7 4 41-16,-6 4-19 0,-7-3 25 16,0 2-27-16,-13 1-6 15,0 0 32-15,0-4-19 16,-13 4-2-16,-13-4-13 0,-1-3 31 15,-12-1-30-15,-1-6-6 16,1-5-30-16,0 0 4 16,-7-7 6-16,-7 4 9 15,0 7-2-15,-6 4 31 0,0 7-8 16,-7 4 11-16,1 4 23 16,-1-1-14-16,0 8-9 0,1 4 3 15,19 44-6-15,-27-55 6 16,8 10 21-16,19 45-21 0,-33-48 3 15,33 48-20-15,0 0 11 16,-46-44-12-16,46 44 38 16,-53-30-11-16,53 30-21 0,-52-15-5 15,52 15-16-15,-53 0-84 16,53 0-133-16,-46 0-111 16,46 0-78-16,0 0-58 15,0 0-225-15,0 0-456 0</inkml:trace>
  <inkml:trace contextRef="#ctx0" brushRef="#br0" timeOffset="4387">2826 6609 2403 0,'-40'0'306'0,"40"0"-106"15,0 0-97-15,0 0-43 16,-33-55-20-16,33 7-24 0,14 0-19 16,18-4-2-16,14 11 5 15,0 4 7-15,0 8 3 0,0 10-15 16,0 8 11-16,-6 11-6 15,-1 0-6-15,-39 0 3 0,40 26 49 16,-40-26 45-16,26 41 10 16,-26-41-1-16,0 48-34 15,0-48-26-15,-26 52 23 16,-14-15 15-16,1-8 6 0,-7-7 11 16,-7 0 7-16,7-10 15 15,0-1 0-15,7-8-2 16,39-3-16-16,-46-11-33 0,46 11-24 15,-40-33-6-15,21-8-7 16,6-10-26-16,13-9-12 0,0-2 2 16,6-9 7-16,1 5-3 15,6-1 3-15,0-3-8 16,0-4-167-16,0 8-87 0,0 7-51 16,-6 11-50-16,-7 48-126 15,7-52-231-15,-7 52-178 16</inkml:trace>
  <inkml:trace contextRef="#ctx0" brushRef="#br0" timeOffset="4620">3443 5590 2660 0,'0'0'387'0,"0"0"-19"15,0 0-55-15,-13 55-56 16,-6-7-44-16,-8 7-53 16,-6 1-63-16,1-4-46 15,-14 3-31-15,0-3-65 0,-14 3-226 16,-5 1-103-16,-14 3-128 16,0-4-297-16,-6 0-246 0</inkml:trace>
  <inkml:trace contextRef="#ctx0" brushRef="#br0" timeOffset="5071">2221 6114 2619 0,'0'0'336'0,"0"0"-69"15,-33-18-62-15,-13 21-25 0,-13 23-1 16,-13 19 24-16,0 10-47 16,-1 12-76-16,8 6-40 15,5 5-6-15,14-4-7 0,14-4 4 16,18-7-22-16,14-4-12 16,20-11-2-16,13-7-3 15,0-12 5-15,6-7-1 16,1-3-26-16,-40-19 12 0,39 4-13 15,-39-4 3-15,0 0 19 16,0 0 0-16,0-41-3 0,0 41 6 16,-46-41 6-16,-6 19 11 15,-1 7 7-15,0 12 20 16,-6 10 70-16,0 12 76 0,0 10 69 16,0 15-4-16,6 4-80 15,-6 4-72-15,13 4-58 0,-6-1-33 16,12 0 15-1,40-55-32-15,-66 74-239 0,20-22-254 16,46-52-63-16,-52 48-64 16,52-48-329-16,-66 26-169 0</inkml:trace>
  <inkml:trace contextRef="#ctx0" brushRef="#br0" timeOffset="5311">1577 5885 2663 0,'26'-48'405'0,"1"7"-58"0,6 5-68 16,-1 10-27-16,14 3-7 16,7 9 62-16,0 10-53 0,-7 4-91 15,-46 0-92-15,52 26-38 16,-52-26-15-16,26 52-18 15,-26-4-248-15,-19-4-244 0,-14 8-101 16,-13-1-313-16,-7 1-393 16</inkml:trace>
  <inkml:trace contextRef="#ctx0" brushRef="#br0" timeOffset="7668">4942 2761 1439 0,'0'0'316'0,"0"0"-90"15,0 0 59-15,0 0-5 16,0 0-44-16,19 52-22 0,8 7-11 15,6 4-20 1,13 7-16-16,0 4 1 0,6 0-13 16,14-8-18-16,-7-2 1 15,7-5-29-15,-14-3-32 0,1-12-40 16,-15-7-24-16,-38-37 4 16,40 37-12-16,-40-37 10 15,0 0-12-15,0 0-129 0,0 0-149 16,0 0-78-16,0 0-106 15,0 0-210-15,0 0-236 0</inkml:trace>
  <inkml:trace contextRef="#ctx0" brushRef="#br0" timeOffset="8103">5861 3131 1624 0,'0'0'297'16,"0"0"-14"-16,0 0-64 16,0 0-44-16,0 0-28 0,0 0-24 15,0 0-27-15,-7 44-17 16,7-44-13-16,20 37-9 16,-20-37-10-16,0 0-20 15,39 26-12-15,-39-26-8 0,0 0 5 16,40 4 35-16,-40-4-10 15,0 0 27-15,26-37 4 16,-13 3-5-16,-6 1-5 0,-7 33 11 16,-7-52 23-16,7 52 29 15,-13-40 12-15,13 40-20 0,0 0-31 16,-53-22-32-16,53 22-17 16,-59 11 29-16,13 11-17 15,46-22-18-15,-52 37-2 0,52-37-10 16,0 0 5-1,-40 51-7-15,40-51-18 0,0 0-2 16,-6 48-38-16,6-48-100 16,0 0-96-16,46 19-40 0,0-15-48 15,-7-8-150-15,7 0-219 16,0-7-111-16,7-11 89 16</inkml:trace>
  <inkml:trace contextRef="#ctx0" brushRef="#br0" timeOffset="8439">6347 2946 2171 0,'0'0'309'16,"13"-33"-49"-16,-13 33-54 15,0 0-28-15,0 0-38 16,0 0-35-16,0 0-32 0,-26 40-8 16,26-40-10-16,-7 34-15 15,7-34-9-15,0 0-8 0,46 33-16 16,-6-15 0-16,-40-18-12 15,46 8-1-15,-46-8 11 16,46-11 7-16,-46 11-7 0,0 0 2 16,32-37 45-16,-32 37 11 15,14-37 42-15,-14 37 32 0,0 0 3 16,-20-37-8 0,20 37-34-16,-40-15-3 0,-6 15-19 15,7 4-26-15,0 3-19 16,-7 4-6-16,46-11-19 15,-46 19-11-15,46-19-141 0,-40 22-239 16,40-22-83-16,0 0-187 16,0 0-394-16</inkml:trace>
  <inkml:trace contextRef="#ctx0" brushRef="#br0" timeOffset="9487">11584 2277 1123 0,'0'0'261'15,"0"0"-34"-15,0 0 85 0,0 0-6 16,0 0-79-16,-13 45-11 15,-7 6-10-15,7 8-32 0,-6 15-28 16,5 8-2-16,-5 17-17 16,-1 20-25-16,7 6-2 15,0 12 9-15,0 3 13 16,6 2-10-16,-6 5-15 0,6-2 11 16,-6 6-24-16,7 0-15 15,-8-10 4-15,8-12 2 16,-7-11 9-16,6-7 25 0,1-11-24 15,-8-15 33-15,1-7-18 16,0-8-49-16,-7-15 0 0,7-10-12 16,13-45-23-16,-13 51-21 15,13-51 14-15,0 0 9 16,0 0-25-16,-20 45-14 16,20-45 46-16,0 0-22 15,0 0-13-15,0 0 28 0,-19 44-23 16,19-44-15-16,0 0 15 15,0 0 13-15,0 0-21 0,-40 52 6 16,40-52 30-16,0 0-26 16,-39 48-67-16,39-48 63 15,0 0-247-15,-26 51-184 0,26-51-64 16,-27 52-90-16,27-52-238 16,-6 52-199-16</inkml:trace>
  <inkml:trace contextRef="#ctx0" brushRef="#br0" timeOffset="10979">11887 5641 394 0,'-27'-40'26'16,"27"40"37"-16,0 0 4 16,-6-52 1-16,6 52-5 0,0 0 29 15,0 0 34-15,6-48-29 16,-6 48-26-16,0 0 29 16,0 0 121-16,0 0-2 0,0 0-42 15,-72-44-17-15,6 17-35 16,7 8-20-16,0 4-40 15,0 4 48-15,-7 4-4 0,-13-4-13 16,0 3-19-16,-13 1-6 16,-6-4-19-16,-1 7-5 15,1 4 8-15,-7 0 5 0,-1 4-24 16,1 3 13-16,7 1 17 16,-1 3-20-16,7 4-7 15,0 3 1-15,7 8 23 0,-1 1 8 16,-6 2-5-16,0 5-6 15,7-1-6-15,-7 8 11 16,0 3-3-16,0 0-16 0,0 8 7 16,6 3 18-16,-6 1-1 15,7 3-10-15,-7 0-19 16,7 0 3-16,6 4-20 16,6 3 13-16,8 5 23 0,-1 3 8 15,13-1-24-15,1 1-12 16,6 4-3-16,6-1-14 0,1 1-15 15,6-4 5-15,7 0-9 16,0 0-2-16,12-4 12 16,8-7-13-16,-1 3 7 0,7-3 8 15,13 0-18-15,7 0 16 16,0-1-1-16,13 1-15 0,0 0 5 16,6 0-4-1,7-4 14-15,7 5-5 0,6-1 9 16,0-1-9-16,7 1 3 15,-7 0-6-15,6 0-3 0,1-4 0 16,6 0 1-16,-6 0 1 16,0 0 4-16,6 0-7 0,0 4 3 15,1-4 4-15,12 0 0 16,1-7 0-16,6-4-3 16,0-3 3-16,13-12 5 0,6-7 1 15,8-8-6-15,12-10 4 16,7-12-4-16,7-7-4 0,6-11 4 15,7-12 7 1,-7-6-7-16,0-12-9 0,-7-11-33 16,1-3 12-16,-7-5 0 15,-7-6 14-15,7-1 9 0,-13 1 7 16,0-5 0-16,-7 5 3 16,-6-4-1-16,0 3 3 15,-14 0-1-15,1 1 0 0,-14-2-4 16,1 2 9-16,-14 3-9 15,-13-4 0-15,7 1 0 0,-13-5 0 16,-8 1 0-16,1 3 0 16,-6 1 0-16,-14 3-7 15,0 7 7-15,1 1 4 16,-14 7-4-16,-7-4 2 0,1 4-2 16,-14 3-3-16,-6-3 5 15,-6 4 3-15,-8-4-5 16,-6 0-6-16,1 3 6 0,-8 1 8 15,7 3-4-15,1-3-4 16,5-1 0-16,-6 5 6 0,1 3-13 16,-8 7 12-16,40 41-1 15,-59-59-4-15,6 14-5 16,1 9 0-16,-7 6 5 16,0 4-6-16,-1 0 1 0,1 4-1 15,0 4 6-15,0-1 0 16,6-3-6-16,1 7-1 0,52 15 13 15,-72-18-12-15,19 3 0 16,53 15-20-16,-53-11-56 16,53 11-43-16,-59-4-32 0,59 4-50 15,-46 8-70-15,46-8-146 16,0 0-249-16,-46 36-194 0</inkml:trace>
  <inkml:trace contextRef="#ctx0" brushRef="#br0" timeOffset="12035">12327 6713 1854 0,'0'0'315'0,"-20"-45"-12"16,20 45-85-16,0 0-54 0,-52-7-23 16,12 14-41-16,40-7-38 15,0 0-24-15,-39 56-20 0,26-12-6 16,13-44-18-16,13 44 6 15,-13-44-11-15,33 41 7 16,-33-41 4-16,46 26-3 0,-46-26 6 16,39 11 1-16,-39-11-4 15,39-11 3-15,-39 11-3 0,40-33 5 16,-40 33-5-16,33-52 12 16,-14 11-12-16,-19 41 5 15,0-48 2-15,0 48 69 16,-26-33 10-16,-20 15-7 0,-20 14-6 15,-6 8 8-15,-20 10 22 16,-13 1 7-16,-7 7 9 0,-6 0-16 16,-7 4 22-16,0 0-21 15,-13 0-37-15,0 0-28 16,7-4-9-16,-1-3-16 0,14-5 7 16,13-3-17-16,20-7-4 15,12-4 7-15,21 0-12 16,12 0 9-16,40 0-12 0,0 0-3 15,0 0 11-15,0 0-3 16,0 0-1-16,0 0 1 16,0 0 3-16,0 0 4 0,33 52-33 15,-7-4 49-15,1-4-1 16,-14 1 56-16,0-1 33 16,-13-44 22-16,-7 63-5 0,-6-15-26 15,13-48-31-15,-33 48-45 16,33-48-6-16,-59 40-14 0,59-40-3 15,-52 19 0-15,52-19-11 16,-53-8 5-16,53 8-26 16,0 0-66-16,-26-59-49 0,19-3-54 15,27-9-17-15,0-10 8 16,19-11 31-16,1-12 54 16,12 1 61-16,-6 7 25 15,-6 11 23-15,-1 18 3 0,-13 19 4 16,-26 48 9-16,0 0 13 15,0 0 57-15,20 41 11 0,-27 11 48 16,-6 7 5-16,-13 11 2 16,-13-7-35-16,-1 3-32 0,-6-7-23 15,0-7-9-15,-6-11-24 16,-1-4 3-16,0-11-20 16,7-8 17-16,7-11-17 15,39-7-4-15,-53-11 8 0,14-7 0 16,39 18 0-16,-33-56-16 15,7 5 6-15,13 6 10 16,0 8 7-16,13 37 6 0,0 0-23 16,0 0 18-16,0 0-8 15,-40-14 5-15,40 14-5 0,-59 22-4 16,6 7 4-16,1 1 4 16,-1-1-13-16,7 1-70 15,0-4-199-15,7-4-76 0,39-22-112 16,0 0-198-16,0 0-207 15,0 0 28-15</inkml:trace>
  <inkml:trace contextRef="#ctx0" brushRef="#br0" timeOffset="12257">10848 6026 2421 0,'73'-23'410'15,"-14"12"-38"-15,-7 4-39 16,-12 7-10-16,-1 7-11 0,-39-7-23 16,46 22-64-1,-46-22-90-15,0 0-70 0,46 41-40 16,-46-41-25-16,0 0-135 16,13 41-294-16,-13-41-150 0,-39 40-307 15,-20-14-437-15</inkml:trace>
  <inkml:trace contextRef="#ctx0" brushRef="#br0" timeOffset="12691">9442 3553 2300 0,'0'0'355'0,"0"0"6"16,0 0-38-16,0 0-42 16,-20 55-21-16,7 12-39 0,7 10-68 15,-1 8-59-15,7-3-34 16,0-1-39-16,13-7-5 0,-6-4-16 15,6-15-167-15,-7-7-194 16,1-3-153-16,-7-45-266 16,0 48-232-16</inkml:trace>
  <inkml:trace contextRef="#ctx0" brushRef="#br0" timeOffset="13155">9817 3527 2681 0,'0'0'371'0,"0"0"-46"0,0 0-76 16,0 0-66 0,-60 11-21-16,60-11-11 0,-52 33-58 15,19 4-45-15,0 0-28 16,13 4-17-16,7-8-3 15,13-33 3-15,-13 52 0 0,7-15 10 16,6-37-19-16,26 37 6 16,-26-37-16-16,52 29-39 0,1-14 3 15,0-15 31-15,-14-4 6 16,0-3-1-16,-39 7 6 16,40-15 10-16,-40 15 0 0,0 0 5 15,0 0-5-15,0 0 4 16,-53 15 15-16,1 11 10 0,-7 14 24 15,6 9-20-15,0 6 5 16,7-3 34-16,14 7-17 16,12 0-10-16,7-4-5 15,26 1-24-15,13-5-9 16,20-6-2-16,7-8 0 0,6-8-14 16,0-10 14-16,7-4-105 15,-7-12-132-15,-7-10-84 0,-6-8-80 16,-6-7-173-16,-7-11-327 15</inkml:trace>
  <inkml:trace contextRef="#ctx0" brushRef="#br0" timeOffset="13443">10336 4063 2310 0,'0'0'391'15,"0"0"-59"-15,0 0-124 0,0 0-66 16,0 0-35-16,0 0-22 16,0 0-20-16,0 0-14 0,0 0 38 15,0 0-12-15,0 0-41 16,0 0-15-16,13-41-1 16,-13 41 5-16,-7-41 4 15,7 41-26-15,-33-37 2 16,33 37-13-16,-52-18 3 0,12 14-1 15,-6 8-1-15,14 3-3 16,32-7-147-16,-46 23-153 0,46-23-234 16,0 0-432-16</inkml:trace>
  <inkml:trace contextRef="#ctx0" brushRef="#br0" timeOffset="14263">13956 1664 1182 0,'0'0'331'0,"0"0"12"0,0 0-48 16,0 0-63-16,0 0-76 16,0 0-58-16,0 0-51 15,0 0 84-15,0 0 12 0,0 0-26 16,33 59-42-16,33 8-25 15,26 18-29-15,26 11-6 16,27 11 2-16,19 15-2 16,14 7-7-16,25 0 1 0,14 12 58 15,13-5-42-15,0 8-6 16,-6-7-4-16,-1-4-2 0,-6-6 4 16,-14-5-17-16,-6-8 0 15,-7-3-4-15,-12-15 0 16,-21-11 8-16,-19-22 8 0,-32-11-9 15,-21-15 80-15,-26-15 17 16,-13-11-44-16,-46-11-29 16,0 0-11-16,0 0-7 15,0-45 3-15,-6 12-12 0,6 33 0 16,-33-40-96-16,33 40-68 16,0 0-83-16,0 0-110 15,0 0-185-15,-40-45-199 0,40 45-25 16</inkml:trace>
  <inkml:trace contextRef="#ctx0" brushRef="#br0" timeOffset="15259">18910 3941 791 0,'-33'-48'177'0,"33"48"39"15,0 0 52-15,0 0-27 16,0 0 35-16,0 0-18 0,-52-11-38 15,52 11-63-15,-66 11-36 16,14-4-2-16,-1 8 0 16,-6 0 0-16,-13 3-8 15,-7 4-20-15,0 4 0 0,-20 4-21 16,1 7-8-16,-14 0-2 16,-6 11 15-16,-1 0-13 15,-5 3-9-15,12 1 3 0,0 4-3 16,14 6-16-16,6-3-1 15,6 8 20-15,7 0 34 0,7 3-36 16,6 4-36-16,7 3-2 16,13 4-2-16,13 8-6 15,7 3 3-15,13 5-8 16,13 2 15-16,6 5-3 16,14-4 8-16,20 4 4 0,6-4-11 15,19 3-3-15,14 1-4 16,13 3-9-16,26-4 3 0,7 1-6 15,20-12 8-15,6 0 4 16,0-10-18-16,0-5 1 16,7-10 1-16,0-8-4 0,13-11 2 15,-1-7 25-15,8-1-7 16,-1-7 1-16,1-3-10 0,6 0-9 16,0-8 9-1,0 0-7-15,0-4 7 0,-14-10-7 16,1-5 9-16,-13-6 3 15,-13-8-5-15,-7-8-8 16,-14-14 8-16,-5-11 0 0,-14-8 20 16,0-18-26-16,-6-4 6 15,-1-19 0-15,-6-6 0 0,-6-9-12 16,-14 1 17-16,-6 4 1 16,-14 3 7-16,-6 4-6 15,-6 4-23-15,-8 3 12 0,-5-3-1 16,-14 3 13-16,0-3-8 15,-13-5-4-15,-13 1 13 16,-13 3-9-16,-14-3-9 16,-26 7 6-16,-12 1-12 0,-21-1 6 15,-26 0-6-15,-19-3 22 16,-14 3-2-16,-13 1 1 16,-6 3-12-16,-14 3 0 0,0 9 6 15,1 6 17-15,12 12-20 16,14 10 5-16,20 12-5 0,12 11-10 15,14 11 10-15,13 7-1 16,13 8 17-16,6 11-13 16,14 14 0-16,0 8-8 15,6 7 17-15,7 8-14 0,0 0 5 16,6 0-132-16,1-4-114 16,6-4-81-16,-7-7-149 15,53-37-363-15,-66 33-264 0</inkml:trace>
  <inkml:trace contextRef="#ctx0" brushRef="#br0" timeOffset="15751">17432 1716 2260 0,'-20'-34'296'15,"20"34"-66"-15,0 0 7 0,0 0 18 16,-7 41-7-16,7 11-9 15,0 18-4-15,14 11-33 16,5 4-43-16,8 4-60 16,5-4-43-16,1-4-31 0,0-7-13 15,7-7-2-15,-14-19-17 16,0-8-239-16,-26-40-193 16,0 0-172-16,26 45-355 0,-26-45-115 15</inkml:trace>
  <inkml:trace contextRef="#ctx0" brushRef="#br0" timeOffset="16073">18490 1597 1612 0,'0'0'321'0,"0"0"50"16,0 0-39-16,19-33-54 0,-19 33-53 15,0 0-53-15,-32-3-37 16,-14 6-22-16,-7 5-30 0,0-1-10 16,-6 8 5-16,7 0 7 15,6 10 32-15,0 9 9 16,6 3-9-16,1 11-24 0,-1 3 2 16,14 12-22-16,6 0-40 15,14 3 28-15,6-3-35 0,6-4-6 16,14 0-8-16,13-7-8 15,0-4-25-15,6-3-156 16,14-12-188-16,-7-4-93 16,6-3-214-16,8-7-382 15</inkml:trace>
  <inkml:trace contextRef="#ctx0" brushRef="#br0" timeOffset="16379">18943 2340 2380 0,'0'0'316'0,"0"0"-25"0,0 0-31 15,0 0-9 1,46-15-38-16,-6 15-83 0,-8 4-59 16,-32-4-29-16,53 4-21 15,-53-4-1-15,46 3-1 16,-46-3 90-16,0 0-5 0,39-11-22 15,-39 11-17-15,0 0-17 16,7-44-13-16,-7 44 9 0,-33-44-32 16,33 44 49-16,-66-30-45 15,7 15-16-15,-13 15 20 16,6 11-26-16,1 8-191 0,5 10-166 16,8 1-109-16,52-30-228 15,-46 59-446-15</inkml:trace>
  <inkml:trace contextRef="#ctx0" brushRef="#br0" timeOffset="17307">20750 4839 1688 0,'7'-48'405'16,"-7"48"-33"-16,0 0-95 0,0 0-92 15,0 0-38-15,0 0 15 16,0 0-22-16,-46 14-43 16,46-14-41-16,0 0-12 0,-40 48-18 15,40-48-16-15,0 0 10 16,-39 52-6-16,39-52 12 0,0 0-21 16,0 0 0-16,-46 33-8 15,46-33-7-15,0 0 21 16,-53 8-11-16,53-8 0 15,0 0-10-15,-46-19 10 16,46 19-5-16,0 0 7 0,0 0 0 16,0 0 5-16,0 0-7 15,0 0-10-15,-46-18 10 0,46 18 3 16,0 0 10-16,-59 33 12 16,59-33 90-16,-52 48 10 15,52-48-16-15,-66 52-2 0,7-15 13 16,-7-15-33-16,-6-4-27 15,-14-10-18-15,1-1-17 0,-7-7 5 16,0 0 58 0,7-11 19-16,12 0-25 0,8-8-22 15,12 1 10-15,53 18-16 16,-59-41-28-16,59 41-26 16,-40-62 11-16,21 10-1 0,6 0-5 15,6 4-1-15,14 0-10 16,6-4-17-16,6 8-129 0,-5-4-189 15,5 4-127-15,-19 44-98 16,20-52-263-16,-20 52-313 16</inkml:trace>
  <inkml:trace contextRef="#ctx0" brushRef="#br0" timeOffset="17491">19948 4406 2382 0,'53'-26'301'0,"-14"8"-85"15,-39 18-100-15,46-11-54 0,-6 11-43 16,-40 0-169-16,46 18-279 16,-46-18-351-16</inkml:trace>
  <inkml:trace contextRef="#ctx0" brushRef="#br0" timeOffset="17667">19640 5619 2320 0,'52'33'226'15,"1"-29"-115"-15,19-15-56 16,7-11-41-16,-7-4-191 0,7-7-244 15,-13-15-284-15</inkml:trace>
  <inkml:trace contextRef="#ctx0" brushRef="#br0" timeOffset="17879">19909 4573 987 0,'0'0'319'16,"26"-48"21"-16,-26 48-28 0,0 0-47 16,46-34-43-16,-46 34-60 15,0 0-65-15,0 0-45 16,0 0-31-16,20 52-14 0,-27-11-42 16,7-41-203-16,-39 55-287 15,-7-14-202-15</inkml:trace>
  <inkml:trace contextRef="#ctx0" brushRef="#br0" timeOffset="18344">19042 4794 2097 0,'0'0'275'0,"0"0"41"16,0 0-64-16,0 0-76 15,0 0-74-15,0 0-8 16,-53 59-38-16,20-7-23 0,33-52-17 16,-46 63-16-16,46-63 9 15,-52 55-9-15,52-55 0 16,-66 45-5-16,66-45 5 0,-66 22 2 15,66-22-21-15,-52 3-21 16,52-3-3-16,0 0 4 0,0 0 12 16,0 0 10-1,-7-55 17-15,7 55 4 0,0 0-13 16,0 0 16-16,0 0-7 16,0 0-7-16,0 0 15 0,53-15 27 15,-53 15 25-15,0 0-5 16,0 0 51-16,0 74 11 15,-20-15-21-15,-13-3-41 0,-13-8-30 16,-6 3-10-16,-1-3-15 16,-6-7-8-16,6-3-132 15,1-12-139-15,52-26-244 0,-59 26-432 16</inkml:trace>
  <inkml:trace contextRef="#ctx0" brushRef="#br0" timeOffset="18540">18707 5538 2658 0,'0'0'327'0,"0"0"-118"15,0 0-104-15,0 0-59 16,52-19-53-16,-52 19-200 15,0 0-371-15,0 0-469 0</inkml:trace>
  <inkml:trace contextRef="#ctx0" brushRef="#br0" timeOffset="18784">18279 4909 2908 0,'0'0'449'15,"0"0"22"-15,0 0-59 16,-52 63-108-16,52-63-129 0,-72 70-95 16,19-19-46-16,-6-2-20 15,0-9-239-15,-7 1-233 16,-6-4-116-16,-1 0-262 0,-5-8-326 15</inkml:trace>
</inkml:ink>
</file>

<file path=ppt/ink/ink3.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10-31T14:37:20.571"/>
    </inkml:context>
    <inkml:brush xml:id="br0">
      <inkml:brushProperty name="width" value="0.1" units="cm"/>
      <inkml:brushProperty name="height" value="0.1" units="cm"/>
      <inkml:brushProperty name="fitToCurve" value="1"/>
    </inkml:brush>
  </inkml:definitions>
  <inkml:trace contextRef="#ctx0" brushRef="#br0">7721 602 736 0,'33'22'175'0,"-33"-22"6"16,0 0 59-16,0 0 42 0,0 0 50 15,40 37 0-15,-40-37-46 16,33 41-62-16,-14-7-45 16,-19-34-35-16,27 51-58 0,-8-14-29 15,-19-37 8-15,7 45-14 16,-7-45 3-16,0 49-9 15,0-49-17-15,-13 40-25 0,13-40 13 16,-40 30-10-16,40-30-3 16,-52 18 8-16,52-18-8 0,-46 0-29 15,46 0 16-15,-53-22 10 16,27-7-37-16,6-1-24 16,7 0 37-16,13 30 7 15,-13-34 2-15,13 34 17 0,0 0-2 16,0 0-13-16,0 0 13 15,0 0 9-15,0 0-18 16,0 0 13-16,0 0-4 0,-33 42 0 16,33-42 17-16,-26 40-17 15,26-40 5-15,0 0 3 0,0 0 4 16,0 0-10-16,0 0-2 16,0 0-4-16,0 0 4 15,0 0 3-15,-33-18-69 0,13-15-26 16,7-9 19-16,13-2 26 15,-7 11 23-15,7 33 19 16,0-34-4-16,0 34-5 16,0 0 11-16,0 0 16 0,0 0 14 15,0 0 9-15,-19 45-6 16,-1-5 36-16,-6 5-22 0,26-45 10 16,-33 49-5-16,33-49 5 15,-46 44-18-15,6-18-10 0,40-26 8 16,-46 7 19-16,0-14 9 15,14-8-18-15,32 15-9 16,-60-44-8-16,21-9-25 0,0-10 11 16,6-7-13-16,6-5 5 15,1-6 2-15,0 0-1 16,0-2-1-16,-1 13-2 16,14 18-3-16,0 7-4 0,6 12 4 15,7 33 0-15,0 0-8 16,-19-26-10-16,19 26-43 0,0 0-62 15,0 0-101-15,0 0-201 16,0 0-220-16,-33 44-167 0</inkml:trace>
  <inkml:trace contextRef="#ctx0" brushRef="#br0" timeOffset="255">6420 776 1151 0,'0'0'189'16,"0"0"185"-16,-19 56 38 15,19-56-49-15,-7 56-53 0,7-56-23 16,20 74-32-16,-14-8-46 16,1-2-29-16,-1 6-27 0,-6-3-40 15,7-3-38-15,-14-1-26 16,-12-8-22-16,-8 0-25 15,-12-6-6-15,-7-12-121 0,46-37-176 16,-66 34-110-16,66-34-293 16,-65 3-249-16</inkml:trace>
  <inkml:trace contextRef="#ctx0" brushRef="#br0" timeOffset="465">6361 572 1766 0,'0'0'215'0,"0"0"-36"16,0 0-11-16,46-22-75 0,-46 22-9 16,0 0-60-16,0 0-8 15,0 0-12-15,0 0-31 0,0 0-320 16,0 0-329-16</inkml:trace>
  <inkml:trace contextRef="#ctx0" brushRef="#br0" timeOffset="1012">5756 620 1823 0,'0'0'247'16,"0"0"-58"-16,0 0-18 16,0 0 14-16,0 0-36 0,0 0 13 15,0 0-5-15,0 0-38 16,-46 11-40-16,0 11-26 0,-7 4-41 16,0 5 11-16,1 6-11 15,-7-4-9-15,6 0 8 0,-6 8 7 16,6-19-4-16,7 9-14 15,46-31 3-15,0 0-11 16,-39 40 3-16,39-40 9 0,0 0 5 16,-7 45-13-16,7-45 10 15,0 0-11-15,60 44 12 0,5-15-5 16,-6-2-2-16,7-5 9 16,-13 4 27-16,6 0 22 0,-7-4 12 15,-12 4 1-15,-40-26-5 16,0 0 40-16,46 48 57 0,-46-48 10 15,13 57 11-15,-26-13-39 16,13-44-44-16,-72 55-48 16,-14-18-13-16,-6-2-29 15,-20-21 31-15,-12-3 65 0,-8-11 6 16,14-11-13-16,0-7-50 16,19-16-31-16,7-14-5 0,7-15 12 15,19-12-17-15,7-10-34 16,13 4 33-16,19-5-28 0,14 1 12 15,7 6-41-15,12 5-223 16,7 8-194-16,7 2-80 0,0 16-198 16,-14 7-454-16</inkml:trace>
  <inkml:trace contextRef="#ctx0" brushRef="#br0" timeOffset="2217">3232 728 956 0,'46'26'334'0,"-46"-26"4"15,46 22-10-15,-46-22-13 16,46 26-62-16,-6-4-36 0,-40-22-38 16,59 30-67-16,-20-1-29 15,-39-29-13-15,0 0 9 0,46 46-7 16,-46-46 29-16,13 37-27 15,-13-37-34-15,-26 37-20 0,-20-8-12 16,-7-14 2-16,1-4-15 16,-7-7 14-16,6-8-13 15,7-7 4-15,7-11-5 16,6-15-18-16,13 0-2 0,20-11-6 16,7-1 24-16,12 1-7 15,8 7 14-15,-1 12 0 0,-26 29-8 16,33-34 15-16,-33 34-19 15,0 0 31-15,0 0-2 16,0 0 10-16,0 0 24 0,0 0-21 16,-7 52 26-16,-26-11-33 15,-6-4 1-15,-14 0-24 0,-6-3 11 16,-13-5-4-16,0-6-12 16,-1-12 16-16,8 0-11 15,-1-15 0-15,7-3 0 16,13-8 0-16,7-4 0 0,39 19-6 15,-46-37 13-15,46 37-14 16,-33-37 7-16,33 37 4 0,0 0-14 16,0 0 17-16,-20-34-15 15,20 34 3-15,0 0 5 0,0 0-4 16,0 0 16-16,0 0-12 16,0 0 23-16,0 0 9 15,-33 48-11-15,0-10 3 0,33-38-24 16,-39 45 16-16,39-45-9 15,0 0 6-15,-53 33-3 16,53-33-10-16,0 0 26 16,-52 7-26-16,52-7 6 0,0 0-6 15,-33-52-11-15,13 8 11 16,14-1-7-16,-1 4 16 0,7 41-25 16,0-37 16-16,0 37-7 15,0 0 7-15,0 0-4 0,0 0-8 16,0 0 23-16,0 0-16 15,0 0 14-15,0 0-13 16,-13 48 4-16,13-48 5 0,0 0-12 16,-20 45 16-16,20-45-12 15,0 0 9-15,0 0 3 16,0 0-19-16,0 0 10 0,0 0-3 16,0 0-49-16,0 0-24 15,-39-48 24-15,19 7 27 16,0 4 6-16,20 37 11 0,-19-37-2 15,19 37 10-15,0 0-9 16,-40 0 23-16,-6 22-6 0,-7 11 2 16,0 4 25-16,7-3 4 15,0 3 1-15,46-37-19 0,-59 45 63 16,59-45 48-16,-53 33 20 16,53-33-9-16,0 0-40 15,-46-7-13-15,46 7-37 16,0 0-15-16,-46-68-23 0,13 2-13 15,7-8 4-15,13-19-6 16,0-7-7-16,6-8-3 0,1 0 7 16,-1 11-8-16,7 16 4 15,0 17 3-15,-6 16-6 16,6 15-54-16,0 33-87 0,0 0-96 16,0 0-48-16,0 0-33 15,-46-7-136-15,6 18-133 0,40-11-105 16,-46 40 75-16</inkml:trace>
  <inkml:trace contextRef="#ctx0" brushRef="#br0" timeOffset="2680">1030 256 864 0,'-40'-15'280'15,"40"15"-7"-15,0 0 61 16,0 0-54-16,0 0-105 15,0 0-69-15,0 0 43 0,0 0 101 16,0 0-25-16,0 45-79 16,14 7-24-16,5 11-51 15,1 0-35-15,-7 8 22 0,0 3 6 16,7 0-31-16,-13-3-26 16,-1-12 18-16,-6-7 26 0,-6-3-6 15,6-49-14-15,-27 48-1 16,27-48-20-16,-59 37-10 0,-7-19 14 15,-6-7-10-15,0-11-12 16,-7-14 11-16,-6-1 4 0,-1-11 9 16,7-4 19-16,0 5 7 15,7-5 41-15,13 3 26 0,0 9 22 16,13 3-31 0,46 15-24-16,-59 0-2 0,59 0 7 15,-46 26-4-15,46-26-17 16,-33 60-21-16,20-8-22 0,13-4 15 15,0-48-13-15,6 62-19 16,-6-62 11-16,13 53-16 0,-13-53-8 16,0 0 21-16,0 0-34 15,0 0-175-15,0 0-102 0,0 0-63 16,0 0-87-16,0 0-224 16,46 19-274-16</inkml:trace>
</inkml:ink>
</file>

<file path=ppt/ink/ink30.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04-21T08:08:53.988"/>
    </inkml:context>
    <inkml:brush xml:id="br0">
      <inkml:brushProperty name="width" value="0.1" units="cm"/>
      <inkml:brushProperty name="height" value="0.1" units="cm"/>
      <inkml:brushProperty name="color" value="#ED1C24"/>
      <inkml:brushProperty name="fitToCurve" value="1"/>
    </inkml:brush>
  </inkml:definitions>
  <inkml:trace contextRef="#ctx0" brushRef="#br0">484 1903 835 0,'0'0'262'16,"0"0"117"-16,0 0-30 0,0 0-33 16,0 0-96-16,-46 22-75 15,0 8-65-15,-7 10-23 16,-6 12-4-16,-6 7 7 0,5 15 1 16,1 11-19-16,13-4-27 15,13 1-4-15,20-8-1 16,13-1-10-16,20-6-6 15,19-12 11-15,14-10-5 0,19-12-11 16,14-7 11-16,-1-15 3 16,1-11-17-16,-1-11 26 0,-13-11-12 15,1-12 0-15,-1-14-10 16,-6-14-14-16,-7-23-3 0,0-15 7 16,-13-11 4-16,-7-11 7 15,-19-11 0-15,-13-4 14 16,-21 12-5-16,-5 18 9 0,-21 33 2 15,-19 33-6-15,-7 37-3 16,-26 30-2-16,-13 22-11 16,0 15 4-16,7 4-6 0,19-1-99 15,20 1-138-15,19-8-121 16,20-11-170-16,34-4-49 16</inkml:trace>
  <inkml:trace contextRef="#ctx0" brushRef="#br0" timeOffset="277">2791 0 1607 0,'13'45'285'16,"-33"29"0"-16,-26 36 3 0,-26 46-19 15,-27 43-38-15,-19 49-74 16,0 18-59-16,-1 22-48 16,8 11-22-16,19 0-8 0,26-10-15 15,33-5-9-15,26-14 8 16,47-23-4-16,26-21-25 16,32-27-136-16,20-22-157 0,20-21-258 15,14-23-253-15</inkml:trace>
  <inkml:trace contextRef="#ctx0" brushRef="#br0" timeOffset="881">3947 614 1330 0,'0'0'180'0,"0"0"25"15,0 0 21-15,0 0 30 0,0 0 39 16,-33 59-112-16,7 29-33 15,6 42-68-15,7 29-6 0,13 14-9 16,0 8-7 0,13 0-37-16,7-3 15 0,6-5-13 15,1-6-6-15,-1-12-3 0,7-11-14 16,-7-22 17-16,-6-15-8 16,-1-22-4-16,-5-22 0 15,-14-12-11-15,0-21 42 0,0-30-30 16,0 0 7-16,0 0-15 15,-33-48 12-15,6-15-21 0,21-22 13 16,19-22-14-16,13-15 10 16,27-18-14-16,19 10 14 0,20 16-5 15,13 18 1-15,14 26 9 16,5 25-13-16,1 30 8 0,-6 23-6 16,-14 21 11-16,-20 12-3 15,-13 11 5-15,-19 7 0 16,-20 0-2-16,-20 4 14 15,-20 0-14-15,-25-4 6 0,-21-4-18 16,-19 1 17-16,-20-12-5 16,-13-7-5-16,6-8-8 0,0-10-14 15,7-1-88-15,14-14-112 16,18-8-188-16,8-10-286 0,52 14-98 16</inkml:trace>
</inkml:ink>
</file>

<file path=ppt/ink/ink300.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4:27:06.550"/>
    </inkml:context>
    <inkml:brush xml:id="br0">
      <inkml:brushProperty name="width" value="0.1" units="cm"/>
      <inkml:brushProperty name="height" value="0.1" units="cm"/>
      <inkml:brushProperty name="color" value="#ED1C24"/>
      <inkml:brushProperty name="fitToCurve" value="1"/>
    </inkml:brush>
  </inkml:definitions>
  <inkml:trace contextRef="#ctx0" brushRef="#br0">440 1060 1050 0,'-7'-37'300'15,"7"37"-30"-15,0 0-83 0,-46-29-18 16,13 14-22-16,1 8 16 15,32 7-34-15,-40 3-13 0,1 5-28 16,39-8-47-16,-40 22-3 16,1 11 77-16,6 4-9 15,0 7-39-15,0 1-25 16,14-1 7-16,-1 4 14 0,7-4-20 16,6 1-8-16,1-5-27 15,12-6 14-15,1-5 9 16,-7-29-26-16,33 33 6 0,-7-10 0 15,7-9-7-15,0-10-8 16,-1-8 11-16,-5 1-3 0,6-12-2 16,-33 15-2-16,39-33 0 15,-13-1-10-15,7-3 6 0,-13 0 4 16,-7-7 3 0,0 0-3-16,-6-1 6 0,-7 5-1 15,0-1 18-15,0 12 19 16,0 29 9-16,-7-26 5 0,7 26-15 15,0 0-13-15,0 0-17 16,0 0-5-16,0 0-3 0,0 0 5 16,0 0 5-16,0 40 2 15,0 1 20-15,13 3 39 0,0 8-17 16,14 7-7-16,12 8 5 16,1 3 25-16,-1 4-26 15,14 3 2-15,-1-3-20 0,-6 0-2 16,0 0-14-16,-6-4 14 15,-14-3-2-15,-20-8-10 16,-12-7 0-16,-14 3-12 0,-26-11-10 16,-6-3 12-16,-8-11-16 15,-12-5 11-15,6-6-4 16,1-15 5-16,6-8-8 0,6-11 6 16,0-11-3-16,7-7-16 15,14-11 23-15,-1-8-21 0,13-3 13 16,7-5-2-16,6 1-9 15,14-3 12-15,13 2-14 0,6 1 7 16,7 8-20-16,6 3-164 16,-6-1-109-16,6 9-123 15,-6 3-169-15,7 7-271 16,-7 4-27-16</inkml:trace>
  <inkml:trace contextRef="#ctx0" brushRef="#br0" timeOffset="720">913 709 1087 0,'0'0'356'0,"0"0"-11"0,0 0-20 16,0 0-64-16,0 0-39 16,0 0-72-16,0 0-14 0,0 0-42 15,0 0 14-15,0 0-11 16,0 0 16-16,0 0-37 0,-26 52 4 15,6 7-7-15,0 4 25 16,7 7-4-16,0 4-33 16,6 4 4-16,7-5-16 0,7 1-16 15,0-7-1-15,12-4-16 16,1-8 11-16,13-7-18 0,6-11-1 16,1 0-2-16,-1-11-6 15,7-4 0-15,-6-7-6 16,-1 0 6-16,-6-8-107 0,-33-7-79 15,33 11-54-15,-33-11-71 16,0 0-148-16,0 0-204 16,39 15-126-16</inkml:trace>
  <inkml:trace contextRef="#ctx0" brushRef="#br0" timeOffset="1431">1518 1090 1580 0,'0'0'338'15,"0"0"-61"-15,0 0-76 0,0 0-56 16,-20-37-12-16,20 37-34 15,-7-26-13-15,7 26-54 16,0 0-8-16,0 0-22 0,-6-41 14 16,6 41-14-16,13-40 2 15,-13 40 2-15,0 0-18 16,20-37 24-16,-20 37-15 0,0 0 14 16,0 0-2-16,32-22 26 15,-32 22 5-15,40 3-6 0,-40-3 27 16,0 0-6-16,39 45-5 15,-19-8-22-15,0-4 9 16,-14 0-13-16,1-3-3 0,-7-30 0 16,0 40-9-16,0-40 6 15,6 34-18-15,-6-34 14 0,0 0-9 16,0 0 31-16,0 0 1 16,0 0 9-16,0 0-24 15,0 0-9-15,0 0-4 16,0 0-9-16,0 0 5 0,-6-37-13 15,6-4 11-15,6-11-6 16,8 4 7-16,5-4-11 0,1 4 7 16,0 11 5-16,-20 37-14 15,19-40 13-15,-19 40-11 0,0 0 7 16,0 0 4-16,0 0-7 16,0 0 18-16,46-26-15 0,-46 26 16 15,33-7-23-15,-33 7 14 16,0 0-14-16,46 14 18 15,-46-14 53-15,0 0-16 16,33 52 13-16,-13-8-28 0,0 4 11 16,-14-3-27-16,7-1 1 15,-6-3 4-15,-1-1-26 0,1-3 12 16,-7-37-8-16,20 48 3 16,-20-48-13-16,19 45-4 0,-19-45-163 15,0 0-91-15,0 0-186 16,0 0-255-16,0 0-216 0</inkml:trace>
  <inkml:trace contextRef="#ctx0" brushRef="#br0" timeOffset="1831">2070 0 1411 0,'0'0'232'15,"0"0"76"-15,0 0-28 16,0 0 8-16,39 18-51 16,0 16-24-16,1 17 3 0,6 20-33 15,6 10-25-15,-6 4 3 16,7 3-2-16,-7 1 1 15,-7-4-36-15,1-4 11 0,-7-3-18 16,-7-4-4-16,-6-4-17 16,-1-11-42-16,-5-7-16 0,-14-8-4 15,6-7-26-15,-6-37 3 16,-13 45-11-16,13-45 2 0,-26 36-14 16,26-36-93-16,0 0-72 15,-33 26-45-15,33-26 4 0,0 0-14 16,0 0-14-1,0 0-85-15,0 0-103 0,0 0-277 16,0 0-72-16</inkml:trace>
</inkml:ink>
</file>

<file path=ppt/ink/ink301.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4:27:15.621"/>
    </inkml:context>
    <inkml:brush xml:id="br0">
      <inkml:brushProperty name="width" value="0.25" units="cm"/>
      <inkml:brushProperty name="height" value="0.5" units="cm"/>
      <inkml:brushProperty name="color" value="#00FF00"/>
      <inkml:brushProperty name="tip" value="rectangle"/>
      <inkml:brushProperty name="rasterOp" value="maskPen"/>
      <inkml:brushProperty name="fitToCurve" value="1"/>
    </inkml:brush>
  </inkml:definitions>
  <inkml:trace contextRef="#ctx0" brushRef="#br0">1709 465 596 0,'-86'-33'140'0,"-6"-1"11"0,-6 8 43 16,-14-3 9-16,7 3 74 15,-13 8-26-15,0 6 15 16,6 12-28-16,0 15-51 0,0 7-51 15,7 12-4-15,13 6-18 16,7 8-8-16,13-3-19 16,12-5-32-16,14 1-13 15,20 0-7-15,26-41-14 0,-6 48-11 16,6-48 12-16,59 40-22 16,13-18 4-16,7-10 12 0,6-12-26 15,7-12 19-15,0-10-14 16,0-7 11-16,-6-12-14 15,-14-7 21-15,-6-11-20 0,-14 0 17 16,-12-11-15-16,-7 3 11 16,-20-3 1-16,-13 3 57 15,-20 12-12-15,-13 11-3 16,-19 14-15-16,-27 15-23 0,-33 26 33 16,-13 19 26-16,-6 14 23 15,-7 15-2-15,19 12-25 0,14-1-40 16,26 4-3-16,20-4 18 15,26 0-15-15,33-3-23 16,33-5 9-16,33-17-7 0,33-12-3 16,25-11-2-16,8-7 10 15,12-11-6-15,8-8-11 0,5-7 7 16,-6-11 0-16,-13-12 3 16,-13-17-6-16,-13-8 0 15,-27-15 12-15,-26-8 0 16,-26 5-9-16,-33-1-6 0,-33 8 11 15,-32 11 5-15,-27 15-8 16,-33 14 28-16,-13 19 32 0,-26 15 39 16,-1 22 20-16,1 10 10 15,6 24-46-15,27 6-55 0,26 8-34 16,33 4 26-16,26-5-15 16,32-2-7-16,21 3 0 15,32-12 20-15,21-6-30 0,32-12-5 16,6-7 15-16,14-15-26 15,6-7-42-15,0-8-14 16,1-10 39-16,6-12 22 0,-7-11-3 16,-6-11-66-16,-7-11 38 15,-20-18 3-15,-13-12-6 16,-13-11 20-16,-26-14 10 0,-20-1 25 16,-26 8-11-16,-33 8 11 15,-33 18 5-15,-32 21 2 0,-27 31 48 16,-20 29 35-16,-13 22 14 15,7 23-13-15,13 14-50 0,19 0 18 16,34 4-19 0,26 0-22-16,32-4-9 0,34-3-1 15,25-12 6-15,40-11-5 16,27-7-13-16,26-11-10 0,12-15 5 16,14-3-58-16,7-8-60 15,6-8-32-15,0-3-24 16,-6-11-39-16,-20-8-60 0,-1 1-102 15,-25 7-151-15,-7 3-303 16</inkml:trace>
</inkml:ink>
</file>

<file path=ppt/ink/ink302.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4:27:16.478"/>
    </inkml:context>
    <inkml:brush xml:id="br0">
      <inkml:brushProperty name="width" value="0.25" units="cm"/>
      <inkml:brushProperty name="height" value="0.5" units="cm"/>
      <inkml:brushProperty name="color" value="#00FF00"/>
      <inkml:brushProperty name="tip" value="rectangle"/>
      <inkml:brushProperty name="rasterOp" value="maskPen"/>
      <inkml:brushProperty name="fitToCurve" value="1"/>
    </inkml:brush>
  </inkml:definitions>
  <inkml:trace contextRef="#ctx0" brushRef="#br0">424 219 2027 0,'-40'0'260'0,"40"0"-5"0,-46 26 1 16,0 7-17-16,7 13-37 16,-8 13-37-16,7 12-44 15,7-1-37-15,7 9-26 16,20 3-15-16,12-4-10 0,27-7-21 16,26-8-4-16,14-3 5 15,13-16-4-15,6-10-9 16,6-8 4-16,2-11 6 0,-8-15-10 15,-7-19-7-15,-6-6 2 16,-6-13 11-16,-7-14-2 0,-13-12 4 16,-7-17-5-16,-7-13-7 15,-19-10-3-15,-13-8 7 16,-14 4 63-16,-19 11 73 0,-20 12 15 16,-13 21-36-16,-28 24 13 15,-31 32 22-15,-14 23 36 16,-7 29 32-16,1 20-13 15,14 3-41-15,25 4-73 0,13-1 15 16,33 5-29-16,20-4-30 16,27-8-35-16,32-7-7 0,20-15 15 15,13-8-7-15,21-11 4 16,12-10-17-16,6-15 12 16,1-13-20-16,1-10 24 0,-2-18 8 15,-12-13-21-15,-14-17-17 16,-6-15-16-16,-19-8 49 0,-28 0-10 15,-12 8 22 1,-20 10-4-16,-28 19 1 0,-24 23-1 16,-41 23 11-16,-25 17-21 15,-8 23-1-15,-6 8 0 0,21 7-13 16,17-4-13-16,29 8-18 16,12 7-106-16,33-4-366 0,33-3-198 15,33-4 10-15,33-8-173 16,53-13-371-16</inkml:trace>
</inkml:ink>
</file>

<file path=ppt/ink/ink303.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4:27:17.613"/>
    </inkml:context>
    <inkml:brush xml:id="br0">
      <inkml:brushProperty name="width" value="0.25" units="cm"/>
      <inkml:brushProperty name="height" value="0.5" units="cm"/>
      <inkml:brushProperty name="color" value="#00FF00"/>
      <inkml:brushProperty name="tip" value="rectangle"/>
      <inkml:brushProperty name="rasterOp" value="maskPen"/>
      <inkml:brushProperty name="fitToCurve" value="1"/>
    </inkml:brush>
  </inkml:definitions>
  <inkml:trace contextRef="#ctx0" brushRef="#br0">911 520 1569 0,'0'0'272'15,"-19"-45"53"-15,-8 4-1 16,-6 11-60-16,1 5-54 16,32 25-64-16,-40-19-40 0,40 19-58 15,-33 0-26-15,33 0 16 16,-33 59 19-16,14 4-29 0,12 8 4 16,20 3-3-16,27 0-20 15,19-8 7-15,33 1-5 16,6-11-11-16,21-8 5 0,0-11-9 15,6-14 4-15,0-9 6 16,0-14-13-16,-7-11 16 16,0-11-9-16,-6-8-3 0,-6-10 12 15,-14-12-19-15,-13-12 16 16,-7-13-3-16,-19-8 3 16,-20-4 91-16,-27-1 33 0,-12 9 38 15,-40 15-29-15,-33 14-54 16,-33 22 1-16,-39 19 41 0,-21 26 40 15,-19 22 4-15,1 18-68 16,6 16-45-16,12-1 6 16,34 5-18-16,20-5-1 0,32-4 12 15,34-6-50-15,32-5 17 16,40-7-13-16,26-3-2 16,26-11 2-16,27-12-11 0,6-8 2 15,13-6 11-15,1-16-38 16,6-3 27-16,0-14-11 15,-7-16 5-15,-13-16 9 0,-6-20-14 16,-20-8-21-16,-27-11 27 16,-19-5-5-16,-33 1 19 0,-33 12-19 15,-32 14 3-15,-40 14 31 16,-40 26-13-16,-32 31-1 16,-34 18 107-16,-7 18 48 0,8 16-22 15,33 6-19-15,26 1-59 16,25 3 2-16,34 4-39 0,33-8-8 15,26 1-5-15,26-4-5 16,33-4-7-16,27-7 5 16,32-4-10-16,22-4-6 15,11-15 34-15,7-3-28 0,0-7-18 16,-7-12-12-16,0-15 21 16,-6-14 26-16,-6-15-38 0,-14-22-9 15,-13-26 13-15,-27-12 5 16,-19 1-21-16,-33 7 14 0,-33 10 33 15,-39 24-4-15,-26 25 7 16,-55 34 33-16,-31 33 21 16,-13 22 61-16,7 18-38 0,19 5-36 15,32 7-8-15,34-1-24 16,32 1-31-16,21-7 16 16,19-4-2-16,26-12-90 0,7-11-323 15,0-44-264-15,33 45 17 16,-33-45 46-16,53 33-91 15,-14-14-309-15</inkml:trace>
</inkml:ink>
</file>

<file path=ppt/ink/ink304.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4:27:21.505"/>
    </inkml:context>
    <inkml:brush xml:id="br0">
      <inkml:brushProperty name="width" value="0.1" units="cm"/>
      <inkml:brushProperty name="height" value="0.1" units="cm"/>
      <inkml:brushProperty name="fitToCurve" value="1"/>
    </inkml:brush>
  </inkml:definitions>
  <inkml:trace contextRef="#ctx0" brushRef="#br0">7386 735 1762 0,'0'0'307'15,"-33"-29"-56"-15,33 29-68 0,0 0-80 16,0 0-44-16,0 0-24 16,0 0-16-16,0 0-15 0,46 33-4 15,7 11 3-15,-7 4 11 16,6 1-9-16,8 6 89 15,-14 4-16-15,0-11-36 16,-14-4-19-16,-5-10-5 0,-27-34 18 16,19 37-5-16,-19-37-20 15,0 0-17-15,-59 11 6 16,-6-15-32-16,-14-14-21 0,0-1-12 16,0-11 29-16,7-6 30 15,13-5 2-15,6-3-17 16,27-8-14-16,6-4 20 0,7 5 1 15,19 6 11-15,1 8 3 16,0 8 6-16,-7 29-6 0,0 0 0 16,0 0-3-1,32-15-1-15,1 22 14 0,-33-7 2 16,40 26 7-16,-1 0 46 16,-13 0-36-16,-26-26-17 0,40 26 13 15,-40-26 49-15,0 0 21 16,0 0-42-16,0 0-31 15,0 0-18-15,-66 26 2 0,0-11-6 16,-6-8 15-16,-7 0 26 16,0 1 11-16,7 3 10 15,6 0-11-15,7 7-6 0,7 1-15 16,12-4-9-16,40-15 2 16,-26 25-10-16,26-25-7 15,0 34-6-15,0-34-3 16,46 33 8-16,7-11 3 0,6-7-8 15,6 0-10-15,-5-1 3 16,-8-2 7-16,1-5 8 0,-14 0-1 16,-39-7-2-16,33 0-11 15,-33 0 2-15,0 0 4 16,0 0 11-16,0 0-6 0,-59-14-5 16,0 10 52-16,0 11 54 15,-7 4 20-15,0 8 9 16,-6 7-15-16,6 3 33 15,0 4-8-15,7 1-35 0,13 6-25 16,46-40-21-16,-59 52-15 16,59-52-33-16,-46 44 8 15,46-44 10-15,0 0 33 0,0 0-47 16,-59 26 7-16,59-26-15 16,-53-7-15-16,53 7-8 0,-52-30-3 15,52 30-18-15,-53-51-89 16,20-5-185-16,14-3-111 15,-1-11-96-15,13-4-222 0,14-15-390 16</inkml:trace>
  <inkml:trace contextRef="#ctx0" brushRef="#br0" timeOffset="193">6519 0 2600 0,'0'0'337'0,"0"0"-94"0,0 0-112 16,0 0-19-16,0 0-42 15,0 0-33-15,0 0-22 16,0 0-144-16,39 8-259 16,-39-8-354-16,20 29-222 0</inkml:trace>
  <inkml:trace contextRef="#ctx0" brushRef="#br0" timeOffset="695">6026 551 2158 0,'-20'48'410'0,"14"-8"-107"0,6-40-107 16,6 48-32-16,-6-11-78 15,0-37-41-15,0 0-21 16,7 37-10-16,-7-37-8 16,-20 30-9-16,-13-12-9 0,-13-7-29 15,-6-7-27-15,-8-8-16 16,1-7 0-16,0 0 13 0,13-7 1 16,7-8 16-16,6-7 26 15,13-4 28-15,7 7 2 16,13 30-9-16,7-29 7 0,-7 29-6 15,0 0 6-15,32-8 9 16,-32 8 76-16,33 26-15 16,-13 7-10-16,-7 1 4 0,0 6-12 15,-13-7 34-15,0 1 34 16,-13-5 30-16,13-29-9 16,-46 41-32-16,-13-12-41 15,-7-6-3-15,-19-9-2 0,-27-6 38 16,-6-5 42-16,-7 1-34 15,0 4 56-15,0 3-36 0,-6 7-28 16,6 8-19-16,13 4-19 16,7 3-40-16,26 4 5 15,20 3-36-15,26 8-34 0,20 4-161 16,26 0-248-16,27 7-127 16,26 0-290-16,12 0-391 15</inkml:trace>
  <inkml:trace contextRef="#ctx0" brushRef="#br0" timeOffset="886">5191 2343 2793 0,'79'-8'300'0,"7"-7"-62"16,12-7-111-16,14-4-69 0,13-3-36 15,0-1-35-15,-7-7-196 16,-13 4-333-16,-13-11-543 16</inkml:trace>
  <inkml:trace contextRef="#ctx0" brushRef="#br0" timeOffset="1093">4679 70 3275 0,'-33'0'218'0,"33"0"-92"0,0 0-66 16,0 0-26-16,0 0-45 15,20 34-306-15,-20-34-407 0,19 48-506 16</inkml:trace>
  <inkml:trace contextRef="#ctx0" brushRef="#br0" timeOffset="1680">3483 484 2741 0,'-20'33'293'0,"20"-3"-31"16,7 3-65-16,12 4-69 16,8-4-68-16,-8-3-23 0,-19-30-19 15,20 33-18-15,-20-33 0 16,0 0-29-16,0 0-51 16,0 0-31-16,0 0-2 0,0 0 23 15,0 0-26-15,0 0-21 16,0 0 24-16,-20-29 52 15,14-8 23-15,12-8 6 16,8 8 34-16,-8 12 13 0,-6 25 10 16,0 0 10-16,0 0 114 15,0 0 7-15,-20 40 0 0,-6 12 31 16,-26 11 34-16,-8 3 37 16,-18 4 18-16,-14-3-24 15,-20-4-38-15,-20 0-45 0,-19-8-41 16,-13-3-55-16,-13-15-17 15,-7-8-39-15,0-14-17 0,0-4 11 16,13-11-4-16,6-7 3 16,14-12-8-16,26-10-6 15,7-8-16-15,26-4 3 16,20 4 17-16,13 4 18 0,6 11-25 16,20 7 1-16,33 15-5 15,-39 4 11-15,-1 14 9 16,1 15 15-16,-7 15 112 0,-7 4-2 15,-6 7-26-15,0-3-59 16,-7-5-13-16,1 9-11 0,-1-9-21 16,-6-6-73-16,6-5-298 15,-6-3-222-15,13-11-48 16,6 0-130-16,7-4-398 0</inkml:trace>
  <inkml:trace contextRef="#ctx0" brushRef="#br0" timeOffset="1868">591 2272 2769 0,'99'0'431'0,"13"-3"-92"15,13-12-137-15,6-4-106 0,20-6-60 16,7-5-23-16,0-3-270 15,-7 3-366-15,-13 1-607 16</inkml:trace>
</inkml:ink>
</file>

<file path=ppt/ink/ink305.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4:27:24.509"/>
    </inkml:context>
    <inkml:brush xml:id="br0">
      <inkml:brushProperty name="width" value="0.1" units="cm"/>
      <inkml:brushProperty name="height" value="0.1" units="cm"/>
      <inkml:brushProperty name="fitToCurve" value="1"/>
    </inkml:brush>
  </inkml:definitions>
  <inkml:trace contextRef="#ctx0" brushRef="#br0">1233 67 951 0,'0'0'337'15,"20"-18"132"-15,-20 18-14 0,0 0-179 16,-13-22-36-16,-14 7-58 16,-19 8-24-16,-13 3-18 15,-14 8-30-15,-13 7 4 0,1 3-17 16,-14 16 2-16,-6 14 26 16,-1 19-29-16,-12 22 6 0,6 11-11 15,7 4-6-15,12-4-23 16,27-7-36-16,20-8-5 0,27-11 4 15,25-11-11-15,34-11-1 16,19-11-3-16,13-11-21 0,14-11 1 16,6-19-48-16,7-11-76 0,-7-11 1 15,8-10-6-15,-15-9 52 16,7-7 22-16,-13-7 35 16,0 0 12-16,-14-4 6 0,-4 4 14 15,-22 4-2-15,-6 7-5 16,-13 11 14-16,-7 7-6 0,-13 30-8 15,0 0 13-15,0 0-12 16,-7 37 11-16,-6 19 42 0,6 18-17 16,7 7 24-16,7 11-44 0,19 12 2 15,14 7-14-15,6 7 16 16,19 11-7-16,1-7 47 0,7 16 39 16,-7-2-7-16,-13 5-17 15,-14-8-43-15,-19-4 11 0,-14-7 41 16,-25-7 0-16,-27-12-4 15,-13-11-14-15,-28-14 51 0,-18-15 47 16,0-19-60-16,-13-18-27 16,5-15-14-16,14-22-11 0,1-11-24 15,12-23-2-15,7-17-17 16,19-16 5-16,14-14-4 0,13-23-14 16,27-10 14-16,12-20-11 0,27 1-4 15,13-3 14-15,14 3-32 16,13 7-68-16,6 10-200 0,6 5-91 15,7 11-62-15,1 4-84 0,6 11-268 16,-7 11-217-16</inkml:trace>
</inkml:ink>
</file>

<file path=ppt/ink/ink306.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4:27:24.777"/>
    </inkml:context>
    <inkml:brush xml:id="br0">
      <inkml:brushProperty name="width" value="0.1" units="cm"/>
      <inkml:brushProperty name="height" value="0.1" units="cm"/>
      <inkml:brushProperty name="fitToCurve" value="1"/>
    </inkml:brush>
  </inkml:definitions>
  <inkml:trace contextRef="#ctx0" brushRef="#br0">648 2 2235 0,'-40'-15'399'0,"-12"37"-25"15,-14 26-37-15,-7 30-18 0,-6 22-13 16,-7 22 7-16,14 7 2 0,5 11-64 16,15-3-58-16,12-3-108 15,21-5-37-15,19-14-20 16,19-12-17-16,14-7 3 0,26-14-35 15,8-12-34-15,5-15-237 0,7-11-182 16,0-10-41-16,1-16-73 16,-8-7-266-16,-6-14-98 0</inkml:trace>
</inkml:ink>
</file>

<file path=ppt/ink/ink307.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4:27:25.225"/>
    </inkml:context>
    <inkml:brush xml:id="br0">
      <inkml:brushProperty name="width" value="0.1" units="cm"/>
      <inkml:brushProperty name="height" value="0.1" units="cm"/>
      <inkml:brushProperty name="fitToCurve" value="1"/>
    </inkml:brush>
  </inkml:definitions>
  <inkml:trace contextRef="#ctx0" brushRef="#br0">2 283 1892 0,'0'-59'383'16,"0"0"-7"-16,0 7-78 15,7 8-118-15,6 7-68 0,-13 37 9 16,39-26-11-16,7 22 13 0,0 19 5 16,0 29 21-16,-5 15-13 15,-8 15 12-15,-7 15 20 0,-13 3-21 16,-6 1-24-16,-7 0-51 15,-14-8-40-15,8-7-9 16,-14-8-21-16,0-15 14 0,1-7-11 0,-1-7-5 16,20-41 18-16,0 0-26 15,0 0 8-15,0 0-8 16,0 0-7-16,0 0 18 0,0 0-20 16,26-67 21-16,7-10-13 0,20-8-25 15,12-22-22-15,8-4 21 16,6-1 30-16,-13 16-14 0,7 18 19 15,-14 19-8-15,-7 22 21 0,-12 26 8 16,-1 26 49-16,-6 29-1 16,-7 19 0-16,-6 11 26 0,0 11-17 15,-1 0-20-15,9-3-23 16,-2-4-23-16,0-8-12 0,7-3-9 16,0-16-97-16,-7-10-248 15,-26-41-131-15,33 41-25 0,-33-41-164 16,0 0-268-16</inkml:trace>
</inkml:ink>
</file>

<file path=ppt/ink/ink308.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4:27:25.513"/>
    </inkml:context>
    <inkml:brush xml:id="br0">
      <inkml:brushProperty name="width" value="0.1" units="cm"/>
      <inkml:brushProperty name="height" value="0.1" units="cm"/>
      <inkml:brushProperty name="fitToCurve" value="1"/>
    </inkml:brush>
  </inkml:definitions>
  <inkml:trace contextRef="#ctx0" brushRef="#br0">572 0 2601 0,'0'0'371'15,"0"0"-3"-15,27 70 18 16,-8 18 63-16,1 13 26 0,-7 14-19 16,7 14 30-16,0 9-132 0,6 6-125 15,0 1-112-15,1-12-51 16,-8-8-10-16,1-2-34 0,-13-12-12 16,-7-4 12-16,-14-2-9 0,-18-9-13 15,-28-7-18-15,-12-8-49 16,-7-11-128-16,-6-6-254 0,-8-16-181 15,1-11-16-15,13-8 66 0,0-10-25 16,13-4-241-16,1-15-159 16</inkml:trace>
</inkml:ink>
</file>

<file path=ppt/ink/ink309.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4:26:41.830"/>
    </inkml:context>
    <inkml:brush xml:id="br0">
      <inkml:brushProperty name="width" value="0.1" units="cm"/>
      <inkml:brushProperty name="height" value="0.1" units="cm"/>
      <inkml:brushProperty name="fitToCurve" value="1"/>
    </inkml:brush>
  </inkml:definitions>
  <inkml:trace contextRef="#ctx0" brushRef="#br0">13240 185 1175 0,'-79'-4'258'0,"-6"4"-22"16,-7-3-81-16,7 3-24 15,-7 0 6-15,-7 3-7 16,0 1-14-16,-12 4 0 0,-14-5 3 16,-7 8-15-16,-12 0-27 15,-1 0 14-15,-12 1 21 0,-8-1-19 16,-6 3-12-16,-13 1 2 15,7 0-4-15,13-4-22 16,-1 8-10-16,14-5-19 0,13 5 16 16,7-1-1-16,-1 4-15 15,14 1 20-15,6 6-4 0,7 4-23 16,20 1-15 0,6 3 0-16,0-4 9 0,7 11-9 15,0 1-6-15,6 3 9 16,-6-8 54-16,6 8-33 0,7 4-7 15,0-4-19-15,6 11-2 16,-6-4 19-16,13 5 36 0,0 3-28 16,6 0 1-16,8 0-1 15,-1 4-12-15,20-1-4 16,-1 1 10-16,8 3 8 0,12-4-4 16,8 4-1-16,12-3 17 15,7-1-7-15,19-3-9 16,7-4 13-16,14 0-9 0,6-7-14 15,13-7 3-15,13-9 2 16,13-2-9-16,13-1-13 16,14-11 5-16,6 0 4 0,0-7-6 15,7 4-3-15,6-12 4 16,7 4 1-16,-7-4 0 0,14-3-9 16,-7-8 4-16,-7 4 0 15,0-3 0-15,1-1 0 0,5-3-9 16,1-1 25-16,7-3 0 15,-7-4-24-15,6-7 8 16,0-4 5-16,-6-3-3 0,7-4-11 16,-14-12 3-16,0 1 6 15,-19-8 2-15,-7 0-14 16,-13-3 12-16,-14-4 0 0,-6 3-3 16,-13-3-3-16,-6-3 6 15,-7-5-6-15,-7-3-8 16,0-4 9-16,-13-4-5 0,-6-7-8 15,0-3-31-15,-7-12 8 16,0 3 17-16,-14 8 15 0,-5 8-8 16,-14 7 13-16,-13 8 0 15,0-1-9-15,-20 8 7 0,0 4 10 16,-12 7-21-16,-14-1 17 16,-14 1 0-16,-5 8-6 15,-14-1-7-15,0 4 10 16,0 4 8-16,-6 3-22 0,-1 5 0 15,7-1 7-15,-6 4-11 16,0-1-44-16,-1 1-22 16,7 4 5-16,0-1 16 0,7 4 9 15,13 4-23-15,13 4-64 16,7 0-50-16,39 7-117 0,0 0-132 16,0 0-217-16,-33 14-83 15</inkml:trace>
  <inkml:trace contextRef="#ctx0" brushRef="#br0" timeOffset="435">13082 917 828 0,'0'0'279'0,"53"-4"57"16,-53 4-75-16,0 0-22 15,0 0-30-15,0 0 12 16,0 0-42-16,0 0-38 0,0 0-42 16,0 0-7-16,0 0 3 15,0 0-27-15,-53 18-3 0,1-3-40 16,-1-4 9-16,-6 0 13 15,0 0-3-15,-7 1 43 16,1 6 5-16,-8 8 12 0,1 3 0 16,-7 9 15-16,0 7-14 15,1-1-1-15,5 8 9 0,1-1-13 16,13-2 6-16,6-5-36 16,7-4-27-16,46-40-7 15,-46 49-36-15,46-49 15 0,0 0-26 16,-46 44-159-16,46-44-108 15,0 0-58-15,0 0-120 16,0 0-159-16,0 0-226 0,0 0 35 16</inkml:trace>
  <inkml:trace contextRef="#ctx0" brushRef="#br0" timeOffset="640">12590 636 2142 0,'39'-11'384'16,"-39"11"-47"-16,53-8-103 15,-1 1-99-15,14 3-69 0,0 1-25 16,-1-5-29-16,1 1 0 16,-7-4-15-16,-6 3-127 0,-14 1-193 15,-39 7-292-15,0 0-260 16</inkml:trace>
  <inkml:trace contextRef="#ctx0" brushRef="#br0" timeOffset="1103">11926 787 1587 0,'0'0'380'0,"0"0"-35"0,-33 63-80 16,13-15-78-16,20-48-72 16,-19 56-19-16,19-56-28 0,-13 48-32 15,13-48-23-15,0 0-5 16,0 0 1-16,-53 37-14 16,53-37 13-16,-46 11-24 0,46-11-22 15,0 0-17-15,0 0 27 16,-33-52 11-16,33 52 3 15,-13-48 18-15,13 48-16 0,0 0 54 16,0 0 11-16,0 0 108 16,0 0 15-16,-53 15 23 0,7 11 41 15,0 3 3-15,-6 4 9 16,-7-3-57-16,-14 0-21 0,-5 0-25 16,-14-8-25-16,-7-3 23 15,0-8-18-15,-6-4-39 16,13-3-53-16,0-8-2 15,13-3-21-15,7-1-14 0,13-3 0 16,59 11-6-16,-66-26-42 16,66 26-110-16,0 0-180 0,0 0-133 15,-39-44-28-15,39 44-96 16,0 0-259-16,0 0-200 0</inkml:trace>
  <inkml:trace contextRef="#ctx0" brushRef="#br0" timeOffset="1256">10907 1542 2527 0,'27'37'365'16,"-27"-37"-96"-16,0 0-146 0,0 0-71 16,0 0-219-16,0 0-246 15,0 0-454-15</inkml:trace>
  <inkml:trace contextRef="#ctx0" brushRef="#br0" timeOffset="1436">10888 706 2127 0,'59'-18'361'0,"13"-1"-143"15,7 4-118-15,6 4-47 16,7 0-71-16,7 0-270 0,-14 4-466 16</inkml:trace>
  <inkml:trace contextRef="#ctx0" brushRef="#br0" timeOffset="2335">9278 1989 1596 0,'0'0'289'16,"0"0"7"-16,0 0-10 0,-46 11 6 16,-7 26-28-16,-6 15-43 15,-7 14-19-15,-19 12-19 16,-7 7-39-16,0 4-38 15,-7 3-8-15,-6 0 7 0,0 8-14 16,-13 7-21-16,-7 0-25 16,-13 0-23-16,-20 4-1 0,-13 8 6 15,-19 3 52-15,-14 4 10 16,-26 3-17-16,-20 1-25 16,1 3-24-16,-1-4-14 0,13-11 36 15,14-3 37-15,13-8-9 16,19-15-13-16,28-10-17 0,12-12-22 15,13-7-2-15,6-4-10 16,1-4 7-16,13-3-16 16,6-4-5-16,13-8-8 15,1 1 13-15,6 0 12 0,6-4-5 16,14-4-15-16,0-4-1 16,13-3 9-16,6 0 4 15,7 0-4-15,46-26 14 0,-53 33-23 16,53-33-2-16,-52 34 17 15,52-34 2-15,-53 33-26 0,53-33 0 16,0 0-212-16,-52 40-149 16,52-40-76-16,0 0-113 0,0 0-302 15,-33 48-190-15</inkml:trace>
  <inkml:trace contextRef="#ctx0" brushRef="#br0" timeOffset="3883">3719 5571 509 0,'0'0'159'0,"0"0"20"15,0 0 20-15,0 0 43 0,-26-41-15 16,26 41 21-16,-46-25-37 16,46 25-30-16,-59-23-46 15,6 5-14-15,1 7-3 0,-1-4-24 16,1-4-20-16,-7 0-32 16,-1 1 5-16,1-1 22 0,-6-3-6 15,-8 0-1-15,1 3 7 16,-7 5 6-16,-6-1 14 0,-1 7-14 15,1 5-8 1,-1 3-15-16,1 0-7 0,0 7 0 16,-7 4 6-16,0 0-17 15,0 4-5-15,6 0 16 0,-6 11-13 16,0-4 0-16,7 4 13 16,-7 0 15-16,0 4-11 15,6 3 0-15,-12 8 23 0,6 0 9 16,0-1-3-16,0 1-26 15,0 3 21-15,0 4 10 0,0-3-12 16,6 6-9-16,14 1 8 16,0 7-15-16,-1 4 14 15,1 0 18-15,13 0-28 16,0-1-8-16,0 5 5 0,6 3 36 16,7-3-10-16,7-1 27 15,6 1-38-15,7-1-16 16,-1 1 1-16,8-1-14 0,-1 1-2 15,0-5-9-15,14-2 14 16,-1-1-22-16,7-4-11 0,0 1 16 16,7-8-7-16,-1 3 28 15,14 1-34-15,-20-52 23 0,33 78-23 16,6-16 18 0,1-6-52-16,-40-56 39 0,65 70-36 15,1-11 3-15,0-10 32 16,-1-4-8-16,8-5-6 0,-1-3-10 15,7-7 24-15,6 3-30 16,7-7-10-16,0 0 46 16,0-8-38-16,7 1 23 0,6-5-14 15,0-6 11-15,0-1-7 16,7 1-9-16,6-8 29 0,7 0-50 16,-7-4 37-16,1-4-36 15,6-6 41-15,-7-5-2 0,0 1-27 16,0-12 45-1,1-3-61-15,-8-8 40 0,1-3 3 16,-7-11-16-16,-6-1 6 16,-1-8-6-16,-6-2 13 0,0-1-20 15,-6 1 13-15,-7-1-31 16,-7 4 41-16,-6 4-19 0,-7-3 25 16,0 2-27-16,-13 1-6 15,0 0 32-15,0-4-19 16,-13 4-2-16,-13-4-13 0,-1-3 31 15,-12-1-30-15,-1-6-6 16,1-5-30-16,0 0 4 16,-7-7 6-16,-7 4 9 15,0 7-2-15,-6 4 31 0,0 7-8 16,-7 4 11-16,1 4 23 16,-1-1-14-16,0 8-9 0,1 4 3 15,19 44-6-15,-27-55 6 16,8 10 21-16,19 45-21 0,-33-48 3 15,33 48-20-15,0 0 11 16,-46-44-12-16,46 44 38 16,-53-30-11-16,53 30-21 0,-52-15-5 15,52 15-16-15,-53 0-84 16,53 0-133-16,-46 0-111 16,46 0-78-16,0 0-58 15,0 0-225-15,0 0-456 0</inkml:trace>
  <inkml:trace contextRef="#ctx0" brushRef="#br0" timeOffset="4387">2826 6609 2403 0,'-40'0'306'0,"40"0"-106"15,0 0-97-15,0 0-43 16,-33-55-20-16,33 7-24 0,14 0-19 16,18-4-2-16,14 11 5 15,0 4 7-15,0 8 3 0,0 10-15 16,0 8 11-16,-6 11-6 15,-1 0-6-15,-39 0 3 0,40 26 49 16,-40-26 45-16,26 41 10 16,-26-41-1-16,0 48-34 15,0-48-26-15,-26 52 23 16,-14-15 15-16,1-8 6 0,-7-7 11 16,-7 0 7-16,7-10 15 15,0-1 0-15,7-8-2 16,39-3-16-16,-46-11-33 0,46 11-24 15,-40-33-6-15,21-8-7 16,6-10-26-16,13-9-12 0,0-2 2 16,6-9 7-16,1 5-3 15,6-1 3-15,0-3-8 16,0-4-167-16,0 8-87 0,0 7-51 16,-6 11-50-16,-7 48-126 15,7-52-231-15,-7 52-178 16</inkml:trace>
  <inkml:trace contextRef="#ctx0" brushRef="#br0" timeOffset="4620">3443 5590 2660 0,'0'0'387'0,"0"0"-19"15,0 0-55-15,-13 55-56 16,-6-7-44-16,-8 7-53 16,-6 1-63-16,1-4-46 15,-14 3-31-15,0-3-65 0,-14 3-226 16,-5 1-103-16,-14 3-128 16,0-4-297-16,-6 0-246 0</inkml:trace>
  <inkml:trace contextRef="#ctx0" brushRef="#br0" timeOffset="5071">2221 6114 2619 0,'0'0'336'0,"0"0"-69"15,-33-18-62-15,-13 21-25 0,-13 23-1 16,-13 19 24-16,0 10-47 16,-1 12-76-16,8 6-40 15,5 5-6-15,14-4-7 0,14-4 4 16,18-7-22-16,14-4-12 16,20-11-2-16,13-7-3 15,0-12 5-15,6-7-1 16,1-3-26-16,-40-19 12 0,39 4-13 15,-39-4 3-15,0 0 19 16,0 0 0-16,0-41-3 0,0 41 6 16,-46-41 6-16,-6 19 11 15,-1 7 7-15,0 12 20 16,-6 10 70-16,0 12 76 0,0 10 69 16,0 15-4-16,6 4-80 15,-6 4-72-15,13 4-58 0,-6-1-33 16,12 0 15-1,40-55-32-15,-66 74-239 0,20-22-254 16,46-52-63-16,-52 48-64 16,52-48-329-16,-66 26-169 0</inkml:trace>
  <inkml:trace contextRef="#ctx0" brushRef="#br0" timeOffset="5311">1577 5885 2663 0,'26'-48'405'0,"1"7"-58"0,6 5-68 16,-1 10-27-16,14 3-7 16,7 9 62-16,0 10-53 0,-7 4-91 15,-46 0-92-15,52 26-38 16,-52-26-15-16,26 52-18 15,-26-4-248-15,-19-4-244 0,-14 8-101 16,-13-1-313-16,-7 1-393 16</inkml:trace>
  <inkml:trace contextRef="#ctx0" brushRef="#br0" timeOffset="7668">4942 2761 1439 0,'0'0'316'0,"0"0"-90"15,0 0 59-15,0 0-5 16,0 0-44-16,19 52-22 0,8 7-11 15,6 4-20 1,13 7-16-16,0 4 1 0,6 0-13 16,14-8-18-16,-7-2 1 15,7-5-29-15,-14-3-32 0,1-12-40 16,-15-7-24-16,-38-37 4 16,40 37-12-16,-40-37 10 15,0 0-12-15,0 0-129 0,0 0-149 16,0 0-78-16,0 0-106 15,0 0-210-15,0 0-236 0</inkml:trace>
  <inkml:trace contextRef="#ctx0" brushRef="#br0" timeOffset="8103">5861 3131 1624 0,'0'0'297'16,"0"0"-14"-16,0 0-64 16,0 0-44-16,0 0-28 0,0 0-24 15,0 0-27-15,-7 44-17 16,7-44-13-16,20 37-9 16,-20-37-10-16,0 0-20 15,39 26-12-15,-39-26-8 0,0 0 5 16,40 4 35-16,-40-4-10 15,0 0 27-15,26-37 4 16,-13 3-5-16,-6 1-5 0,-7 33 11 16,-7-52 23-16,7 52 29 15,-13-40 12-15,13 40-20 0,0 0-31 16,-53-22-32-16,53 22-17 16,-59 11 29-16,13 11-17 15,46-22-18-15,-52 37-2 0,52-37-10 16,0 0 5-1,-40 51-7-15,40-51-18 0,0 0-2 16,-6 48-38-16,6-48-100 16,0 0-96-16,46 19-40 0,0-15-48 15,-7-8-150-15,7 0-219 16,0-7-111-16,7-11 89 16</inkml:trace>
  <inkml:trace contextRef="#ctx0" brushRef="#br0" timeOffset="8439">6347 2946 2171 0,'0'0'309'16,"13"-33"-49"-16,-13 33-54 15,0 0-28-15,0 0-38 16,0 0-35-16,0 0-32 0,-26 40-8 16,26-40-10-16,-7 34-15 15,7-34-9-15,0 0-8 0,46 33-16 16,-6-15 0-16,-40-18-12 15,46 8-1-15,-46-8 11 16,46-11 7-16,-46 11-7 0,0 0 2 16,32-37 45-16,-32 37 11 15,14-37 42-15,-14 37 32 0,0 0 3 16,-20-37-8 0,20 37-34-16,-40-15-3 0,-6 15-19 15,7 4-26-15,0 3-19 16,-7 4-6-16,46-11-19 15,-46 19-11-15,46-19-141 0,-40 22-239 16,40-22-83-16,0 0-187 16,0 0-394-16</inkml:trace>
  <inkml:trace contextRef="#ctx0" brushRef="#br0" timeOffset="9487">11584 2277 1123 0,'0'0'261'15,"0"0"-34"-15,0 0 85 0,0 0-6 16,0 0-79-16,-13 45-11 15,-7 6-10-15,7 8-32 0,-6 15-28 16,5 8-2-16,-5 17-17 16,-1 20-25-16,7 6-2 15,0 12 9-15,0 3 13 16,6 2-10-16,-6 5-15 0,6-2 11 16,-6 6-24-16,7 0-15 15,-8-10 4-15,8-12 2 16,-7-11 9-16,6-7 25 0,1-11-24 15,-8-15 33-15,1-7-18 16,0-8-49-16,-7-15 0 0,7-10-12 16,13-45-23-16,-13 51-21 15,13-51 14-15,0 0 9 16,0 0-25-16,-20 45-14 16,20-45 46-16,0 0-22 15,0 0-13-15,0 0 28 0,-19 44-23 16,19-44-15-16,0 0 15 15,0 0 13-15,0 0-21 0,-40 52 6 16,40-52 30-16,0 0-26 16,-39 48-67-16,39-48 63 15,0 0-247-15,-26 51-184 0,26-51-64 16,-27 52-90-16,27-52-238 16,-6 52-199-16</inkml:trace>
  <inkml:trace contextRef="#ctx0" brushRef="#br0" timeOffset="10979">11887 5641 394 0,'-27'-40'26'16,"27"40"37"-16,0 0 4 16,-6-52 1-16,6 52-5 0,0 0 29 15,0 0 34-15,6-48-29 16,-6 48-26-16,0 0 29 16,0 0 121-16,0 0-2 0,0 0-42 15,-72-44-17-15,6 17-35 16,7 8-20-16,0 4-40 15,0 4 48-15,-7 4-4 0,-13-4-13 16,0 3-19-16,-13 1-6 16,-6-4-19-16,-1 7-5 15,1 4 8-15,-7 0 5 0,-1 4-24 16,1 3 13-16,7 1 17 16,-1 3-20-16,7 4-7 15,0 3 1-15,7 8 23 0,-1 1 8 16,-6 2-5-16,0 5-6 15,7-1-6-15,-7 8 11 16,0 3-3-16,0 0-16 0,0 8 7 16,6 3 18-16,-6 1-1 15,7 3-10-15,-7 0-19 16,7 0 3-16,6 4-20 16,6 3 13-16,8 5 23 0,-1 3 8 15,13-1-24-15,1 1-12 16,6 4-3-16,6-1-14 0,1 1-15 15,6-4 5-15,7 0-9 16,0 0-2-16,12-4 12 16,8-7-13-16,-1 3 7 0,7-3 8 15,13 0-18-15,7 0 16 16,0-1-1-16,13 1-15 0,0 0 5 16,6 0-4-1,7-4 14-15,7 5-5 0,6-1 9 16,0-1-9-16,7 1 3 15,-7 0-6-15,6 0-3 0,1-4 0 16,6 0 1-16,-6 0 1 16,0 0 4-16,6 0-7 0,0 4 3 15,1-4 4-15,12 0 0 16,1-7 0-16,6-4-3 16,0-3 3-16,13-12 5 0,6-7 1 15,8-8-6-15,12-10 4 16,7-12-4-16,7-7-4 0,6-11 4 15,7-12 7 1,-7-6-7-16,0-12-9 0,-7-11-33 16,1-3 12-16,-7-5 0 15,-7-6 14-15,7-1 9 0,-13 1 7 16,0-5 0-16,-7 5 3 16,-6-4-1-16,0 3 3 15,-14 0-1-15,1 1 0 0,-14-2-4 16,1 2 9-16,-14 3-9 15,-13-4 0-15,7 1 0 0,-13-5 0 16,-8 1 0-16,1 3 0 16,-6 1 0-16,-14 3-7 15,0 7 7-15,1 1 4 16,-14 7-4-16,-7-4 2 0,1 4-2 16,-14 3-3-16,-6-3 5 15,-6 4 3-15,-8-4-5 16,-6 0-6-16,1 3 6 0,-8 1 8 15,7 3-4-15,1-3-4 16,5-1 0-16,-6 5 6 0,1 3-13 16,-8 7 12-16,40 41-1 15,-59-59-4-15,6 14-5 16,1 9 0-16,-7 6 5 16,0 4-6-16,-1 0 1 0,1 4-1 15,0 4 6-15,0-1 0 16,6-3-6-16,1 7-1 0,52 15 13 15,-72-18-12-15,19 3 0 16,53 15-20-16,-53-11-56 16,53 11-43-16,-59-4-32 0,59 4-50 15,-46 8-70-15,46-8-146 16,0 0-249-16,-46 36-194 0</inkml:trace>
  <inkml:trace contextRef="#ctx0" brushRef="#br0" timeOffset="12035">12327 6713 1854 0,'0'0'315'0,"-20"-45"-12"16,20 45-85-16,0 0-54 0,-52-7-23 16,12 14-41-16,40-7-38 15,0 0-24-15,-39 56-20 0,26-12-6 16,13-44-18-16,13 44 6 15,-13-44-11-15,33 41 7 16,-33-41 4-16,46 26-3 0,-46-26 6 16,39 11 1-16,-39-11-4 15,39-11 3-15,-39 11-3 0,40-33 5 16,-40 33-5-16,33-52 12 16,-14 11-12-16,-19 41 5 15,0-48 2-15,0 48 69 16,-26-33 10-16,-20 15-7 0,-20 14-6 15,-6 8 8-15,-20 10 22 16,-13 1 7-16,-7 7 9 0,-6 0-16 16,-7 4 22-16,0 0-21 15,-13 0-37-15,0 0-28 16,7-4-9-16,-1-3-16 0,14-5 7 16,13-3-17-16,20-7-4 15,12-4 7-15,21 0-12 16,12 0 9-16,40 0-12 0,0 0-3 15,0 0 11-15,0 0-3 16,0 0-1-16,0 0 1 16,0 0 3-16,0 0 4 0,33 52-33 15,-7-4 49-15,1-4-1 16,-14 1 56-16,0-1 33 16,-13-44 22-16,-7 63-5 0,-6-15-26 15,13-48-31-15,-33 48-45 16,33-48-6-16,-59 40-14 0,59-40-3 15,-52 19 0-15,52-19-11 16,-53-8 5-16,53 8-26 16,0 0-66-16,-26-59-49 0,19-3-54 15,27-9-17-15,0-10 8 16,19-11 31-16,1-12 54 16,12 1 61-16,-6 7 25 15,-6 11 23-15,-1 18 3 0,-13 19 4 16,-26 48 9-16,0 0 13 15,0 0 57-15,20 41 11 0,-27 11 48 16,-6 7 5-16,-13 11 2 16,-13-7-35-16,-1 3-32 0,-6-7-23 15,0-7-9-15,-6-11-24 16,-1-4 3-16,0-11-20 16,7-8 17-16,7-11-17 15,39-7-4-15,-53-11 8 0,14-7 0 16,39 18 0-16,-33-56-16 15,7 5 6-15,13 6 10 16,0 8 7-16,13 37 6 0,0 0-23 16,0 0 18-16,0 0-8 15,-40-14 5-15,40 14-5 0,-59 22-4 16,6 7 4-16,1 1 4 16,-1-1-13-16,7 1-70 15,0-4-199-15,7-4-76 0,39-22-112 16,0 0-198-16,0 0-207 15,0 0 28-15</inkml:trace>
  <inkml:trace contextRef="#ctx0" brushRef="#br0" timeOffset="12257">10848 6026 2421 0,'73'-23'410'15,"-14"12"-38"-15,-7 4-39 16,-12 7-10-16,-1 7-11 0,-39-7-23 16,46 22-64-1,-46-22-90-15,0 0-70 0,46 41-40 16,-46-41-25-16,0 0-135 16,13 41-294-16,-13-41-150 0,-39 40-307 15,-20-14-437-15</inkml:trace>
  <inkml:trace contextRef="#ctx0" brushRef="#br0" timeOffset="12691">9442 3553 2300 0,'0'0'355'0,"0"0"6"16,0 0-38-16,0 0-42 16,-20 55-21-16,7 12-39 0,7 10-68 15,-1 8-59-15,7-3-34 16,0-1-39-16,13-7-5 0,-6-4-16 15,6-15-167-15,-7-7-194 16,1-3-153-16,-7-45-266 16,0 48-232-16</inkml:trace>
  <inkml:trace contextRef="#ctx0" brushRef="#br0" timeOffset="13155">9817 3527 2681 0,'0'0'371'0,"0"0"-46"0,0 0-76 16,0 0-66 0,-60 11-21-16,60-11-11 0,-52 33-58 15,19 4-45-15,0 0-28 16,13 4-17-16,7-8-3 15,13-33 3-15,-13 52 0 0,7-15 10 16,6-37-19-16,26 37 6 16,-26-37-16-16,52 29-39 0,1-14 3 15,0-15 31-15,-14-4 6 16,0-3-1-16,-39 7 6 16,40-15 10-16,-40 15 0 0,0 0 5 15,0 0-5-15,0 0 4 16,-53 15 15-16,1 11 10 0,-7 14 24 15,6 9-20-15,0 6 5 16,7-3 34-16,14 7-17 16,12 0-10-16,7-4-5 15,26 1-24-15,13-5-9 16,20-6-2-16,7-8 0 0,6-8-14 16,0-10 14-16,7-4-105 15,-7-12-132-15,-7-10-84 0,-6-8-80 16,-6-7-173-16,-7-11-327 15</inkml:trace>
  <inkml:trace contextRef="#ctx0" brushRef="#br0" timeOffset="13443">10336 4063 2310 0,'0'0'391'15,"0"0"-59"-15,0 0-124 0,0 0-66 16,0 0-35-16,0 0-22 16,0 0-20-16,0 0-14 0,0 0 38 15,0 0-12-15,0 0-41 16,0 0-15-16,13-41-1 16,-13 41 5-16,-7-41 4 15,7 41-26-15,-33-37 2 16,33 37-13-16,-52-18 3 0,12 14-1 15,-6 8-1-15,14 3-3 16,32-7-147-16,-46 23-153 0,46-23-234 16,0 0-432-16</inkml:trace>
  <inkml:trace contextRef="#ctx0" brushRef="#br0" timeOffset="14263">13956 1664 1182 0,'0'0'331'0,"0"0"12"0,0 0-48 16,0 0-63-16,0 0-76 16,0 0-58-16,0 0-51 15,0 0 84-15,0 0 12 0,0 0-26 16,33 59-42-16,33 8-25 15,26 18-29-15,26 11-6 16,27 11 2-16,19 15-2 16,14 7-7-16,25 0 1 0,14 12 58 15,13-5-42-15,0 8-6 16,-6-7-4-16,-1-4-2 0,-6-6 4 16,-14-5-17-16,-6-8 0 15,-7-3-4-15,-12-15 0 16,-21-11 8-16,-19-22 8 0,-32-11-9 15,-21-15 80-15,-26-15 17 16,-13-11-44-16,-46-11-29 16,0 0-11-16,0 0-7 15,0-45 3-15,-6 12-12 0,6 33 0 16,-33-40-96-16,33 40-68 16,0 0-83-16,0 0-110 15,0 0-185-15,-40-45-199 0,40 45-25 16</inkml:trace>
  <inkml:trace contextRef="#ctx0" brushRef="#br0" timeOffset="15259">18910 3941 791 0,'-33'-48'177'0,"33"48"39"15,0 0 52-15,0 0-27 16,0 0 35-16,0 0-18 0,-52-11-38 15,52 11-63-15,-66 11-36 16,14-4-2-16,-1 8 0 16,-6 0 0-16,-13 3-8 15,-7 4-20-15,0 4 0 0,-20 4-21 16,1 7-8-16,-14 0-2 16,-6 11 15-16,-1 0-13 15,-5 3-9-15,12 1 3 0,0 4-3 16,14 6-16-16,6-3-1 15,6 8 20-15,7 0 34 0,7 3-36 16,6 4-36-16,7 3-2 16,13 4-2-16,13 8-6 15,7 3 3-15,13 5-8 16,13 2 15-16,6 5-3 16,14-4 8-16,20 4 4 0,6-4-11 15,19 3-3-15,14 1-4 16,13 3-9-16,26-4 3 0,7 1-6 15,20-12 8-15,6 0 4 16,0-10-18-16,0-5 1 16,7-10 1-16,0-8-4 0,13-11 2 15,-1-7 25-15,8-1-7 16,-1-7 1-16,1-3-10 0,6 0-9 16,0-8 9-1,0 0-7-15,0-4 7 0,-14-10-7 16,1-5 9-16,-13-6 3 15,-13-8-5-15,-7-8-8 16,-14-14 8-16,-5-11 0 0,-14-8 20 16,0-18-26-16,-6-4 6 15,-1-19 0-15,-6-6 0 0,-6-9-12 16,-14 1 17-16,-6 4 1 16,-14 3 7-16,-6 4-6 15,-6 4-23-15,-8 3 12 0,-5-3-1 16,-14 3 13-16,0-3-8 15,-13-5-4-15,-13 1 13 16,-13 3-9-16,-14-3-9 16,-26 7 6-16,-12 1-12 0,-21-1 6 15,-26 0-6-15,-19-3 22 16,-14 3-2-16,-13 1 1 16,-6 3-12-16,-14 3 0 0,0 9 6 15,1 6 17-15,12 12-20 16,14 10 5-16,20 12-5 0,12 11-10 15,14 11 10-15,13 7-1 16,13 8 17-16,6 11-13 16,14 14 0-16,0 8-8 15,6 7 17-15,7 8-14 0,0 0 5 16,6 0-132-16,1-4-114 16,6-4-81-16,-7-7-149 15,53-37-363-15,-66 33-264 0</inkml:trace>
  <inkml:trace contextRef="#ctx0" brushRef="#br0" timeOffset="15751">17432 1716 2260 0,'-20'-34'296'15,"20"34"-66"-15,0 0 7 0,0 0 18 16,-7 41-7-16,7 11-9 15,0 18-4-15,14 11-33 16,5 4-43-16,8 4-60 16,5-4-43-16,1-4-31 0,0-7-13 15,7-7-2-15,-14-19-17 16,0-8-239-16,-26-40-193 16,0 0-172-16,26 45-355 0,-26-45-115 15</inkml:trace>
  <inkml:trace contextRef="#ctx0" brushRef="#br0" timeOffset="16073">18490 1597 1612 0,'0'0'321'0,"0"0"50"16,0 0-39-16,19-33-54 0,-19 33-53 15,0 0-53-15,-32-3-37 16,-14 6-22-16,-7 5-30 0,0-1-10 16,-6 8 5-16,7 0 7 15,6 10 32-15,0 9 9 16,6 3-9-16,1 11-24 0,-1 3 2 16,14 12-22-16,6 0-40 15,14 3 28-15,6-3-35 0,6-4-6 16,14 0-8-16,13-7-8 15,0-4-25-15,6-3-156 16,14-12-188-16,-7-4-93 16,6-3-214-16,8-7-382 15</inkml:trace>
  <inkml:trace contextRef="#ctx0" brushRef="#br0" timeOffset="16379">18943 2340 2380 0,'0'0'316'0,"0"0"-25"0,0 0-31 15,0 0-9 1,46-15-38-16,-6 15-83 0,-8 4-59 16,-32-4-29-16,53 4-21 15,-53-4-1-15,46 3-1 16,-46-3 90-16,0 0-5 0,39-11-22 15,-39 11-17-15,0 0-17 16,7-44-13-16,-7 44 9 0,-33-44-32 16,33 44 49-16,-66-30-45 15,7 15-16-15,-13 15 20 16,6 11-26-16,1 8-191 0,5 10-166 16,8 1-109-16,52-30-228 15,-46 59-446-15</inkml:trace>
  <inkml:trace contextRef="#ctx0" brushRef="#br0" timeOffset="17307">20750 4839 1688 0,'7'-48'405'16,"-7"48"-33"-16,0 0-95 0,0 0-92 15,0 0-38-15,0 0 15 16,0 0-22-16,-46 14-43 16,46-14-41-16,0 0-12 0,-40 48-18 15,40-48-16-15,0 0 10 16,-39 52-6-16,39-52 12 0,0 0-21 16,0 0 0-16,-46 33-8 15,46-33-7-15,0 0 21 16,-53 8-11-16,53-8 0 15,0 0-10-15,-46-19 10 16,46 19-5-16,0 0 7 0,0 0 0 16,0 0 5-16,0 0-7 15,0 0-10-15,-46-18 10 0,46 18 3 16,0 0 10-16,-59 33 12 16,59-33 90-16,-52 48 10 15,52-48-16-15,-66 52-2 0,7-15 13 16,-7-15-33-16,-6-4-27 15,-14-10-18-15,1-1-17 0,-7-7 5 16,0 0 58 0,7-11 19-16,12 0-25 0,8-8-22 15,12 1 10-15,53 18-16 16,-59-41-28-16,59 41-26 16,-40-62 11-16,21 10-1 0,6 0-5 15,6 4-1-15,14 0-10 16,6-4-17-16,6 8-129 0,-5-4-189 15,5 4-127-15,-19 44-98 16,20-52-263-16,-20 52-313 16</inkml:trace>
  <inkml:trace contextRef="#ctx0" brushRef="#br0" timeOffset="17491">19948 4406 2382 0,'53'-26'301'0,"-14"8"-85"15,-39 18-100-15,46-11-54 0,-6 11-43 16,-40 0-169-16,46 18-279 16,-46-18-351-16</inkml:trace>
  <inkml:trace contextRef="#ctx0" brushRef="#br0" timeOffset="17667">19640 5619 2320 0,'52'33'226'15,"1"-29"-115"-15,19-15-56 16,7-11-41-16,-7-4-191 0,7-7-244 15,-13-15-284-15</inkml:trace>
  <inkml:trace contextRef="#ctx0" brushRef="#br0" timeOffset="17879">19909 4573 987 0,'0'0'319'16,"26"-48"21"-16,-26 48-28 0,0 0-47 16,46-34-43-16,-46 34-60 15,0 0-65-15,0 0-45 16,0 0-31-16,20 52-14 0,-27-11-42 16,7-41-203-16,-39 55-287 15,-7-14-202-15</inkml:trace>
  <inkml:trace contextRef="#ctx0" brushRef="#br0" timeOffset="18344">19042 4794 2097 0,'0'0'275'0,"0"0"41"16,0 0-64-16,0 0-76 15,0 0-74-15,0 0-8 16,-53 59-38-16,20-7-23 0,33-52-17 16,-46 63-16-16,46-63 9 15,-52 55-9-15,52-55 0 16,-66 45-5-16,66-45 5 0,-66 22 2 15,66-22-21-15,-52 3-21 16,52-3-3-16,0 0 4 0,0 0 12 16,0 0 10-1,-7-55 17-15,7 55 4 0,0 0-13 16,0 0 16-16,0 0-7 16,0 0-7-16,0 0 15 0,53-15 27 15,-53 15 25-15,0 0-5 16,0 0 51-16,0 74 11 15,-20-15-21-15,-13-3-41 0,-13-8-30 16,-6 3-10-16,-1-3-15 16,-6-7-8-16,6-3-132 15,1-12-139-15,52-26-244 0,-59 26-432 16</inkml:trace>
  <inkml:trace contextRef="#ctx0" brushRef="#br0" timeOffset="18540">18707 5538 2658 0,'0'0'327'0,"0"0"-118"15,0 0-104-15,0 0-59 16,52-19-53-16,-52 19-200 15,0 0-371-15,0 0-469 0</inkml:trace>
  <inkml:trace contextRef="#ctx0" brushRef="#br0" timeOffset="18784">18279 4909 2908 0,'0'0'449'15,"0"0"22"-15,0 0-59 16,-52 63-108-16,52-63-129 0,-72 70-95 16,19-19-46-16,-6-2-20 15,0-9-239-15,-7 1-233 16,-6-4-116-16,-1 0-262 0,-5-8-326 15</inkml:trace>
</inkml:ink>
</file>

<file path=ppt/ink/ink31.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04-21T08:08:55.629"/>
    </inkml:context>
    <inkml:brush xml:id="br0">
      <inkml:brushProperty name="width" value="0.1" units="cm"/>
      <inkml:brushProperty name="height" value="0.1" units="cm"/>
      <inkml:brushProperty name="color" value="#ED1C24"/>
      <inkml:brushProperty name="fitToCurve" value="1"/>
    </inkml:brush>
  </inkml:definitions>
  <inkml:trace contextRef="#ctx0" brushRef="#br0">742 1256 608 0,'7'-59'137'16,"0"-4"57"-16,-14 4 100 0,-6 4-18 15,-13 7-41 1,-7 15-46-16,-26 18-17 0,-14 19-14 15,-6 14-29-15,-13 19-16 16,14 15-32-16,-1 14 16 0,6 12-25 16,14 3-20-16,13-3-11 15,13-4-14-15,27-1 2 0,19-13 14 16,13-9-25-16,33-14 11 16,14-18-20-16,12-16 2 15,14-10-14-15,-1-23-2 0,1-14 10 16,-14-11 10-16,1-16-15 15,-7-10-6-15,-14-22 22 0,1-16-10 16,-7-14-13-16,0-22 12 16,-6-15 7-16,-1-7-8 15,-12 11 3-15,-7 33 36 16,-14 29-8-16,1 34-22 0,-13 33-16 16,-7 37 21-16,-13 48-11 15,-14 30 7-15,1 22-20 0,-7 18 14 16,0 7 31-16,7 8 11 15,6-3-25-15,7-1-14 0,7-3 19 16,6-4 2-16,0-12-3 16,13-10-24-16,6-7 7 15,-5-9 1-15,-1-6-16 0,0-15-124 16,0-15-113-16,7-7-173 16,-20-41-226-16,19 44-131 15</inkml:trace>
  <inkml:trace contextRef="#ctx0" brushRef="#br0" timeOffset="241">1840 1286 1103 0,'0'0'360'0,"59"-37"-18"16,-6 15-30-16,6 3-62 15,13 8-72-15,13 0-76 0,7 7-30 16,14-3-26-16,5 0-16 16,-6-1-9-16,-13 1-16 0,-13-1-30 15,-13 8-108-15,-66 0-115 16,0 0-217-16,0 0-120 0,0 0-32 16</inkml:trace>
  <inkml:trace contextRef="#ctx0" brushRef="#br0" timeOffset="477">2228 946 888 0,'-27'-44'307'0,"27"44"37"16,0 0-71-16,0 0-91 15,0 0-46-15,0 0 168 0,0 0-51 16,0 0-60-16,-6 62-50 15,6 5-55-15,6 7-46 0,1-4-7 16,6 8-15-16,7-8-20 16,-1-4-5-16,1-7-109 0,0-7-189 15,-7-7-248-15,-13-45-224 16</inkml:trace>
  <inkml:trace contextRef="#ctx0" brushRef="#br0" timeOffset="744">3358 628 2006 0,'0'0'396'0,"0"0"-36"16,0 0-87-16,20 63-77 15,-14 0-77-15,1 3-53 0,6-3-35 16,0 0-29-16,0 0 8 16,7-8-2-16,0 1-33 0,-1-5-89 15,-6-3-74-15,7-3-107 16,-7-1-197-16,-13-44-272 0,13 52-24 16</inkml:trace>
  <inkml:trace contextRef="#ctx0" brushRef="#br0" timeOffset="3496">5014 1009 652 0,'0'0'143'0,"39"0"69"15,-39 0-28-15,46 11-50 16,-46-11 5-16,53 33-4 0,-7 0-12 16,-7 15 23-16,7 19-14 15,0 18-21-15,0 15-19 16,0 29-8-16,-6 19-14 0,-1 18-40 15,-13 11 16-15,1 8 54 16,-14-4 3-16,-7-4-13 16,-19-3-3-16,0 3-12 15,-20-7-6-15,-13-3-7 0,-13-12-10 16,-13-11 31-16,-7-11-37 16,-13-15 3-16,-7-14-16 0,-6-12-13 15,-6-11 7-15,12-11 20 16,0-11-33-16,14-7 0 0,6-7-5 15,20-9-6-15,6-10 5 16,14-3-8-16,0-9 7 0,39-14-7 16,0 0-5-16,-27 19-6 15,27-19-72-15,0 0-73 0,0 0-141 16,0 0-179-16,0 0-195 16,0 0-56-16</inkml:trace>
</inkml:ink>
</file>

<file path=ppt/ink/ink310.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4:27:15.621"/>
    </inkml:context>
    <inkml:brush xml:id="br0">
      <inkml:brushProperty name="width" value="0.25" units="cm"/>
      <inkml:brushProperty name="height" value="0.5" units="cm"/>
      <inkml:brushProperty name="color" value="#00FF00"/>
      <inkml:brushProperty name="tip" value="rectangle"/>
      <inkml:brushProperty name="rasterOp" value="maskPen"/>
      <inkml:brushProperty name="fitToCurve" value="1"/>
    </inkml:brush>
  </inkml:definitions>
  <inkml:trace contextRef="#ctx0" brushRef="#br0">1709 465 596 0,'-86'-33'140'0,"-6"-1"11"0,-6 8 43 16,-14-3 9-16,7 3 74 15,-13 8-26-15,0 6 15 16,6 12-28-16,0 15-51 0,0 7-51 15,7 12-4-15,13 6-18 16,7 8-8-16,13-3-19 16,12-5-32-16,14 1-13 15,20 0-7-15,26-41-14 0,-6 48-11 16,6-48 12-16,59 40-22 16,13-18 4-16,7-10 12 0,6-12-26 15,7-12 19-15,0-10-14 16,0-7 11-16,-6-12-14 15,-14-7 21-15,-6-11-20 0,-14 0 17 16,-12-11-15-16,-7 3 11 16,-20-3 1-16,-13 3 57 15,-20 12-12-15,-13 11-3 16,-19 14-15-16,-27 15-23 0,-33 26 33 16,-13 19 26-16,-6 14 23 15,-7 15-2-15,19 12-25 0,14-1-40 16,26 4-3-16,20-4 18 15,26 0-15-15,33-3-23 16,33-5 9-16,33-17-7 0,33-12-3 16,25-11-2-16,8-7 10 15,12-11-6-15,8-8-11 0,5-7 7 16,-6-11 0-16,-13-12 3 16,-13-17-6-16,-13-8 0 15,-27-15 12-15,-26-8 0 16,-26 5-9-16,-33-1-6 0,-33 8 11 15,-32 11 5-15,-27 15-8 16,-33 14 28-16,-13 19 32 0,-26 15 39 16,-1 22 20-16,1 10 10 15,6 24-46-15,27 6-55 0,26 8-34 16,33 4 26-16,26-5-15 16,32-2-7-16,21 3 0 15,32-12 20-15,21-6-30 0,32-12-5 16,6-7 15-16,14-15-26 15,6-7-42-15,0-8-14 16,1-10 39-16,6-12 22 0,-7-11-3 16,-6-11-66-16,-7-11 38 15,-20-18 3-15,-13-12-6 16,-13-11 20-16,-26-14 10 0,-20-1 25 16,-26 8-11-16,-33 8 11 15,-33 18 5-15,-32 21 2 0,-27 31 48 16,-20 29 35-16,-13 22 14 15,7 23-13-15,13 14-50 0,19 0 18 16,34 4-19 0,26 0-22-16,32-4-9 0,34-3-1 15,25-12 6-15,40-11-5 16,27-7-13-16,26-11-10 0,12-15 5 16,14-3-58-16,7-8-60 15,6-8-32-15,0-3-24 16,-6-11-39-16,-20-8-60 0,-1 1-102 15,-25 7-151-15,-7 3-303 16</inkml:trace>
</inkml:ink>
</file>

<file path=ppt/ink/ink311.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4:27:16.478"/>
    </inkml:context>
    <inkml:brush xml:id="br0">
      <inkml:brushProperty name="width" value="0.25" units="cm"/>
      <inkml:brushProperty name="height" value="0.5" units="cm"/>
      <inkml:brushProperty name="color" value="#00FF00"/>
      <inkml:brushProperty name="tip" value="rectangle"/>
      <inkml:brushProperty name="rasterOp" value="maskPen"/>
      <inkml:brushProperty name="fitToCurve" value="1"/>
    </inkml:brush>
  </inkml:definitions>
  <inkml:trace contextRef="#ctx0" brushRef="#br0">424 219 2027 0,'-40'0'260'0,"40"0"-5"0,-46 26 1 16,0 7-17-16,7 13-37 16,-8 13-37-16,7 12-44 15,7-1-37-15,7 9-26 16,20 3-15-16,12-4-10 0,27-7-21 16,26-8-4-16,14-3 5 15,13-16-4-15,6-10-9 16,6-8 4-16,2-11 6 0,-8-15-10 15,-7-19-7-15,-6-6 2 16,-6-13 11-16,-7-14-2 0,-13-12 4 16,-7-17-5-16,-7-13-7 15,-19-10-3-15,-13-8 7 16,-14 4 63-16,-19 11 73 0,-20 12 15 16,-13 21-36-16,-28 24 13 15,-31 32 22-15,-14 23 36 16,-7 29 32-16,1 20-13 15,14 3-41-15,25 4-73 0,13-1 15 16,33 5-29-16,20-4-30 16,27-8-35-16,32-7-7 0,20-15 15 15,13-8-7-15,21-11 4 16,12-10-17-16,6-15 12 16,1-13-20-16,1-10 24 0,-2-18 8 15,-12-13-21-15,-14-17-17 16,-6-15-16-16,-19-8 49 0,-28 0-10 15,-12 8 22 1,-20 10-4-16,-28 19 1 0,-24 23-1 16,-41 23 11-16,-25 17-21 15,-8 23-1-15,-6 8 0 0,21 7-13 16,17-4-13-16,29 8-18 16,12 7-106-16,33-4-366 0,33-3-198 15,33-4 10-15,33-8-173 16,53-13-371-16</inkml:trace>
</inkml:ink>
</file>

<file path=ppt/ink/ink312.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4:27:17.613"/>
    </inkml:context>
    <inkml:brush xml:id="br0">
      <inkml:brushProperty name="width" value="0.25" units="cm"/>
      <inkml:brushProperty name="height" value="0.5" units="cm"/>
      <inkml:brushProperty name="color" value="#00FF00"/>
      <inkml:brushProperty name="tip" value="rectangle"/>
      <inkml:brushProperty name="rasterOp" value="maskPen"/>
      <inkml:brushProperty name="fitToCurve" value="1"/>
    </inkml:brush>
  </inkml:definitions>
  <inkml:trace contextRef="#ctx0" brushRef="#br0">911 520 1569 0,'0'0'272'15,"-19"-45"53"-15,-8 4-1 16,-6 11-60-16,1 5-54 16,32 25-64-16,-40-19-40 0,40 19-58 15,-33 0-26-15,33 0 16 16,-33 59 19-16,14 4-29 0,12 8 4 16,20 3-3-16,27 0-20 15,19-8 7-15,33 1-5 16,6-11-11-16,21-8 5 0,0-11-9 15,6-14 4-15,0-9 6 16,0-14-13-16,-7-11 16 16,0-11-9-16,-6-8-3 0,-6-10 12 15,-14-12-19-15,-13-12 16 16,-7-13-3-16,-19-8 3 16,-20-4 91-16,-27-1 33 0,-12 9 38 15,-40 15-29-15,-33 14-54 16,-33 22 1-16,-39 19 41 0,-21 26 40 15,-19 22 4-15,1 18-68 16,6 16-45-16,12-1 6 16,34 5-18-16,20-5-1 0,32-4 12 15,34-6-50-15,32-5 17 16,40-7-13-16,26-3-2 16,26-11 2-16,27-12-11 0,6-8 2 15,13-6 11-15,1-16-38 16,6-3 27-16,0-14-11 15,-7-16 5-15,-13-16 9 0,-6-20-14 16,-20-8-21-16,-27-11 27 16,-19-5-5-16,-33 1 19 0,-33 12-19 15,-32 14 3-15,-40 14 31 16,-40 26-13-16,-32 31-1 16,-34 18 107-16,-7 18 48 0,8 16-22 15,33 6-19-15,26 1-59 16,25 3 2-16,34 4-39 0,33-8-8 15,26 1-5-15,26-4-5 16,33-4-7-16,27-7 5 16,32-4-10-16,22-4-6 15,11-15 34-15,7-3-28 0,0-7-18 16,-7-12-12-16,0-15 21 16,-6-14 26-16,-6-15-38 0,-14-22-9 15,-13-26 13-15,-27-12 5 16,-19 1-21-16,-33 7 14 0,-33 10 33 15,-39 24-4-15,-26 25 7 16,-55 34 33-16,-31 33 21 16,-13 22 61-16,7 18-38 0,19 5-36 15,32 7-8-15,34-1-24 16,32 1-31-16,21-7 16 16,19-4-2-16,26-12-90 0,7-11-323 15,0-44-264-15,33 45 17 16,-33-45 46-16,53 33-91 15,-14-14-309-15</inkml:trace>
</inkml:ink>
</file>

<file path=ppt/ink/ink313.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4:28:06.788"/>
    </inkml:context>
    <inkml:brush xml:id="br0">
      <inkml:brushProperty name="width" value="0.1" units="cm"/>
      <inkml:brushProperty name="height" value="0.1" units="cm"/>
      <inkml:brushProperty name="fitToCurve" value="1"/>
    </inkml:brush>
  </inkml:definitions>
  <inkml:trace contextRef="#ctx0" brushRef="#br0">3549 0 498 0,'0'0'18'0,"-26"34"-4"0,6-1 22 15,7 0 5-15,0-7-5 16,6 7 25-16,0 0-23 16,-6 1-2-16,7-5-30 0,-7 4-6 15,13-33 9-15,-14 41 4 16,8-8-20-16,6-33 4 0,-20 41 11 15,0-4-16-15,1-4 17 16,-1-3 2-16,0-1-26 0,1 1 30 16,5 3-5-1,-5 0-20-15,19-33 28 0,-27 45-21 16,8-12-10-16,19-33 6 16,-20 44 7-16,0-7 0 0,20-37-5 15,-19 48-1-15,12-7-6 16,0-4 12-16,1 3 13 0,-1-3-30 15,7 4-5-15,-6-4-12 16,12 7 16-16,-6-7 18 16,0 0-14-16,0 4 4 0,0-41 19 15,0 44-1-15,0-44-21 16,13 48 2-16,-13-48 27 0,7 45-20 16,6-8-6-16,-13-37 26 15,13 44-16-15,-13-44 0 16,13 48 0-16,1-11 69 15,-14-37-28-15,13 44-27 0,-7-7 11 16,-6-37-17-16,13 37-12 16,1-4 10-16,-8-3 0 0,1 3-17 15,-1 0 13-15,1 1-2 16,-1 3-4-16,-6-1 1 16,7 9 8-16,-7-1-14 0,-7 8 16 15,-6 3-14-15,7 4-3 16,-14 1 16-16,7 2-2 0,-7-3-8 15,0-3 14-15,1-1-5 16,6-3-16-16,-1-8 11 16,8-3-4-16,6-8-11 0,-7-3 25 15,7-30-10-15,7 44-5 16,-7-14-2-16,0-30 20 0,13 37-3 16,-6-8-7-16,-7-29 8 15,13 33-11-15,0-3 5 16,-13-30-13-16,26 37 2 0,-13-4-6 15,-6-7 3-15,-1 7 9 16,1 1 0-16,-14 2 0 0,1 5 7 16,-7 3-13-16,0 4 12 15,-7 1-6-15,-6 2 14 0,6 5-17 16,-6 6-2-16,6 5-67 16,0 3 22-16,-6 4 13 15,6 4 7-15,0-4 11 0,1-1-6 16,5 1 8-16,0-7 13 15,1-4 12-15,7-4-18 16,-7-8 18-16,6-6-18 0,0-12 2 16,1-3 28-16,-1-5 55 15,7-25 16-15,0 0 35 0,-6 30-23 16,6-30-10-16,0 0-46 16,-13 33 41-16,13-33-2 0,0 0 24 15,-7 34 4-15,7-34-55 16,-13 44 34-16,0-3-45 15,6 3-11-15,-13 8-24 0,1-1-5 16,-1 5 5-16,7-1-8 16,-13 1-14-16,6-5-162 0,7-6-148 15,0-5-130-15</inkml:trace>
  <inkml:trace contextRef="#ctx0" brushRef="#br0" timeOffset="297">3851 6008 294 0,'0'0'-29'0,"0"0"12"16,0 0-4-16,7-30 12 16,-7 30 9-16,-13-37-6 0,13 37-22 15,-14-37-30-15</inkml:trace>
  <inkml:trace contextRef="#ctx0" brushRef="#br0" timeOffset="1097">3858 5446 478 0,'0'0'72'15,"0"0"-5"-15,0 0 19 16,0 0-11-16,0 0-33 0,0 0-12 16,-20-33-17-16,-13 7-19 15,-6 11 25-15,-7 0-27 0,-13 4 10 16,-7-4 52-16,-6 8-34 0,-14-8-3 16,-6 8-3-16,-6 0 9 15,-14-1-33-15,-13 1 20 0,-7 3-17 16,-13 4 15-16,-13 0-4 15,-6 0-12-15,-13 0 2 0,-7 4-5 16,6 3 22-16,1 4-11 0,6 0 10 16,13 8-10-16,14-1-12 15,6 8 18-15,12 7-12 0,8 4 16 16,12 8-17-16,8 14 14 16,12 4 7-16,1 10-8 15,6 9 12-15,0 6 57 0,7 5-33 16,6 3-30-16,14 4 8 0,6 3-24 15,13 4 10-15,7 0 7 16,12 4 1-16,14 4-14 0,14-4-3 16,12-1 17-16,13-6-21 0,20-8 72 15,7-4 54-15,13-7-67 16,6-11-8-16,21-7-22 16,5-8-4-16,21-15 3 0,19-11-4 15,14-11-24-15,13-10 1 0,6-9-9 16,19-10 23-16,1-8 6 15,0-11-18-15,-1-7-2 0,-6-8 13 16,7-18-19-16,-7-11 12 16,-12-11-82-16,-7-15-5 0,-21-19 30 15,-5-10-5-15,-21-16 36 0,-19-3 21 16,-14-4 2-16,-19 4-13 16,-33 0 13-16,-20 7 3 0,-19 8-6 15,-20 18 21-15,-20 19-27 16,-26 18-30-16,-20 19-14 0,-20 14 19 15,-19 8-24-15,6 14-25 0,1 8-70 16,12 4-74-16</inkml:trace>
  <inkml:trace contextRef="#ctx0" brushRef="#br0" timeOffset="1589">2398 6440 314 0,'0'0'105'0,"20"-26"36"0,-20 26-7 15,0 0-40-15,13-33-47 0,-13 33-5 16,0 0-22-16,0 0-9 16,0 0 19-16,0 0-14 0,0 0 26 15,0 0 11-15,-46 40-1 16,6 5-5-16,1-1-3 0,-7 4-25 16,6-4 13-16,-6 1-10 0,7-5 14 15,0-6 48-15,6-1-48 16,0-7 11-16,33-26-16 15,0 0-25-15,-40 26 33 0,40-26 7 16,-32 7-28-16,32-7-22 16,0 0-3-16,-40-18 11 0,40 18 20 15,-19-30-24-15,19 30 23 0,0 0 27 16,0 0-22-16,0 0 6 16,-40-11-24-16,7 22-25 0,-6 15 29 15,6 3-6-15,-6 1-5 0,-7 14-16 16,6 1 6-16,-6 3-3 15,7-8-253-15,-1-3-106 16,7-7-73-16</inkml:trace>
  <inkml:trace contextRef="#ctx0" brushRef="#br0" timeOffset="1793">2490 6041 1009 0,'66'-37'159'0,"-7"0"33"0,6 0 0 15,8 4-76-15,-8 3-58 16,1 4-36-16,0 4-26 16,-6 4 14-16,-7-1-187 0,-7 4-187 15,-46 15-168-15</inkml:trace>
  <inkml:trace contextRef="#ctx0" brushRef="#br0" timeOffset="2026">1859 5446 1349 0,'0'0'287'16,"0"63"13"-16,0 7-82 0,-6 4-80 16,-1 7-60-16,0 0-43 0,7 4-10 15,-13-7-19-15,7 3-238 16,-14-3-148-16,0-1-122 0,-6-3-3 16</inkml:trace>
  <inkml:trace contextRef="#ctx0" brushRef="#br0" timeOffset="2421">1544 5952 619 0,'0'0'183'0,"0"0"96"16,0 0 28-16,0 0-5 0,19 56-76 15,-12 3-28-15,-7 11-64 16,-7 0-37-16,-19 11-54 0,-13 1-12 15,-7 3-16-15,-13-4-15 0,-7-3 17 16,-13-8-22-16,7-7 15 16,-7-12-21-16,13-14 20 15,-1-11-9-15,2-11 4 0,12-15-4 0,1-15-8 16,6-18-6-16,6-12-74 16,7-17-58-16,20-9-71 15,7-10-23-15,12-4-2 0,14 8 17 16,13 3 75-16,0 11 53 0,13 11 49 15,-7 15 16-15,7 8 16 16,7 10 9-16,-7 4 13 0,1 8-1 16,-1 7-5-16,-14 0-3 15,-32 0-2-15,40 7 16 0,-14 5-22 16,-26-12 0-16,40 14 11 0,-14-3 20 16,7-7-38-16,0-4-180 15,13-4-72-15</inkml:trace>
</inkml:ink>
</file>

<file path=ppt/ink/ink314.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4:28:09.865"/>
    </inkml:context>
    <inkml:brush xml:id="br0">
      <inkml:brushProperty name="width" value="0.1" units="cm"/>
      <inkml:brushProperty name="height" value="0.1" units="cm"/>
      <inkml:brushProperty name="fitToCurve" value="1"/>
    </inkml:brush>
  </inkml:definitions>
  <inkml:trace contextRef="#ctx0" brushRef="#br0">3676 0 515 0,'-19'63'99'16,"-14"22"-4"-16,-7 22-36 15,-12 15 16-15,6 19 6 0,-7 10-40 16,7 4-24-16,7 4-13 16,6 0-4-16,7 4-19 0,13-1 16 15,-1-3 8-15,8 0-12 0,-1-8 12 16,1-14-174-16,-1-8-43 15,1-7-45-15</inkml:trace>
  <inkml:trace contextRef="#ctx0" brushRef="#br0" timeOffset="280">3394 2675 334 0,'0'0'126'16,"6"-37"10"-16,1 8-42 16,0 3-19-16,-7 26-44 0,-7-37-1 15,7 37-12-15,-7-33-12 16,7 33-6-16,0 0-4 0,0 0-10 15,-13-26 32-15,13 26-25 16,0 0-4-16,0 0-102 0,0 0-58 16,0 0-61-16</inkml:trace>
  <inkml:trace contextRef="#ctx0" brushRef="#br0" timeOffset="988">3269 1711 118 0,'13'33'18'0,"-6"0"7"0,-1 4 24 16,1 0 9-16,-7 4-25 0,-7 0 1 16,1 7-20-16,-7 0 60 15,-7 0-38-15,0 3-3 16,0 1-6-16,1 0-6 0,6 3 11 16,-1 4-24-16,1-7 1 15,13 4-9-15,0-1 10 0,13-3-10 16,1-4 11-16,12 0-19 15,0-4 8-15,7-3-12 0,0-1 28 16,6 1-27-16,1 0 25 0,-7-1-21 16,-1 1 7-16,-5 3-13 15,-1 4 23-15,-6 4-16 0,-1 3 2 16,-12 5 17-16,0-1 27 16,-7 0 0-16,0 4 43 15,-14-1-13-15,1 5 0 0,0-4-18 16,-7 3 72-16,7 1-49 15,0 7 20-15,-7-1-27 0,1 5 75 16,-1 0-43-16,7-8-64 0,0 0-25 16,0 0 19-16,6-3-25 15,0-4-3-15,1-4 1 0,6-8 13 16,0-3-37-16,0-7 33 16,6-8-22-16,-6-3 28 0,0-30-92 15,0 29-128-15,0-29-70 0,0 0-18 16,7 26-21-16</inkml:trace>
  <inkml:trace contextRef="#ctx0" brushRef="#br0" timeOffset="1643">4051 5154 764 0,'0'0'47'15,"26"-33"-22"-15,-13 0 62 0,-6 3 49 16,-14 1 3-16,1-1-60 16,-20-3-10-16,-7 7-33 0,-20 0-33 15,-13 8 14-15,-19-1-17 16,-14 8-3-16,-12 0 3 0,-14 11 11 15,-20 0-22-15,-12-4 18 0,-14 4 1 16,-14 11-30-16,-6 0 142 16,-13 12-29-16,1 6 32 0,-14 4-33 15,13 12 48-15,-7-1-38 0,20 12 35 16,1 10-32-16,6 12-17 16,19 7-32-16,8 14 24 0,5 12-33 15,20 11-15-15,20 4-24 16,7 10 2-16,26 1 3 15,14 4 8-15,19-5-4 0,26-6 64 16,27-9-33-16,19-6-23 0,20-12 24 16,26-3-18-16,27-15-6 0,19-7-18 15,27-8 2-15,13-4 2 16,26-10-9-16,20-4 0 0,13-15 8 16,6-4-18-16,7-11 10 0,1-7-3 15,-7-15-44-15,-1-4-20 16,1-14-26-16,-1-19 11 0,1-15 11 15,-7-15-3-15,-6-21 11 16,-8-16 0-16,-12-21 2 0,-7-23 25 16,-19-22 27-16,-20-7-10 15,-27-16 14-15,-19 9 5 0,-34 3 6 16,-32 14 4-16,-33 16-26 0,-26 18 20 16,-40 15-2-16,-19 14-20 15,-34 12 21-15,-5 18-9 0,-14 15 1 16,-1 7 9-16,7 19-4 0,7 7-29 15,14 11-199-15,19 4-133 16,0 8-56-16,13 6-6 0</inkml:trace>
  <inkml:trace contextRef="#ctx0" brushRef="#br0" timeOffset="2085">3190 5760 1011 0,'-39'45'21'0,"-1"-12"-3"16,14 7 70-16,-7 5 64 0,0-1-33 16,-13 4 63-16,-1 8-21 15,1 3-29-15,0 0-71 0,0-4-30 16,7-3 1-16,6-4-24 15,7-7-2-15,26-41 4 0,-33 37-10 16,33-37 3-16,0 0-20 0,0 0 29 16,0 0-12-16,0 0-101 15,0 0 16-15,0 0 12 0,0 0 4 16,-33-52 48-16,13-4 14 0,14 5-13 16,-1-5 32-16,7 12 48 15,0 7 19-15,0 37-7 0,0 0 13 16,-39-26 46-16,-7 26 53 15,-7 19 9-15,1 18-55 0,-14 11-26 16,0 3-15-16,0 8-9 16,1 8-43-16,-8-1-13 0,1 5-16 15,6-9-6-15,7 1-10 0,7-4-12 16,-2-3-88-16,2-16-156 0,12-6-170 16,40-34-152-16,-39 29-42 15</inkml:trace>
  <inkml:trace contextRef="#ctx0" brushRef="#br0" timeOffset="2277">2913 5350 1508 0,'73'-55'0'0,"6"3"15"16,13 4-20-16,7 4 16 15,-7 3 4-15,0 11-26 0,-13 5-20 16,-20-1-139-16,-7 7-90 0,-52 19-105 16</inkml:trace>
  <inkml:trace contextRef="#ctx0" brushRef="#br0" timeOffset="2520">2138 4800 1664 0,'-53'37'214'0,"14"14"7"16,6 5-48-16,13 6 61 0,14 12-89 16,-1 0-61-16,14 0-36 15,-1 4-19-15,7-8-4 0,7 0-28 16,-7-7 10-16,-6 3-46 0,6-6-169 15,-13-5-147-15,0-3-130 16,-13-4-14-16,-7-4 27 16</inkml:trace>
  <inkml:trace contextRef="#ctx0" brushRef="#br0" timeOffset="2871">1670 5745 1427 0,'0'0'214'0,"0"0"-40"0,-33-18 132 15,33 18 23-15,0 0-71 16,-19 33-70-16,12 8-72 0,7-1-25 16,0 5-10-16,-7-5-13 0,1 8-30 15,-14 4-25-15,-19 4-7 16,-7-1 1-16,-20-3 2 16,-6-4-2-16,-7-4-4 0,0-11-3 15,7-3-10-15,6-12 2 0,7-14-53 16,6-15-57-16,14-11-76 15,19-15-80-15,7-15-73 0,20-14-20 16,12-16 48-16,14 5 117 0,13-1 116 16,7 8 35-16,12 15 26 15,-12 7 14-15,-7 14 7 0,0 8-7 16,-46 26 74-16,46-22 46 0,-46 22 27 16,0 0 3-16,39-14-58 15,-39 14-33-15,0 0-29 16,40 0-12-16,-40 0-89 0,52 3-287 15,8-3-193-15</inkml:trace>
</inkml:ink>
</file>

<file path=ppt/ink/ink315.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4:28:13.973"/>
    </inkml:context>
    <inkml:brush xml:id="br0">
      <inkml:brushProperty name="width" value="0.1" units="cm"/>
      <inkml:brushProperty name="height" value="0.1" units="cm"/>
      <inkml:brushProperty name="fitToCurve" value="1"/>
    </inkml:brush>
  </inkml:definitions>
  <inkml:trace contextRef="#ctx0" brushRef="#br0">1840 0 124 0,'0'0'24'0,"-53"26"9"0,53-26 10 16,-46 37 18-16,46-37-29 15,-46 48 4-15,7-11-27 0,39-37-6 16,-40 52 6-16,21-8-16 16,-1 8 22-16,13 3-25 15,7 4 15-15,7 8 3 0,6 3-15 16,0 7 7-16,0 5-10 15,7 10 17-15,-13 4-15 0,-1 11 21 16,1 4-13-16,-1 0 0 16,1 0-3-16,-1-4-1 15,1-7-2-15,0-8 0 0,6-7-10 16,-7-7-19-16,1-8 18 16,-1-7-6-16,1-4 10 15,0 0 17-15,6-5-4 16,-7-6 0-16,1-3 11 0,6-1-20 15,0 0 0-15,0 1 18 16,0 6-13-16,-6 5 10 0,6-1-6 16,-6 12-8-16,-7-1 15 15,-7 1-5-15,-6 3 4 16,6 0-12-16,1 0 3 0,-7 4 3 16,6 0 5-16,1 0 57 15,-1-4-26-15,7 4-28 16,0-4 7-16,0 0 1 15,0 1 46-15,0-1-13 0,0-4-28 16,-7-3-4-16,7-4 70 16,0-3-31-16,0-5-23 0,0 1-6 15,0-8 11-15,-6 5-34 16,12-5-18-16,-6-7 23 0,0-4-6 16,7 0-9-16,0 1 6 15,-1-1 10-15,-6-33 100 16,13 55-18-16,-6-3 32 0,-1 7-54 15,1 0-43-15,0 4-20 16,6 3 5-16,-7 8-5 16,7 4 12-16,1-4-11 0,5 3-30 15,1-3 24-15,0-7-5 16,0-1 3-16,0-3 0 16,-7-7 16-16,7-5-24 0,-7 1-63 15,-6-4-86-15,-1 4-72 16,-6-1-67-16</inkml:trace>
  <inkml:trace contextRef="#ctx0" brushRef="#br0" timeOffset="740">3235 5437 549 0,'-26'-29'97'0,"26"29"-25"16,-46-48 53-16,0 7-46 15,0 4-11-15,-7 4-13 16,-6 3-24-16,-13 1-5 0,-7-1 15 16,-7 12-37-16,-13 7 2 15,-6 11-6-15,-7 11 13 0,-20 18 75 16,-12 12 2-16,-20 15 35 16,-8 10-28-16,1 19-26 0,-7 11-64 15,14 15 14-15,-8 7 1 16,15 0-41-16,6 1 60 0,13 2 95 15,13-3-78-15,20-7-21 16,5 3-5-16,21 4-10 16,7-7 101-16,13 4-25 0,6-4-53 15,14 3 71-15,19 1-28 16,7 3-36-16,19-4 20 0,21 5 28 16,19-5-58-16,26-3-10 15,20-8-17-15,20-14 2 0,14-4-9 16,12-18-16-16,19-8 20 15,14-11-4-15,7-11-11 0,7-12 3 16,5-13-5-16,7-12 0 0,-6-15 1 16,13-11 9-16,7-18 2 15,-1-16-24-15,8-17-85 16,12-19 34-16,0-8 39 0,13-18 1 16,-12-3 9-16,-8-12 25 0,-25-11-11 15,-20-3 8-15,-33-8 3 16,-34 8-2-16,-32 6 4 0,-39 5-8 15,-40 11 0-15,-33 7-7 16,-40 8 12-16,-25 3 0 0,-27 4-5 16,-27 8-12-16,-12 3 12 0,-14 7 9 15,1 11-20-15,-2 8 4 16,8 15 19-16,14 7-16 0,12 7-82 16,20 11-160-16,14 5-190 15,24 13-123-15,15 5-22 0</inkml:trace>
  <inkml:trace contextRef="#ctx0" brushRef="#br0" timeOffset="1508">2616 6216 701 0,'0'0'101'15,"0"0"-14"-15,0 0 72 16,0 0 86-16,0 0-20 16,-13 55-98-16,-7 16 88 0,-19 6-51 0,-1 16-20 15,-6-1-52-15,0 4-24 16,0-4 40-16,7-3-52 15,-7-8-8-15,13-7-25 0,0-11-5 16,7-15-28-16,13-11 28 16,0-11-16-16,13-26 6 0,0 0-8 15,0 0 8-15,0 0-15 16,0 0 16-16,0 0-9 0,-13-33 4 16,13-12-4-16,13-3-7 15,-7-7 7-15,7-1-13 0,1 5 20 16,-1 6-10-16,-13 12 3 0,0 33-22 15,0 0 34-15,0 0-24 16,-46 15 26-16,-7 18-29 16,-6 8 15-16,-7 7 4 0,-7 7-4 15,-12 4 15-15,-1 0-9 16,-6-7-6-16,7 0-7 0,-1-4 3 16,14-7 6-16,6-8-16 15,7-7-195-15,20-8-119 0,6-10-161 16,33-8-36-16,0 0 60 0</inkml:trace>
  <inkml:trace contextRef="#ctx0" brushRef="#br0" timeOffset="1673">2596 5921 784 0,'60'-14'-8'0,"13"6"10"0,-7 8 13 15,-1 11-3-15,-6 4-8 16,-6 4-7-16,-7-5-2 0,-7 1-109 16,-12-4-173-16</inkml:trace>
  <inkml:trace contextRef="#ctx0" brushRef="#br0" timeOffset="1928">1853 5644 1037 0,'-33'48'297'0,"0"8"16"0,-6 10-32 16,6 5-81-16,0-1-95 0,7 4-45 15,-7-8-28-15,7 4-32 16,6-4 12-16,-6-3-12 0,6-1-93 15,-6-2-137-15,-1-9-112 16,1-3-37-16,-7-3-12 16,-6-8 95-16,6-8 47 0</inkml:trace>
  <inkml:trace contextRef="#ctx0" brushRef="#br0" timeOffset="2124">1294 6608 997 0,'-6'-41'301'16,"6"41"-44"-16,0 0-42 0,0 0-47 15,0 0-62-15,0 0 89 16,0 0 85-16,0 0-74 0,0 0-35 16,13 44-69-16,-6 4-35 0,-7 0-3 15,6-3-29-15,-6 3-11 16,0-4-19-16,0-3-10 16,-13-1 10-16,0-3-13 0,-7-3-155 15,20-34-207-15,-46 40-267 16,0-10-116-16</inkml:trace>
  <inkml:trace contextRef="#ctx0" brushRef="#br0" timeOffset="2500">1057 6534 1489 0,'39'-22'167'16,"-39"22"130"-16,40 7 34 15,-40-7-50-15,27 37-78 0,-14 4-103 16,-13-4-35-16,-6 3-34 16,-15 4-27-16,-12 1 3 0,-13-1-94 15,-7 0-102-15,-6-3-82 0,-6-8-15 16,-1-7 22-16,7-4-31 16,6-11-13-16,1-7 22 0,19-8 51 15,33 4 68-15,0 0 71 16,0 0 53-16,-27-62 32 15,27 6 25-15,20 1 44 0,0 7 93 0,-20 48 153 16,46-56 139-16,-13 16-4 16,-33 40-25-16,33-37-59 15,-33 37-78-15,0 0-43 0,0 0-38 16,0 0-75-16,0 0-47 16,26-33-49-16,-26 33-14 0,0 0-20 15,0 0-225-15,39-41-245 0,-39 41-364 16</inkml:trace>
</inkml:ink>
</file>

<file path=ppt/ink/ink316.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4:28:25.116"/>
    </inkml:context>
    <inkml:brush xml:id="br0">
      <inkml:brushProperty name="width" value="0.1" units="cm"/>
      <inkml:brushProperty name="height" value="0.1" units="cm"/>
      <inkml:brushProperty name="color" value="#ED1C24"/>
      <inkml:brushProperty name="fitToCurve" value="1"/>
    </inkml:brush>
  </inkml:definitions>
  <inkml:trace contextRef="#ctx0" brushRef="#br0">123 89 859 0,'0'0'259'15,"0"0"63"-15,-7-41 2 16,7 41-33-16,0 0-29 16,0 0-25-16,0 0-59 15,0 0-52-15,0 0-30 0,0 0-20 16,0 0 94-16,0 0 8 16,0 0-39-16,15 41 7 15,-2 11 4-15,13 7-15 0,0 7 19 16,1 5-6-16,5-1-7 15,8 0-25-15,-1 0-33 0,7-7-31 16,8-11-20-16,-8-8-21 16,0-7-45-16,-46-37 74 15,46 41-28-15,-46-41-7 16,39 29-1-16,-39-29-9 0,0 0 8 16,27 19 0-16,-27-19-8 15,0 0-130-15,0 0-188 16,0 0-80-16,0 0-68 0,0 0-242 15,0 0-255-15</inkml:trace>
  <inkml:trace contextRef="#ctx0" brushRef="#br0" timeOffset="2189">829 307 204 0,'0'0'22'15,"0"0"18"-15,0 0-18 0,0 0-13 16,0 0-2-16,0 0-10 16,0 0-1-16,0 0 18 15,0 0-11-15,0 0-9 0,0 0 10 16,0 0-1 0,0 0 14-16,0 0 28 0,0 0 16 15,0 0-26-15,0 0 9 16,0 0-7-16,0 0-31 0,0 0-6 15,0 0 18-15,0 0-16 16,0 0 8-16,0 0-5 16,0 0-1-16,0 0-10 0,0 0 16 15,0 0 32-15,0 0-4 16,0 0-13-16,0 0 8 16,0 0-20-16,0 0 40 0,0 0-10 15,0 0-20-15,0 0-10 16,0 0 2-16,0 0-25 15,0 0 22-15,0 0 11 0,0 0-23 16,0 0-12-16,0 0 31 16,0 0-24-16,0 0-10 15,0 0 30-15,0 0-3 0,0 0-31 16,0 0-224-16</inkml:trace>
  <inkml:trace contextRef="#ctx0" brushRef="#br0" timeOffset="3441">249 318 412 0,'0'0'121'0,"0"0"-3"15,0 0-20-15,0 0-3 16,0 0 7-16,0 0 37 16,0 0-19-16,0 0 9 0,0 0-13 15,13 44-39 1,-13-44-5-16,-13 41-14 0,13-41-22 15,-46 33-17-15,46-33 12 16,-53 23-3-16,53-23-25 0,-53 7 2 16,53-7 6-16,-46 0-21 15,46 0 28-15,0 0-5 16,0 0 5-16,-33-44-3 0,33 44-12 16,-13-63-1-16,6 7-24 15,20-3 8-15,0 8 8 0,1-1 6 16,5 7 6-16,1 9 0 15,-20 36-24-15,26-37 29 16,-26 37-8-16,0 0 6 16,0 0-18-16,0 0 9 15,0 0 10-15,0 0 30 0,0 0 17 16,28 51-30-16,-15 1 92 16,-7 0-28-16,1 3-12 0,-1 4 38 15,8-3-41-15,-1-1-33 16,13-3-18-16,7-4-21 15,0-7 2-15,0-1-1 0,-1-10 4 16,-32-30-15-16,41 33 1 16,-41-33-5-16,26 33-174 0,-26-33-141 15,0 0-122-15,0 0-43 16,0 0-5-16</inkml:trace>
  <inkml:trace contextRef="#ctx0" brushRef="#br0" timeOffset="3877">916 359 968 0,'0'0'244'0,"0"0"-34"16,0 0-16-1,0 0-82-15,0 0 34 0,0 0-36 16,0 0-5-16,0 0-30 16,32 18-15-16,-32-18-28 15,46 11-5-15,-46-11-15 0,40 8 4 16,-40-8-7-16,39-8 4 16,-39 8-30-16,0 0 37 0,33-40-20 15,-20 3 80-15,-6 3-35 16,-7-2-6-16,0 36-33 15,-13-48 84-15,13 48-38 0,-27-41-13 16,27 41-26-16,-46-11 18 16,0 22 47-16,7 7-28 15,0 8-12-15,39-26-16 16,-47 48 6-16,14-11-1 0,33-37 3 16,-13 37-30-16,6-4 15 15,7-33-26-15,0 0 11 0,0 0-194 16,39 34-208-16,-39-34-267 15,47 11-36-15</inkml:trace>
  <inkml:trace contextRef="#ctx0" brushRef="#br0" timeOffset="4384">1363 133 1184 0,'0'0'335'16,"-46"0"-86"-16,46 0-65 16,0 0-26-16,0 0 3 0,-26 41-26 15,26-41-27-15,0 37-32 16,0-37-28-16,0 0-33 16,46 26 4-16,-6-19-15 0,0-10 6 15,-40 3-15-15,46-19 15 16,-46 19-5-16,39-33 33 15,-39 33 42-15,33-48-45 16,-26 7-12-16,-1 1 60 0,-12 10-24 16,6 30 36-16,-13-30-37 15,13 30-13-15,-33-3 6 0,-7 14 33 16,8 7-20-16,32-18 0 16,-54 41-15-16,54-41 6 15,-39 44-21-15,39-44 4 0,-33 45-8 16,33-45 14-16,-7 37-21 15,7-37 11-15,0 0-24 16,0 0 8-16,46 18-25 16,-6-11 11-16,0-10-8 0,-40 3 10 15,46-11-13-15,-46 11 16 16,39-30-16-16,-39 30 14 16,33-33-22-16,-33 33 15 0,0 0-49 15,13-37-9-15,-13 37-54 16,0 0-25-16,0 0-96 0,0 0-131 15,0 0-300-15,-59 0-217 16</inkml:trace>
</inkml:ink>
</file>

<file path=ppt/ink/ink317.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4:28:30.676"/>
    </inkml:context>
    <inkml:brush xml:id="br0">
      <inkml:brushProperty name="width" value="0.1" units="cm"/>
      <inkml:brushProperty name="height" value="0.1" units="cm"/>
      <inkml:brushProperty name="color" value="#ED1C24"/>
      <inkml:brushProperty name="fitToCurve" value="1"/>
    </inkml:brush>
  </inkml:definitions>
  <inkml:trace contextRef="#ctx0" brushRef="#br0">0 252 1125 0,'0'-37'336'16,"0"37"-23"-16,0 0-69 15,0 0-90-15,0 0-27 0,0 0 144 16,0 0-34-16,0 0-37 16,26 49-42-16,1 6-22 15,-8-3 9-15,8 4-11 16,-1-1-22-16,0-3-41 0,0 0-29 15,2-4-14-15,-2-4-1 16,0-6-23-16,-6-5-4 0,0-7-5 16,-1-3-14-16,-19-23-193 15,0 0-154-15,0 0-270 0,33 25-257 16</inkml:trace>
  <inkml:trace contextRef="#ctx0" brushRef="#br0" timeOffset="376">613 45 1035 0,'0'0'306'0,"-6"-45"28"0,6 45-68 16,0 0-83-16,0 0-76 15,0 0-36-15,0 0 192 0,0 0-24 16,0 0-41-16,13 45-27 16,0 3-4-16,7 8-30 0,-1 3-11 15,1 0-33-15,6-3-34 16,-6-1-20-16,6-2-17 15,-6-2-9-15,6-2-6 0,-6-1-1 16,6-8-10-16,-6-3-6 16,-6-7-169-16,-14-30-137 0,0 0-127 15,33 45-178-15,-33-45-127 16,26 37 37-16</inkml:trace>
  <inkml:trace contextRef="#ctx0" brushRef="#br0" timeOffset="785">1266 471 1505 0,'0'0'326'16,"0"0"-90"-16,0 0 38 15,0 0-70-15,0 0-76 16,0 0-11-16,0 0-39 0,0 0-34 15,0 0-14-15,0 0-12 16,-27 45-5-16,27-45-7 0,0 0 4 16,0 0-10-16,27 37 0 15,-27-37 4-15,0 0-4 16,0 0 4-16,0 0-4 0,0 0 3 16,0 0 0-16,26-56-3 15,-19 16 0-15,-14 3 0 0,7 37-3 16,-20-42 0-16,20 42-1 15,0 0-1-15,-53-11 14 16,7 15 55-16,13 14-12 0,33-18-24 16,-46 31-9-16,46-31-7 15,-33 40 3-15,33-40 2 0,-13 41-6 16,13-41-6-16,6 41-60 16,-6-41-163-16,0 0-223 15,0 0-257-15,46 33-53 0</inkml:trace>
  <inkml:trace contextRef="#ctx0" brushRef="#br0" timeOffset="1390">1595 416 1246 0,'0'0'362'0,"0"0"3"15,0 0-105-15,0 0-46 0,0 0-37 16,0 0-41-16,0 0-46 16,0 0-27-16,0 0-26 0,0 0-17 15,0 0-15-15,0 0 9 16,0 0-14-16,0 0 5 0,46 22-5 16,-46-22 4-16,0 0 4 15,46-4-8-15,-46 4 3 0,0 0 0 16,0 0 5-16,33-45-4 15,-33 45 60-15,0 0-10 16,7-48 3-16,-7 48-12 16,0 0-3-16,0 0 3 0,0 0 7 15,0 0-3-15,-53-29 12 16,53 29-15-16,-59-4-5 0,59 4-8 16,0 0-5-16,0 0 8 15,-47 22 5-15,47-22-9 0,0 0 1 16,0 0-3-16,0 0-9 15,0 0-3-15,0 0-8 0,0 0-1 16,47 33 1-16,-47-33-15 16,53 19 14-16,-53-19 3 15,0 0-12-15,46-15 0 0,-46 15 0 16,0 0 0-16,26-44-8 16,-26 44 2-16,13-48 12 15,-13 48 3-15,0 0-3 0,-26-48 2 16,26 48 0-16,-53-26 6 15,1 22-1-15,5 11-6 0,47-7-7 16,-53 23-4-16,53-23 4 16,0 0 0-16,-39 44-7 0,39-44-51 15,6 44-151-15,-6-44-110 16,0 0-157-16,53 41-240 16,0-15-114-16</inkml:trace>
</inkml:ink>
</file>

<file path=ppt/ink/ink318.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4:28:36.296"/>
    </inkml:context>
    <inkml:brush xml:id="br0">
      <inkml:brushProperty name="width" value="0.1" units="cm"/>
      <inkml:brushProperty name="height" value="0.1" units="cm"/>
      <inkml:brushProperty name="color" value="#ED1C24"/>
      <inkml:brushProperty name="fitToCurve" value="1"/>
    </inkml:brush>
  </inkml:definitions>
  <inkml:trace contextRef="#ctx0" brushRef="#br0">0 706 466 0,'0'0'152'0,"0"0"36"15,0 0-6-15,0 0 36 0,0 0 47 16,0 0 1 0,0 0-29-16,0 0-49 0,0 0-4 15,0 0-15-15,0 0-12 16,0 0-24-16,0 0-64 16,0 0-38-16,33 7-19 0,-33-7-12 15,0 0 0-15,39-33 2 16,-12-4 9-16,-8-7-2 0,-5-4-4 15,5-8-14-15,1-3 9 16,6-3-3-16,-6-5 0 16,6 1-4-16,1 3 7 0,-1 4 0 15,-6 14 7-15,-7 5 0 16,-13 40 1-16,13-34-4 16,-13 34-2-16,0 0-2 15,0 0-16-15,0 0 7 0,0 0 13 16,0 0 1-16,0 0-5 15,0 0-10-15,0 0 10 16,33 37 0-16,-14 8-6 0,-6 6 28 16,1 5 16-16,-8 7-9 15,1-4-8-15,6 4-13 0,-7-8-8 16,8 0 0-16,5-7 0 16,-6-7 17-16,7-4-12 15,-20-37 20-15,40 33 13 0,-1-7-20 16,-6-7-18-16,6-12 10 15,1 0-2-15,-1-3-14 16,-6-4-6-16,-33 0 12 16,0 0-112-16,33-7-191 0,-33 7-205 15,0 0-185-15,0 0 39 16</inkml:trace>
  <inkml:trace contextRef="#ctx0" brushRef="#br0" timeOffset="484">966 429 821 0,'0'0'221'16,"0"0"24"-16,0 0-83 15,-46-4 11-15,46 4-25 16,0 0-30-16,0 0 21 0,-7 48-45 16,7-48-48-16,33 45-8 15,-33-45 0-15,53 40-46 0,-14-18 19 16,-6-10 6 0,-33-12-25-16,40 3 8 0,-40-3 21 15,0 0 26-15,39-26-18 16,-39 26 2-16,20-37-28 0,-20 37 29 15,0-48 1-15,0 48-10 16,-13-40-12-16,13 40 42 16,0 0-14-16,-40-30-29 0,40 30 0 15,-46-15 9-15,46 15-16 16,0 0-3-16,0 0 17 16,-33 15-8-16,33-15 18 0,0 0-1 15,0 0-10-15,-13 45-7 16,13-45 6-16,7 36-15 15,-7-36-18-15,0 0 25 16,0 0-10-16,0 0-125 0,0 0-146 16,39 34-276-16,-39-34-107 15</inkml:trace>
  <inkml:trace contextRef="#ctx0" brushRef="#br0" timeOffset="881">1577 329 740 0,'0'0'235'0,"0"0"30"0,-13 56-28 15,13-56-66-15,-7 51 24 16,7-51-32-16,20 56-2 0,-20-56-49 15,40 44-10-15,-40-44-20 16,52 33-9-16,-12-18 21 16,-40-15 7-16,52 4-20 0,-52-4-18 15,40-26-5-15,-40 26-7 16,32-48 20-16,-18 4 0 16,-14-1-29-16,-7 1 25 15,-6 7-4-15,13 37-10 0,-46-41-1 16,0 15-14-16,-7 15 5 15,-6 15-31-15,13 3-8 0,0 5 9 16,46-12-17-16,-46 33-1 16,46-33 1-16,-33 44-87 15,33-44-213-15,-13 52-257 0,13-11-362 16</inkml:trace>
</inkml:ink>
</file>

<file path=ppt/ink/ink319.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4:28:41.600"/>
    </inkml:context>
    <inkml:brush xml:id="br0">
      <inkml:brushProperty name="width" value="0.1" units="cm"/>
      <inkml:brushProperty name="height" value="0.1" units="cm"/>
      <inkml:brushProperty name="color" value="#ED1C24"/>
      <inkml:brushProperty name="fitToCurve" value="1"/>
    </inkml:brush>
  </inkml:definitions>
  <inkml:trace contextRef="#ctx0" brushRef="#br0">9 0 959 0,'0'0'217'0,"0"0"115"0,0 0 53 15,-13 52-67-15,13 14-51 16,13 19-18-16,0 15-53 16,7 11-79-16,12 7 30 0,1 4-47 15,7-4-38-15,-1 4 15 16,7-15 5-16,0-3-32 0,0-15-29 16,0-16-15-16,-6-13 4 15,-8-12-1-15,-5-15-16 16,-27-33 14-16,19 29 7 0,-19-29-14 15,0 0 4-15,0 0 74 16,0 0-51-16,0 0-2 16,27-33-19-16,-8-19-9 0,-5-7 19 15,-1-18-26-15,6-12 2 16,1 4 11-16,6 8-15 16,-6 10 12-16,6 15 8 0,7 12-13 15,-33 40 5-15,53-15 4 16,-7 22-11-16,-7 15 13 0,7 15-6 15,-6 15 0-15,-1 4 11 16,7 3-19-16,0 0 8 16,-6-8 6-16,6-6 1 0,-7-5 3 15,0-10-10-15,-6-4-5 16,-33-26-1-16,33 22 8 16,-33-22-13-16,0 0-187 0,0 0-147 15,0 0-191-15,20-30-259 16,-14 1-79-16</inkml:trace>
  <inkml:trace contextRef="#ctx0" brushRef="#br0" timeOffset="257">1389 961 1125 0,'39'-33'329'0,"-39"33"78"16,0 0-73-16,0 0-62 0,40-19 14 15,-1 8-83-15,14 0-79 16,6 0-61-16,0 0-33 16,-7 0-14-16,1 0-11 0,-7-4 3 15,0 4-3-15,-13 0-5 16,-33 11-48-16,26-8-129 16,-26 8-129-16,0 0-130 0,0 0-19 15,0 0-3-15,0 0 55 16,20 30 76-16,-27-1 29 0</inkml:trace>
  <inkml:trace contextRef="#ctx0" brushRef="#br0" timeOffset="477">1816 1046 864 0,'0'0'301'16,"-40"29"-3"-16,40-29-37 16,0 0-25-16,0 0-60 0,0 0-16 15,0 0-25-15,0 0-36 16,0 0-11-16,0 0-35 0,46-22-22 15,-6 4 57-15,-7 3-35 16,-1 0-35-16,-32 15 3 0,0 0-11 16,27-11-10-16,-27 11 0 15,0 0 2-15,33-7-8 0,-33 7-5 16,0 0-133 0,0 0-248-16,26 7-318 0,-26-7-96 15</inkml:trace>
  <inkml:trace contextRef="#ctx0" brushRef="#br0" timeOffset="1589">2256 469 699 0,'0'0'166'15,"0"0"52"-15,0 0-41 0,0 0 95 16,0 0-10 0,26 45-84-16,-19-1-2 0,-7 0-19 15,0 8-21-15,6 4-23 16,1-1 3-16,0 4-15 0,12 0-15 15,1 0-46-15,6 0 3 16,-6-11-22-16,13 4-21 0,-7-7 13 16,0-8-13-16,1-4 0 15,-27-33 3-15,26 37-67 0,-26-37-207 16,0 0-239-16,0 0-181 16</inkml:trace>
  <inkml:trace contextRef="#ctx0" brushRef="#br0" timeOffset="2108">2670 717 850 0,'0'0'221'0,"-13"-44"-9"15,13 44-32-15,0 0-72 0,0 0-70 16,0 0-12-16,0 0-18 16,0 0 100-16,0 0-10 15,0 0-3-15,0 0 1 0,39 33 55 16,-6 8-57-16,-13-1-36 16,0 5-23-16,-7-1-24 15,0 0 40-15,-7-7-11 0,-6-37-24 16,7 44 18-16,-7-44-43 15,0 0 9-15,0 37 24 0,0-37-35 16,0 0 25-16,0 0 9 16,0 0-34-16,0 0 17 0,0 0 0 15,0 0-22-15,7-51 23 16,-1 3-5-16,7-8-5 16,-6-3 7-16,6 7-17 0,0 8 29 15,0 11-19-15,-13 33 3 16,0 0-8-16,0 0 4 15,0 0 15-15,0 0 7 0,0 0 5 16,40 40-23-16,-14 8 6 16,0 4 4-16,1-4-18 0,-8-3 8 15,1-1 2-15,6-7-20 16,-26-37 29-16,27 40-18 0,-27-40-151 16,0 0-150-16,26 41-219 15,-26-41-25-15</inkml:trace>
  <inkml:trace contextRef="#ctx0" brushRef="#br0" timeOffset="2364">3380 266 895 0,'0'0'226'0,"0"0"75"16,33 26 16-16,-7 15-34 15,-13 14-17-15,-6 4-77 16,6 8-15-16,-13 3-24 16,6 0-58-16,-6 4-47 0,7-4-19 15,-7-3-8-15,0-8-22 16,0 0 18-16,-7-7-27 0,1-8 13 16,-7-3-212-16,13-41-263 15,-20 44-229-15,20-44-53 0</inkml:trace>
</inkml:ink>
</file>

<file path=ppt/ink/ink32.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04-21T08:09:00.229"/>
    </inkml:context>
    <inkml:brush xml:id="br0">
      <inkml:brushProperty name="width" value="0.1" units="cm"/>
      <inkml:brushProperty name="height" value="0.1" units="cm"/>
      <inkml:brushProperty name="color" value="#ED1C24"/>
      <inkml:brushProperty name="fitToCurve" value="1"/>
    </inkml:brush>
  </inkml:definitions>
  <inkml:trace contextRef="#ctx0" brushRef="#br0">440 0 701 0,'0'0'199'0,"0"0"137"16,-19 56-10-16,5 18-31 0,8 22-19 16,-7 18-97-16,6 12-27 15,7 7-25-15,0-4-39 0,7 1-30 16,-1-5-18-16,1-10-32 0,6-12 10 16,0-3-5-16,0-11 1 15,0-15-8-15,-6-12-14 16,-7-10 18-16,0-11-21 0,0-8 22 15,0-33-18-15,0 0 7 16,-7 33 3-16,7-33-27 0,0 0-61 16,0 0-31-16,-32 4 13 0,32-4-3 15,-40-22 7-15,1-8 18 16,39 30-10-16,-53-52 18 0,14 8 22 16,-1-4 8-16,1 7 43 15,6 1-5-15,7-5 5 0,-7 5 12 16,13-1-36-16,0 4 30 15,20 37-9-15,-19-40 5 0,19 40 6 16,0 0-15-16,-20-37 45 16,20 37-52-16,0 0 30 0,0 0-4 15,0 0-29-15,0 0 34 16,0 0-25-16,0 0 55 0,0 0 16 16,0 0-29-16,0 0 36 0,0 0 7 15,39 29-1-15,-6 8-11 16,0 7-1-16,0 8-7 0,0 0-2 15,0 0-4-15,6 7-14 0,1 0 6 16,-1 0-29-16,-6-7-3 16,0-1 6-16,-7-6-27 0,0-8 26 15,-13-4-16-15,7-7-4 16,-20-26 4-16,0 0 33 16,20 26 56-16,-20-26 22 0,0 0 22 15,0 0-57-15,26-19-41 0,0-10-16 16,1-12-4-16,-1-7-9 15,0-7-6-15,14-5 6 0,-7 1-6 16,-1 11-5-16,-5 8 0 0,-1 6-13 16,-26 34-91-16,33-33-114 15,-33 33-193-15,33-22-185 0,-33 22-60 16</inkml:trace>
</inkml:ink>
</file>

<file path=ppt/ink/ink320.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4:28:45.457"/>
    </inkml:context>
    <inkml:brush xml:id="br0">
      <inkml:brushProperty name="width" value="0.1" units="cm"/>
      <inkml:brushProperty name="height" value="0.1" units="cm"/>
      <inkml:brushProperty name="color" value="#ED1C24"/>
      <inkml:brushProperty name="fitToCurve" value="1"/>
    </inkml:brush>
  </inkml:definitions>
  <inkml:trace contextRef="#ctx0" brushRef="#br0">1597 0 753 0,'0'48'175'0,"-7"26"123"0,7 18 61 16,0 22-53-16,0 19-16 16,13 19-32-16,7 14-40 0,13 8-72 15,6 7-55-15,7-11-43 16,7-8 25-16,-7-13-4 0,6-19-30 16,-12-20-17-16,-1-21-2 15,-12-19-12-15,-1-18-6 0,-13-11 15 16,-13-41 40-1,0 0-11-15,0 0-14 0,0 0-18 16,0 0-12-16,0-34-6 16,-7-14 12-16,1-18-15 0,-1-19 13 15,7-11-10-15,7-11 4 16,6 3 0-16,0 7 0 0,0 20-13 16,0 21 10-16,7 19 3 15,-20 37-11-15,46-7 6 0,7 25 14 16,-7 15 5-16,13 8-21 15,0 15 18-15,0 4 0 0,7 2-4 16,0 5 24-16,-1-12-16 16,-6 5-15-16,1-12 13 15,-8-8-13-15,-12-7-4 0,-8-3-29 16,-32-30-181-16,33 22-142 16,-33-22-96-16,0 0-204 0,33-7-7 15</inkml:trace>
  <inkml:trace contextRef="#ctx0" brushRef="#br0" timeOffset="255">3351 439 855 0,'0'0'129'0,"0"0"74"0,0 0 21 15,0 0 7-15,7 63 54 16,-7 11 0-16,-7 7-71 0,-6 12-37 15,7 10-27-15,-8 4-56 16,14 0-16-16,0 1 12 0,20-5-17 16,0-7-21-16,19-11 1 15,1-3-27-15,19-15-10 0,13-8-5 16,7-11-11-16,-7-11-21 16,-6-8-169-16,-7-6-220 0,-6-12-300 15,-14-8-119-15</inkml:trace>
  <inkml:trace contextRef="#ctx0" brushRef="#br0" timeOffset="760">4370 1071 1139 0,'0'0'252'0,"0"0"-24"0,-20-37-16 15,20 37-68-15,0 0-66 16,-13-37-22-16,13 37-46 16,0 0 1-16,13-40 42 0,-13 40 7 15,0 0-33-15,40-23 27 16,-40 23 53-16,39-3 17 0,-39 3-18 16,39 29-38-16,-39-29-16 15,33 52-11-15,-6-15-12 0,-14 7-29 16,-7-7 13-16,-6-37-6 15,13 45-11-15,-13-45-4 0,0 36 21 16,0-36-7-16,0 0-4 16,0 0 6-16,0 0 23 0,0 0-22 15,0 0 8 1,0 0-7-16,40-33-16 0,-1-15 12 0,-6-7-6 16,7-1-6-1,6 5 6-15,-7 6 4 0,-6 5-17 16,0 10 17-16,-1 12 1 15,1 7-13-15,0 11 19 0,0 11 38 16,-7 7-11-16,-26-18-24 16,40 44 8-16,-7-3-17 0,-33-41-13 15,39 48 21-15,-13-7-8 16,-26-41-5-16,33 44-14 0,-33-44-213 16,0 0-145-16,0 0-192 15,26 44-25-15,-26-44 83 16</inkml:trace>
  <inkml:trace contextRef="#ctx0" brushRef="#br0" timeOffset="1039">5342 225 773 0,'7'-26'139'0,"-7"26"49"15,0 0 17-15,0 0 44 16,33-11 21-16,0 26-13 0,-1 14 10 15,8 16-40-15,-1 10-28 16,1 8-46-16,6 11 0 0,0 3-10 16,-7 1-25-1,1 0-33-15,-8-1-15 0,1 1-9 16,-6-1-21-16,-14 1-22 16,0-4 0-16,-7-4-10 0,-12-3-8 15,-1-8 0-15,-12-4-49 16,-8-11-113-16,8-3-147 0,-8-4-177 15,27-37-260-15,-39 45-44 16</inkml:trace>
  <inkml:trace contextRef="#ctx0" brushRef="#br0" timeOffset="3303">7044 1586 578 0,'0'0'143'0,"0"0"44"0,0 0 4 16,33-19-17 0,-33 19 20-16,33-15-75 0,-33 15 29 15,0 0-34-15,0 0 26 16,0 0 16-16,0 0-4 0,0 34-62 16,-33 3-17-16,-19 14-20 15,-21 8-34-15,-6 8-3 0,1 7-2 16,-8-8-6-16,14 1-8 15,13-4-3-15,6-8-9 0,14-11 24 16,6-3-5-16,33-41-19 16,-20 33 3-16,20-33 16 0,7 34 5 15,-7-34 8-15,52 25-15 16,14-10-8-16,0-4-7 16,6 0 2-16,7 0 21 0,-7 4-6 15,0 0-7-15,-6-4 0 16,-13 4 0-16,-7-4 8 0,-7 4 94 15,-39-15 13-15,0 0 6 16,13 40-25-16,-32-6-42 0,-14-1-24 16,-20-4-14-16,-19 1 8 15,-7 3-9-15,-13 0-6 16,0-3-9-16,7-4-3 0,-7 3-7 16,6-6 10-16,7-5 11 15,0-3-4-15,14-4-5 16,6-4-8-16,6-7-7 0,0 0-153 15,7-7-144-15,0 0-203 16,7-8-189-16,39 15-37 0</inkml:trace>
  <inkml:trace contextRef="#ctx0" brushRef="#br0" timeOffset="3528">7018 1130 1384 0,'53'-18'328'15,"19"-1"37"-15,-6 1-96 16,12-4-83-16,1-1-87 0,0 5-59 16,0-4-18-16,-7 0-17 15,-6-1-12-15,-7 5 11 0,-19 11-223 16,-40 7-254-16,0 0-161 15</inkml:trace>
  <inkml:trace contextRef="#ctx0" brushRef="#br0" timeOffset="3729">6413 1652 1461 0,'0'0'207'0,"0"0"-60"16,0 0-70-16,0 0-27 0,0 0-45 15,0 0-15-15,0 0-185 16,0 0-301-16,14 33-104 0</inkml:trace>
  <inkml:trace contextRef="#ctx0" brushRef="#br0" timeOffset="4619">6019 2454 898 0,'0'0'297'0,"46"55"28"16,-13-14-51-16,6-4-45 15,-39-37-85-15,40 44-24 0,-40-44-7 16,33 45-20-16,-33-45-38 16,0 40-34-16,0-40 4 15,-59 48-14-15,6-18 6 0,-6-12-17 16,6-14 4-16,7-4-11 16,7-7 15-16,39 7-4 0,0 0-1 15,-33-45-3-15,33-7-18 16,20-7 7-16,6-3 14 0,13 6 6 15,1 8-17-15,-1 4 3 16,-39 44-5-16,40-41-3 0,-7 19 20 16,-33 22 26-16,0 0 28 15,0 0 7-15,6 52 4 0,-19-1-13 16,-7-3-4-16,-6 4-13 16,-13-8-23-16,-1-3-16 15,-6 0-3-15,-6-8 11 0,6 0-2 16,-7-3-6-16,7-12-3 15,7-3-3-15,39-15 3 0,-40 0-7 16,40 0 4-16,0 0 7 16,0 0-4-16,-33-48 2 15,20 0-8-15,13 7 0 0,0 8-4 16,0 33 10-16,13-29 0 16,-13 29 8-16,0 0 22 0,0 0 9 15,0 0-9-15,-6 48 0 16,-7-4 18-16,-14 0-7 15,-6 1-23-15,1-5-14 0,-8-3-4 16,-6-4 4-16,-6-3 4 16,-1 0-3-16,0-12-9 0,7-3 4 15,14-11-5-15,32-4-6 16,-46-8 17-16,46 8-2 0,0 0-4 16,-40-44 0-16,27 11-8 15,13 3-9-15,0 30 17 0,0 0 5 16,46-26-5-16,-7 22 4 15,1 16-4-15,-1 10 0 0,-6 7-8 16,7 12 8-16,-8 3 8 16,-5 12 33-16,-8-1-4 15,-5-3-5-15,-14 3 6 0,-20 4 10 16,-13-3-14-16,-26-8-27 16,-7-4-5-16,-19-7 9 0,-7-7 8 15,-7-12 0-15,1-11 42 16,6-10-15-16,6-12 4 0,14-11-4 15,0-11-22-15,19-22-15 16,7-7-6-16,13-12-3 0,7 0 10 16,13 4-10-16,19 4-17 15,21 4-27-15,12 3-107 16,20 15-93-16,7 11-137 16,6 15-145-16,14 11-170 0,-8 18 13 15</inkml:trace>
  <inkml:trace contextRef="#ctx0" brushRef="#br0" timeOffset="4768">5480 3359 1714 0,'46'22'344'16,"-46"-22"-47"-16,66 15-74 16,-13-15-97-16,-7-4-67 0,6-7-34 15,1 0-10-15,-53 11-228 16,59-29-430-16</inkml:trace>
  <inkml:trace contextRef="#ctx0" brushRef="#br0" timeOffset="4968">4705 2535 2178 0,'0'0'320'0,"0"0"15"16,0 0-103-16,0 0-108 16,0 0-63-16,-7 33-33 0,7-33-31 15,0 0-206-15,0 0-340 16,7 48-363-16</inkml:trace>
  <inkml:trace contextRef="#ctx0" brushRef="#br0" timeOffset="5276">3345 2731 1833 0,'0'0'191'0,"0"0"-29"0,0 0 122 16,0 0-10-16,0 0-88 15,0 0-79-15,52 63-56 16,-19 3-12-16,0 4-17 0,6 1-13 16,-6-1-9-16,0 0-4 15,-7-3 8-15,-6-5-101 0,-7-6-253 16,0-1-286-16,-19 1-124 15</inkml:trace>
  <inkml:trace contextRef="#ctx0" brushRef="#br0" timeOffset="5488">3318 3459 1638 0,'0'0'416'15,"0"0"-43"-15,0 0-78 16,-13 59-71-16,0-4-77 0,7-7-69 16,-8-3-48-16,1 3-7 15,-13 0-3-15,0-4-20 16,-1 0-178-16,-12-3-175 0,39-41-223 16,-46 37-177-16</inkml:trace>
  <inkml:trace contextRef="#ctx0" brushRef="#br0" timeOffset="5688">3207 2997 2188 0,'0'0'305'15,"0"0"39"-15,0 0-84 0,0 0-106 16,0 0-70-16,0 0-47 15,0 0-19-15,0 0-4 0,39-26-23 16,-39 26-280-16,0 0-273 16,0 0-270-16</inkml:trace>
  <inkml:trace contextRef="#ctx0" brushRef="#br0" timeOffset="8304">2070 3536 586 0,'0'0'74'16,"0"0"-5"-16,0 0-6 16,0 0 72-16,0 0 25 15,0 0 7-15,52-7-40 0,-6 14-30 16,0 8 114-16,7 7-102 15,-7 4-38-15,0 0-23 0,0 0-29 16,-7-4-19-16,-6 0 47 16,-33-22 17-16,27 19 5 15,-27-19-36-15,0 0-4 16,-20 33-41-16,-13-7 35 0,-6-4-8 16,-7-7-18-16,6-4 15 15,7-7-7-15,33-4-1 16,-52 3-4-16,52-3 3 0,-33 0-3 15,33 0 2-15,0 0-13 16,0 0-8-16,0 0 14 0,0 0 1 16,-33 48 8-16,20 4 10 15,0-4 81-15,6 7 24 16,-6 5 1-16,0 2-29 0,-7-6-40 16,0-5-21-16,1 1-18 15,-8-7-1-15,-5-5 6 0,32-40-11 16,-53 48-6-16,14-15-121 15,39-33-182-15,-40 24-193 16,40-24-91-16,0 0-13 16</inkml:trace>
  <inkml:trace contextRef="#ctx0" brushRef="#br0" timeOffset="8975">2701 2757 326 0,'0'0'61'0,"0"0"5"16,0 0-5-16,0 0-51 0,0 0 58 15,0 0 56-15,0 0 42 16,0 0-61-16,0 0-21 0,-27 33 76 16,27-33-43-16,-39 48-55 15,39-48-42-15,-46 48-17 0,0-15 9 16,46-33 21-16,-72 37-15 16,19-15-18-16,7-3 7 0,46-19-22 15,-59 18-5-15,59-18 20 16,-53 4 13-16,53-4 1 15,-46-4-7-15,46 4-4 16,0 0-29-16,0 0 18 0,-26-48 20 16,26 48 2-16,-6-48-7 15,6 48-25-15,0 0-11 0,0 0 17 16,0-37 20-16,0 37-13 16,0 0 19-16,0 0 11 0,0 0-52 15,0 0 45-15,0 0 54 16,0 0-34-16,0 0 9 0,0 0-9 15,0 0-26-15,-40 48 1 16,40-48-2-16,-39 48-22 16,39-48 20-16,-33 45 4 15,33-45-24-15,0 0 21 0,-33 48-248 16,33-48-155-16,0 0-94 16</inkml:trace>
  <inkml:trace contextRef="#ctx0" brushRef="#br0" timeOffset="9507">1446 3802 502 0,'0'0'107'0,"0"0"3"0,0 0-48 15,0 0-48-15,0 0 11 16,0 0 62-16,0 0-41 15,0 0-1-15,0 0-26 16,0 0-5-16,0 0 118 0,39 56-56 16,-6-12-13-16,-33-44-12 15,33 56 97-15,-7-12-57 0,-26-44-54 16,26 52-37-16,-26-52 22 16,13 51-22-16,-13-51 17 0,-6 45 2 15,6-45 0-15,0 0-19 16,-46 44-13-16,46-44 27 0,-59 33-14 15,6-18 7-15,53-15 31 16,-46-4 55-16,46 4-54 16,0 0-15-16,-39-51-21 0,19 3 14 15,13 0-21-15,14 3-5 16,0 1 3-16,-7 44 21 16,26-52-37-16,-26 52 34 0,33-44-75 15,-33 44-300-15,0 0-193 16</inkml:trace>
  <inkml:trace contextRef="#ctx0" brushRef="#br0" timeOffset="10527">0 4353 495 0,'0'0'115'15,"0"0"35"-15,0 0-63 16,0 0-40-16,0 0-21 16,0 0 57-16,0 0 8 0,0 0 69 15,0 0-78-15,0 0 62 16,0 0-12-16,0 0-53 0,20-44-65 15,-20 44-8-15,32-45 6 16,-32 45-12-16,27-48 38 0,-27 48 5 16,0 0-18-16,39-44-17 15,-39 44 0-15,0 0 77 0,46-8-32 16,-6 23 15-16,-40-15-17 16,39 63-6-16,-13 0-14 15,-6 0-19-15,-7 3-4 0,0 2-8 16,0-2 68-16,1 1-16 15,-14-5-12-15,6-2-11 16,-6-9-21-16,-6-6-8 0,6-45-6 16,-7 51 6-16,7-51 44 15,0 0 14-15,-26 45 29 0,26-45-23 16,0 0-33-16,0 0-21 16,0 0-10-16,-40 7 14 0,40-7-7 15,-26-37 0-15,6-7-3 16,20-12 0-16,0-10-4 15,7-12-5-15,6-14 2 0,7-5-15 16,6-3 7-16,0 8 0 16,7 3 18-16,0 11 0 0,0 12-11 15,-7 14 14-15,0 15-7 16,-26 37-3-16,40-26 0 16,-40 26-15-16,46 15 38 0,-7 15-7 15,-12 10 10-15,-1 8 0 16,-6 8-1-16,-1 7-4 0,-6 3-9 15,7 4 8-15,-7 1-1 16,-6-5 48-16,-1-2-15 16,8-1-21-16,-8-8-13 0,1 1-7 15,-1-12-3-15,1-7-3 16,-7-37-13-16,13 40 11 0,-13-40 0 16,0 0 5-16,0 0-8 15,0 0-7-15,0 0-157 0,0 0-188 16,0 0-239-16,0 0-169 15</inkml:trace>
  <inkml:trace contextRef="#ctx0" brushRef="#br0" timeOffset="11160">3548 4949 1286 0,'0'0'99'0,"0"0"22"15,0 0 140-15,0 0-20 0,0 0-59 16,-39 22-30-16,39-22-3 16,-39 48-33-16,19-7-29 15,0-5-47-15,20-36 7 0,-26 45 15 16,26-45-20-16,-20 40-1 15,20-40 5-15,0 0 26 16,0 0 6-16,0 0-7 0,0 0-32 16,0 0-19-16,0 0-7 15,0 0-3-15,-13-37-7 0,6-3-8 16,7-8-11 0,0-8 23-16,7-6-19 0,-7-5-43 15,0-3-41-15,0 0-55 16,0 11-100-16,-7-1-136 0,7 16-234 15,0 7-80-15</inkml:trace>
  <inkml:trace contextRef="#ctx0" brushRef="#br0" timeOffset="11373">3778 4445 869 0,'40'-18'122'0,"6"-4"33"16,0-4 51-16,6 0-68 0,1 0-62 15,13 0-40-15,6 4-28 16,-6 11-19-16,-1 0 3 0,1 11-177 16,-20 7-186-16,-13 12-60 15</inkml:trace>
  <inkml:trace contextRef="#ctx0" brushRef="#br0" timeOffset="12115">2852 4967 765 0,'0'0'131'15,"0"0"1"-15,0 0 1 16,0 0 51-16,0 0-16 0,46-18 1 16,-46 18-56-16,59 11-11 15,-6 7-25-15,-53-18-22 0,46 33 26 16,-46-33-13-16,0 0-1 16,0 0-26-16,19 52-13 15,-19-52-18-15,0 0-5 16,-19 45-14-16,19-45 22 0,0 0-4 15,-53 18-14-15,53-18-13 16,-39-7 6-16,39 7 12 0,0 0 8 16,-33-52-8-16,13 8-7 15,0 7 7-15,20 37 7 0,-19-45-7 16,19 45-24-16,0 0 20 16,0 0-7-16,-46 0 25 0,46 0-9 15,-53 37-5-15,20 0-17 16,33-37 17-16,-39 59 11 15,6-7 0-15,33-52-9 16,-13 59-7-16,6-18-3 0,7-41 21 16,0 0-17-16,0 0 4 15,0 0-6-15,0 0 16 0,46 40 7 16,-46-40-8-16,0 0-14 16,0 0 117-16,0 0-27 0,0 0-28 15,0 0-25-15,0 0-21 16,0 0-11-16,0 0 0 0,-46 0 3 15,0 0 4-15,0 0-10 16,46 0-2-16,-59-3-1 16,6-5 20-16,53 8-5 15,-52-22-17-15,12 0 5 0,40 22 0 16,-39-37 9-16,39 37 2 16,-33-41-19-16,33 41-1 0,0 0 20 15,0 0 0-15,0 0 70 16,0 0 5-16,0 0 33 0,0 0-28 15,0 0 7-15,-6 56-15 16,-8-4-1-16,8-8-15 0,6-44-29 16,-20 63-21-16,0-12-12 15,-6-3 11-15,-7-3-13 16,33-45-122-16,-59 59-178 16,7-11-305-16,6-7-291 0</inkml:trace>
  <inkml:trace contextRef="#ctx0" brushRef="#br0" timeOffset="12579">1853 5628 1887 0,'0'0'321'15,"-59"-29"17"-15,13 14-88 16,46 15-95-16,-59-11-70 0,6 7-39 16,53 4-34-16,-66-11-1 15,66 11 3-15,-59-15-9 16,59 15-3-16,-59-29 10 0,59 29-2 16,0 0-5-16,0 0-9 15,0 0-2-15,-39-55-2 0,39 55 8 16,0 0 0-16,0 0 0 15,0 0 4-15,0 0-8 16,52-34 1-16,-52 34 3 16,59-7-7-16,-59 7 0 0,46 22 2 15,-46-22 39-15,0 0 31 16,33 55 37-16,-20-7 3 0,-13-48 11 16,-26 63 3-16,-13-7-38 15,-7-8-10-15,-13 0-29 0,-7-8-24 16,7 1-12-16,-7-8-6 15,-6-3-3-15,-1-1 3 0,1-10-26 16,0-1-153-16,0-7-100 16,6 1-182-16,7-5-274 15,6-7-106-15</inkml:trace>
  <inkml:trace contextRef="#ctx0" brushRef="#br0" timeOffset="12808">1051 5200 2975 0,'46'-7'258'16,"-46"7"49"-16,0 0-59 0,0 0-111 15,0 0-60-15,0 0-40 16,0 0-22-16,0 0-39 15,0 0-176-15,46 0-181 16,-46 0-214-16,0 0-262 0,53 22-11 16</inkml:trace>
</inkml:ink>
</file>

<file path=ppt/ink/ink321.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4:24:19.691"/>
    </inkml:context>
    <inkml:brush xml:id="br0">
      <inkml:brushProperty name="width" value="0.1" units="cm"/>
      <inkml:brushProperty name="height" value="0.1" units="cm"/>
      <inkml:brushProperty name="fitToCurve" value="1"/>
    </inkml:brush>
  </inkml:definitions>
  <inkml:trace contextRef="#ctx0" brushRef="#br0">10088 2070 963 0,'0'0'218'0,"-40"-33"69"16,1 4-44-16,0 10-70 15,6 1-73-15,33 18-52 0,-40-15-1 16,40 15-13-16,0 0 0 16,-33-19-24-16,33 19 9 15,0 0-13-15,-26-37-31 16,26 12-4-16,0-9 10 0,13 5-2 16,-13 29 17-16,20-37-13 15,-20 37 10-15,20-33 7 0,-20 33-8 16,33-19 17-16,-33 19-9 15,46-4-10-15,-7 12 6 0,7 3 16 16,-7 7-20-16,14 5 15 16,0 6 2-16,-1 4-9 0,-6 1 21 15,-6-1-13-15,12 8 1 16,-19-5 2-16,-33-36 10 16,46 45-1-16,-46-45 26 15,26 40-9-15,-26-40 46 0,0 0-2 16,0 34-44-16,0-34-30 15,-52 11 7-15,-21-8-4 0,-12-10-6 16,-20 0 2-16,-7-12-17 16,-6 4 22-16,-14-3 6 0,8-1-32 15,5-6 26-15,14-1-11 16,13 4-11-16,20-8-12 0,13 0-6 16,6 5 15-16,14-1 19 15,39 26-8-15,-33-30-2 16,33 30 5-16,0 0-19 15,0 0 9-15,0 0 23 0,0 0-2 16,0 0 7-16,0 0 15 16,0 0-15-16,-7 41 38 0,7-41-2 15,0 40-23-15,0-40 9 16,0 0-30-16,0 0 11 0,-26 37-14 16,26-37 4-16,-53 15-2 15,14-11-18-15,39-4 9 16,-46-11 4-16,46 11-59 0,-46-26 5 15,46 26 3-15,-33-41 6 16,33 41 26-16,0 0 18 16,-6-37-32-16,6 37 29 0,0 0-9 15,0 0 9-15,0 0 5 16,0 0-12-16,0 0 15 0,0 0 6 16,0 0-5-16,32 37-3 15,-32-37 12-15,0 0-9 16,0 0-4-16,0 0 8 0,-19 41-19 15,19-41 11-15,-40 18 7 16,40-18-12-16,-52 4 5 0,5-4-5 16,47 0-6-16,-46-4 16 15,46 4-14-15,-46-7-6 16,46 7 19-16,-40-18-15 0,40 18-8 16,0 0 28-16,0 0-29 15,-39-34 21-15,39 34-1 16,0 0-16-16,-46-22 18 0,46 22-7 15,0 0-17-15,-46-22 28 16,46 22-11-16,-40-11-7 0,40 11 20 16,0 0-7-16,-39-11-6 15,39 11 0-15,0 0-14 0,0 0 14 16,-39-15 10-16,39 15-30 16,0 0 29-16,0 0-6 0,0 0-15 15,0 0 21-15,0 0-1 16,0 0-22-16,0 0 19 15,0 0-5-15,0 0-7 16,0 0 18-16,0 0-11 0,0 0-9 16,0 0 19-16,0 0-8 15,0 0-2-15,0 0 3 0,0 0 4 16,0 0-13-16,-40 15 23 16,40-15-10-16,-46 18-3 0,0-7 15 15,7 0-14-15,-7-7 1 16,-7 0 5-16,-6 0-14 0,0-4 6 15,0 0 1-15,-7-4-7 16,7 0 6-16,0-3-6 0,6-1 3 16,7-3 7-1,0 0-7-15,46 11-9 0,-46-18-9 16,46 18-84-16,0 0-183 16,0 0-310-16</inkml:trace>
  <inkml:trace contextRef="#ctx0" brushRef="#br0" timeOffset="209">9332 2680 2344 0,'33'26'356'0,"-33"-26"-27"16,26 26-95-16,-26-26-67 0,0 0-69 15,0 0-58-15,0 0-29 16,0 0-100-16,0 0-212 0,0 0-389 16,0 0-367-16</inkml:trace>
  <inkml:trace contextRef="#ctx0" brushRef="#br0" timeOffset="420">8977 714 2175 0,'73'-26'120'0,"25"4"-66"15,20-4-24-15,7 3-16 0,7 9-217 16,-1-1-356-16,-19 8-220 15</inkml:trace>
  <inkml:trace contextRef="#ctx0" brushRef="#br0" timeOffset="1300">7517 1849 644 0,'0'0'213'16,"0"0"28"-16,0 0 58 15,0 0-36-15,0 0-83 0,0 0-80 16,0 0-44-16,0 0-21 16,0 0-4-16,0-41-26 15,-6 12 8-15,6 29 53 16,-26-34 18-16,26 34-22 0,-33-29-21 15,0 14 4-15,0 11-30 16,-6 4 38-16,-7 11 28 0,0 8-35 16,0-4-28-16,-7 3 7 15,7 1-10-15,7-5-18 16,39-14 8-16,-46 15 4 0,46-15-6 16,0 0-6-16,0 0 3 15,0 0 6-15,0 0-15 0,0 0-4 16,32-29 13-16,8 6 7 15,12 5-15-15,14-1 5 16,-7 5 7-16,14 3-4 16,-1 3-3-16,7 5 3 0,6 6-12 15,-6 1 6-15,0 7 8 16,-7-4 8-16,-6 8-7 0,-20-4 22 16,-7 0 8-16,-39-11 21 15,27 15 23-15,-27-15-1 0,-14 33-15 16,14-33-7-16,-72 52 4 15,-13-11-1-15,-14-4-12 16,-6-4-17-16,-7 0-25 0,-6-3 4 16,0-8-7-16,-1-7 7 15,14-15-2-15,7-4 7 0,12 0-8 16,14-7-9-16,13-7-15 16,13-4-16-16,46 22-19 15,-26-37 11-15,26 37 17 0,6-45 16 16,-6 45 0-16,53-40-1 15,-1 17 8-15,1 16 4 16,-1 7 10-16,-6 11-3 0,-6 11-1 16,-7 15-6-16,-7 11-4 15,-13 11 13-15,-19 4 2 0,-8 7-1 16,-18-3-2-16,-14-1-2 16,-14-6-1-16,1-5-9 0,-6-3 8 15,5-15-74-15,8-8-144 16,6-7-204-16,46-22-266 15,-59 15-81-15</inkml:trace>
  <inkml:trace contextRef="#ctx0" brushRef="#br0" timeOffset="1489">7090 2924 2849 0,'0'0'314'0,"40"11"14"16,-40-11-67-16,39 0-119 16,-39 0-72-16,46-15-39 15,-20 0-104-15,-26 15-198 16,27-37-207-16,-14 1-429 0</inkml:trace>
  <inkml:trace contextRef="#ctx0" brushRef="#br0" timeOffset="1883">6177 1501 2174 0,'-40'15'280'16,"8"7"-7"-16,-1 12-56 15,-7 6-73-15,1 16-10 16,-14 7-12-16,1 18-40 0,-1 4-27 16,-6 7-18-16,13 4-5 15,-7 0 9-15,1-3 26 0,12-12 2 16,-6-4-10-16,7-14 30 16,6-11-4-16,0-11-15 0,33-41-19 15,-59 29 13-15,13-18 62 16,7-14 0-16,39 3-6 15,-40-45-67-15,13-3-15 16,20-11-17-16,21-15-21 0,6-11 0 16,26-7-8-16,7 0 18 15,6 3-29-15,7 4-123 0,-1 7-116 16,1 4-107-16,-7 12-135 16,-13 10-372-16,-19 4-274 15</inkml:trace>
  <inkml:trace contextRef="#ctx0" brushRef="#br0" timeOffset="2104">4421 1445 2736 0,'-26'45'284'15,"20"7"-58"-15,-1 4-82 16,7 3-75-16,0 3-30 0,13 1-21 16,-6 4-69-16,-1-4-281 15,-6-4-394-15,-6-15-305 0</inkml:trace>
  <inkml:trace contextRef="#ctx0" brushRef="#br0" timeOffset="2351">5164 296 2533 0,'-53'-37'240'15,"-12"11"33"-15,-21 19-47 16,-12 14-53-16,-7 19-68 0,-1 18-44 15,-5 16-21-15,-1 13-35 16,0 16 12-16,7 11-9 0,0 3-31 16,13 4-133-16,7-3-160 15,12-4-306-15,8-8-263 0</inkml:trace>
  <inkml:trace contextRef="#ctx0" brushRef="#br0" timeOffset="2760">2772 1997 2293 0,'0'0'320'16,"0"0"-49"-16,0 0-97 0,0 0-70 15,13-48-64-15,20 3-25 16,20-3-2-16,6-4-4 0,20 4-19 15,-1 11 10-15,-5 4 9 16,-8 15-18-16,-5 7 3 0,-8 11 21 16,-12 14 8-16,-40-14 2 15,26 45 25-15,-13-1 5 16,-26 0-11-16,-13 4 6 0,-20-3-6 16,-7-5-15-16,-13-3 1 15,1-7 3-15,-14-4 35 16,6-19 16-16,1-7-6 0,6-4 8 15,7-7-12-15,7-11-26 16,52 22-6-16,-59-63-7 0,19 4-35 16,14-15-3-16,13-3 13 15,0-16-30-15,6-10-84 0,14-16-106 16,-7-7-114-16,13-3-209 16,6 0-323-16,14 3-139 0</inkml:trace>
  <inkml:trace contextRef="#ctx0" brushRef="#br0" timeOffset="3096">3777 0 1699 0,'7'45'488'15,"-14"-5"-75"-15,-6 5-104 16,0 3-80-16,-7 0-83 0,1-4-68 15,-1 4-29-15,-6-3-28 16,6-1-15-16,0-7 5 0,20-37-2 16,-39 37-18-16,13-19 4 15,26-18 1-15,-40-3-35 16,7-9 7-16,0-6 23 0,33 18-2 16,-39-26 6-16,39 26 5 15,-33-29-10-15,33 29 24 16,-39-12-17-16,39 12 10 0,-40 19-13 15,14 11 1-15,-7 6 14 16,7 5-3-16,6 11-9 0,-13 7-163 16,0 4-235-16,-6 3-254 15,-7 8-106-15</inkml:trace>
  <inkml:trace contextRef="#ctx0" brushRef="#br0" timeOffset="3715">2253 1646 1144 0,'0'0'380'0,"0"0"-18"0,0 0-56 16,0 0-61-16,0 0-68 16,0 0-17-16,0 0-28 0,46 41-40 15,-46-41-20-15,33 55-12 16,-7-7-12-16,-26-48-24 15,-7 59-5-15,7-59-11 0,-46 59-3 16,-6-22 7-16,-7-14-12 16,59-23-31-16,-73 3-11 0,14-18-29 15,59 15 11-15,-52-55 16 16,25 0-9-16,14-16-7 0,20-6 23 16,-7-4 22-16,13 3-8 15,-6 3 17-15,-1 16 28 0,-6 11 32 16,0 48-39-16,0-37 3 15,0 37 18-15,0 0 2 0,0 0-11 16,-39 67-1 0,6 3-3-16,0 1-23 0,7 3 6 15,6 3 8-15,7 1-7 16,13-8-3-16,13-7-8 0,13-8 4 16,-26-55 4-16,66 52 0 15,-20-22-16-15,-46-30 17 0,59 3-2 16,-59-3-3-16,0 0 0 15,0 0 4-15,0 0-4 0,7-51 10 16,-7 51 49-16,-53-41 19 16,-13 11 17-16,-6 5 4 0,6 6 13 15,0-7 8-15,7 4 29 16,-1-4-33-16,14-7-23 16,46 33-27-16,-46-59-12 15,14-4-26-15,12-3-15 0,13-5-3 16,7-7-13-16,7-7-6 15,13-4-1-15,-7 0-33 0,13-3-134 16,0 3-70-16,-6 4-95 16,-7 8-155-16,0 10-242 0,-6 23-180 15</inkml:trace>
  <inkml:trace contextRef="#ctx0" brushRef="#br0" timeOffset="4079">727 1602 1950 0,'-6'52'328'0,"12"-4"-31"0,1-4-88 16,-1 4-85-16,-6-48-72 15,14 52-9-15,-1-8-17 0,-13-44-14 16,0 44-3-16,0-44-9 15,0 0 8-15,0 0-1 16,-59 22 0-16,6-18-7 0,0-11 34 16,-6-15 38-16,-6-1-2 0,-1 5 19 15,7 0 21-15,-7 6 34 16,13 12 1-16,1 12 20 16,52-12 26-16,-72 55-2 0,26 8-41 15,13 0-27-15,13 10-50 16,7-2-45-16,19-1-16 0,8-4 11 15,12-10-101-15,0-5-289 16,-26-51-135-16,0 0-265 16,59 48-394-16</inkml:trace>
  <inkml:trace contextRef="#ctx0" brushRef="#br0" timeOffset="4253">563 1224 2895 0,'0'0'153'16,"0"0"13"-16,20-37-61 15,-20 37-44-15,0 0-46 0,33-18-28 16,-33 18-227-16,0 0-355 16,0 0-311-16</inkml:trace>
</inkml:ink>
</file>

<file path=ppt/ink/ink322.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4:24:24.583"/>
    </inkml:context>
    <inkml:brush xml:id="br0">
      <inkml:brushProperty name="width" value="0.1" units="cm"/>
      <inkml:brushProperty name="height" value="0.1" units="cm"/>
      <inkml:brushProperty name="fitToCurve" value="1"/>
    </inkml:brush>
  </inkml:definitions>
  <inkml:trace contextRef="#ctx0" brushRef="#br0">9651 314 2064 0,'-6'-19'280'0,"6"19"55"0,0 0-14 16,-7 48-48-16,14 26-72 16,6 22-23-16,7 23-16 0,19 10-15 15,-6 8 40-15,13 7 41 16,7 4 47-16,-7-8 32 15,-14 4 1-15,1 0-52 16,-13-3-13-16,-20-1-48 0,-20-11-85 16,-19-7-41-16,-20-11-32 15,-20-11-17-15,-20-15 6 0,1-15-62 16,-14-11-333-16,0-18-379 16,1-8-40-16,5-18-27 15,14-12-427-15</inkml:trace>
  <inkml:trace contextRef="#ctx0" brushRef="#br0" timeOffset="913">8863 1267 2023 0,'39'19'402'15,"7"6"-39"-15,0 9-88 0,7 3-74 16,-1 0-50-16,1 0-64 16,-7 3-35-16,-7-7-37 15,-6-3 1-15,-33-30 5 0,13 33-14 16,-13-33-7-16,-46 30 0 16,-19-4 16-16,-8-8-19 15,-12-10 0-15,-7-5 7 0,7-6-23 16,6-5-10-16,13-10-8 15,7-12-7-15,6-7-19 16,20-3 16-16,1-5 34 0,12 5-2 16,13 6 3-16,7 34 15 15,-13-33-7-15,13 33 7 0,0 0-3 16,0 0 0-16,0 0 0 16,0 0-3-16,-33-7 3 0,-6 14-4 15,-1 19 8 1,-6 7 1-16,-14 11 2 0,1 5-7 15,0 2 0-15,13-3 3 16,20 0-6-16,6 0 3 0,27-3 0 16,-7-45 6-16,46 44-3 15,0-14 0-15,13-12-3 0,0-11 0 16,1-3-8-16,-1-8 3 16,-13 4 5-16,-6-3 0 15,-40 3 20-15,0 0 18 0,0 0-15 16,0 0-9-16,-40-8-10 15,-19 1-4-15,-21 0-3 16,-12 3 0-16,-6-4 3 0,-8 1-5 16,1-4 1-16,0-7 4 15,13-5 0-15,0-6-35 16,13-8-7-16,14-4 9 0,19 4 15 16,6 8-4-16,40 29 9 15,-26-34 7-15,26 34 6 0,0 0 7 16,0 0-2-16,0 0-5 15,39 34 17-15,-19 10 11 0,0 8 25 16,-14 3 24-16,-12 4-7 16,-7-3-20-16,-20-1-26 0,-20-3-11 15,-13-8-1-15,-12-7-3 16,-14-11-3-16,6-4-1 16,7-7-5-16,14-11-11 15,12-12-7-15,7-10-22 0,46 18-22 16,-26-56 11-16,19 5 14 15,20 6 21-15,14 8 7 0,-27 37 5 16,59-37 1-16,-13 19 10 16,-7 18 9-16,1 11 9 15,-40-11 11-15,32 63 9 0,-18-4 9 16,-21 7-9-16,-26-3-16 16,-19 7-16-16,-21 1-1 0,-12-9 0 15,-1-6-7-15,-6-4-58 16,7-4-131-16,6-8-159 0,0-10-282 15,14-4-278 1</inkml:trace>
  <inkml:trace contextRef="#ctx0" brushRef="#br0" timeOffset="1092">6667 2911 2858 0,'72'11'307'0,"14"-7"-48"16,12-4-111-16,7-7-80 16,-6-8-34-16,0-4-97 15,-7-3-226-15,-20-7-386 0,-20-5-504 16</inkml:trace>
  <inkml:trace contextRef="#ctx0" brushRef="#br0" timeOffset="1343">5944 1688 3136 0,'-20'45'383'0,"-6"10"49"16,0 8 19-16,-7 11-83 15,-20 11-139-15,-6 3-122 16,-13-3-52-16,-13 8-44 0,-1-12-235 16,-12-3-229-16,-8-8-83 15,1-15-94-15,13-14-367 0,-14-19-154 16</inkml:trace>
  <inkml:trace contextRef="#ctx0" brushRef="#br0" timeOffset="2155">5326 1045 2444 0,'7'52'344'0,"-20"15"-1"0,-13 10-35 15,-20 8-6-15,-20 4-100 16,-20 3-58-16,-12-3-65 0,-15-4-38 15,-12 0-9-15,-6-4-22 16,-7-11 1-16,7-11-16 16,6-10 13-16,13-16-23 15,13-18-7-15,7-12-39 0,20-10-37 16,6-15-11-16,20-15 10 16,14-4 55-16,18-7 9 0,1 0 23 15,13 7-1-15,0 41 16 16,7-37-7-16,-7 37-4 15,0 0 15-15,0 0-5 0,0 0 23 16,39 8-6-16,-39-8 13 16,7 48-2-16,-14 0-14 0,-19 0 3 15,-13 4-22-15,-7-4 11 16,-7-4-12-16,-6-7 12 16,6-7-17-16,1-12 13 15,6-7-31-15,46-11-25 0,-46-22-23 16,19-15-35-16,14-15 10 15,13-14-2-15,13-8 53 0,7 4 13 16,-7 7 29-16,7 11-7 16,-7 15 11-16,-13 37-1 0,0 0 28 15,0 0 13-15,0 0 1 16,7 56 11-16,-14 6-4 16,1 5 8-16,-14-1-28 0,0-6-4 15,0-1-15-15,1-8 6 16,-1-10-8-16,-6-8-1 15,26-33 2-15,-40 26-13 16,1-15 14-16,39-11-9 0,-53-18 12 16,14-4-16-16,-7-12 14 15,0 1-12-15,-7 0 13 0,1 7 43 16,-7 7 33-16,-7 5 49 16,-13 14 12-16,-6 3-1 0,-7 16-46 15,-7-4-15-15,-6 3-13 16,0 1 1-16,6-1-32 15,1-3-12-15,-1-8-5 0,14-3-22 16,-7-11 0-16,5-5-7 16,8-10 17-16,0-4-20 15,7-7 12-15,6-7 8 16,7-12-34-16,0-7 24 0,7-8-17 16,12 1-5-16,14-1-39 15,6-3-125-15,7 3-101 0,20 5-91 16,-1 3-144-16,34 7-406 15,19 4-146-15</inkml:trace>
  <inkml:trace contextRef="#ctx0" brushRef="#br0" timeOffset="2376">3196 1226 1001 0,'0'0'-9'0,"0"0"34"16,0 0-25-16,0 0-6 16,46 26-78-16,7-18-138 0,0-5-122 15</inkml:trace>
  <inkml:trace contextRef="#ctx0" brushRef="#br0" timeOffset="2980">3939 1223 2085 0,'0'0'324'16,"0"0"-37"-16,0 0-27 15,0-22-66-15,33-1-58 16,26 1-41-16,13 0-46 16,14 4-13-16,6 3-28 0,0 0 2 15,-14 0-10-15,1 4-135 16,-26 4-207-16,-53 7-287 0,0 0-233 16</inkml:trace>
  <inkml:trace contextRef="#ctx0" brushRef="#br0" timeOffset="3196">3032 2819 2756 0,'-6'37'283'16,"6"-37"-15"-16,39 11-89 15,14-19-76-15,25-14-64 16,8-7-23-16,12-8-136 0,-6-4-192 16,-6 1-378-16,-14-8-333 15</inkml:trace>
  <inkml:trace contextRef="#ctx0" brushRef="#br0" timeOffset="3551">4274 0 1816 0,'0'0'106'15,"0"0"169"-15,0 0 65 16,13 26-41-16,-26 25-34 0,-20 27-53 16,-13 22-23-16,-26 29 12 15,-13 15-46-15,-14 4-34 16,-19 3-4-16,-7-6-26 0,-7-9-14 16,-6-6-40-16,0-16-20 15,0-10 8-15,14-12-29 0,-1-14 19 16,20-12-56-16,13-18 41 15,19-7-332-15,14-15-57 0,20-8-192 16,39-18-371-16</inkml:trace>
  <inkml:trace contextRef="#ctx0" brushRef="#br0" timeOffset="3960">777 491 1546 0,'0'0'298'0,"7"-29"15"16,-7 29-53-16,0 0-64 15,-20 26 26-15,-26 33-39 16,-13 33-1-16,-13 34 6 0,-20 21-14 16,-7 27-19-16,-6 3-9 15,13 12-29-15,6 3-39 0,27 7-22 16,20-3-40-16,19-4 0 15,40-7-16-15,39-11-28 16,26-15-64-16,21-19-115 16,12-14-32-16,13-12-86 0,7-10-116 15,13-8-233-15,7-15-99 16</inkml:trace>
</inkml:ink>
</file>

<file path=ppt/ink/ink323.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4:24:34.970"/>
    </inkml:context>
    <inkml:brush xml:id="br0">
      <inkml:brushProperty name="width" value="0.1" units="cm"/>
      <inkml:brushProperty name="height" value="0.1" units="cm"/>
      <inkml:brushProperty name="fitToCurve" value="1"/>
    </inkml:brush>
  </inkml:definitions>
  <inkml:trace contextRef="#ctx0" brushRef="#br0">34 0 1427 0,'0'0'298'16,"0"0"41"-16,-20 44-12 0,13 16-68 15,1 17-91-15,6 8-48 16,6 7-60-16,1 4-34 0,-7-7-2 16,26-4-19-1,-13-7 9-15,0-12-4 0,1-7-18 16,-8-14 8-16,-6-45-16 16,0 0-94-16,-13 48-45 15,13-48-14-15,0 0 9 0,0 0-9 16,0 0-11-16,0 0-51 15,0 0 64-15,7-56 22 0,12 1 93 16,8-8 9-16,5 0-2 16,8-3 67-16,-7-1 47 15,0 8 155-15,-7 7 57 0,-6 12 10 16,-7 14-50-16,-13 26-47 16,0 0-42-16,6-30-30 15,-6 30-29-15,0 0 42 16,0 0 38-16,0 0 8 0,7 37-33 15,-7 8 4-15,6 3-10 16,8 7 4-16,-1 4-14 0,0 4-2 16,-7-4 4-16,8 4-39 15,-14-4-51-15,6-7-15 0,-6-4-19 16,0-4-22-16,0-44-11 16,-20 52-154-16,20-52-185 15,-26 52-122-15,26-52-195 0,-66 40-354 16</inkml:trace>
</inkml:ink>
</file>

<file path=ppt/ink/ink324.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4:24:33.823"/>
    </inkml:context>
    <inkml:brush xml:id="br0">
      <inkml:brushProperty name="width" value="0.1" units="cm"/>
      <inkml:brushProperty name="height" value="0.1" units="cm"/>
      <inkml:brushProperty name="fitToCurve" value="1"/>
    </inkml:brush>
  </inkml:definitions>
  <inkml:trace contextRef="#ctx0" brushRef="#br0">508 0 2272 0,'0'0'209'15,"0"0"53"-15,-33 41-38 16,13 7-49-16,7 7-82 0,7 8-40 15,6 0-33-15,0 7-9 16,0-3 4-16,6-1-8 0,-6-7-5 16,7-7-12-16,-1-8-28 15,1-7-91-15,-7-37-124 16,0 0-139-16,0 0-157 16,0 0-41-16,0 0 76 0</inkml:trace>
  <inkml:trace contextRef="#ctx0" brushRef="#br0" timeOffset="207">324 137 1334 0,'-33'-44'226'0,"33"44"8"16,0 0-9-16,-59-8-40 16,13 27-5-16,13 14-7 0,-6 11-40 15,6 12-45-15,6 7-45 16,1 11-29-16,6-1-12 15,14 9-2-15,6-5 5 16,13-3-31-16,13-7-128 0,1-5-272 16,19-6-237-16,6-8-55 15</inkml:trace>
</inkml:ink>
</file>

<file path=ppt/ink/ink325.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4:24:31.455"/>
    </inkml:context>
    <inkml:brush xml:id="br0">
      <inkml:brushProperty name="width" value="0.1" units="cm"/>
      <inkml:brushProperty name="height" value="0.1" units="cm"/>
      <inkml:brushProperty name="fitToCurve" value="1"/>
    </inkml:brush>
  </inkml:definitions>
  <inkml:trace contextRef="#ctx0" brushRef="#br0">5246 1020 1964 0,'0'0'267'0,"40"-34"85"16,-40 34-41-16,0 0-105 0,0 0-54 15,39-29-30-15,-39 29-15 16,0 0 4-16,0 0-1 15,0 0-12-15,0 0-16 0,53 41 27 16,-53-41 37-16,46 62-2 16,-13-6-47-16,-7-8-16 15,-26-48-11-15,20 66-9 0,-14-18-12 16,-6-48-22-16,-26 56-12 16,26-56 1-16,0 0-19 0,-59 44 19 15,59-44-30 1,0 0-29-16,0 0-41 0,0 0-7 15,0 0-36-15,-7-52-8 16,20-10 6-16,14-5 41 0,-1-3 45 16,0 3 23-16,-13 5 3 15,0 14 11-15,-19 11-1 16,6 37 9-16,-46-15 1 0,-13 22 5 16,-14 19 19-16,1 11 14 15,0 11-11-15,6 7-3 16,0 8-13-16,20-4-6 0,14-3 4 15,12-5-8-15,20-51 4 16,6 56 8-16,-6-56-19 0,53 41 5 16,6-19-2-16,0-8-12 15,0-10 1-15,-6-11 2 16,-7-1 13-16,-46 8-4 16,0 0 11-16,0 0-2 0,0 0-5 15,0 0-7-15,0 0 8 16,-59 15 0-16,-7 0-8 15,-6 0-2-15,-7 0 5 0,-6-8 15 16,6 0-13-16,0-7-5 16,7 0 0-16,12-3-7 15,60 3-7-15,-52-26-25 0,52 26-3 16,0 0 2-16,-26-56-1 16,26 56 22-16,26-48 11 15,-26 48 6-15,52-29 1 16,-52 29 10-16,60 0 3 0,-60 0 32 15,0 0 36-15,46 74 44 16,-27-4 37-16,-25-4 2 0,-21 1-46 16,-25-4-45-16,-7-4-49 15,-20 0-2-15,-13-11-36 16,-7-7-192-16,7-8-176 0,-6-11-102 16,6-11-240-16,19-22-370 15</inkml:trace>
  <inkml:trace contextRef="#ctx0" brushRef="#br0" timeOffset="783">4773 55 1828 0,'0'0'208'0,"0"0"129"16,0 0-20-16,0 48-54 16,-6-7-63-16,-21-4-24 15,1 0-36-15,-13 4 1 16,-21 7-21-16,-5 3-24 0,-27 12-6 16,-7 7 31-16,-13 8-1 15,-12 11-37-15,-1-1-17 16,-7 8-29-16,1 0-5 0,-1 0 50 15,14 1 13-15,13-9-4 16,20 1-41-16,19-8-10 16,20-3-1-16,26-4-29 0,20-8 5 15,33-7-15-15,13-11 0 16,7-14-5-16,12-9 9 16,-6-6 15-16,-6-12-9 15,-53-7-20-15,46 0-55 0,-46 0 36 16,0 0-1-16,0 0 24 15,-59-40-1-15,-20 6-11 0,-13 8 5 16,0-3 2-16,-13-12-19 16,6-7 2-16,7-15-7 15,14 1-3-15,5-5 15 0,14-3-11 16,13 7-5-16,13 4 11 16,14 7 11-16,12 8 7 15,7 44 10-15,7-48-5 0,-7 48 8 16,0 0 2-16,0 0-12 15,0 0 7-15,0 0-5 16,32 78 1-16,-12 3 10 16,-33 0 9-16,-7 8 1 0,-13-1 1 15,-13-3 2-15,-6-7-19 16,-1-12 0-16,1-10 4 0,-1-15-8 16,7-16 22-16,46-25-12 15,-59 8 2-15,59-8-15 16,-53-37-5-16,21-15-26 0,12-7-2 15,0-4 16-15,14 4 12 16,-1 4 12-16,7 55 4 16,-7-59-4-16,7 59 7 15,0 0 7-15,0 0 18 0,0 0-6 16,0 0-11-16,-65 51 4 16,6 5-1-16,13 7-10 15,-7 3-20-15,0-3-153 0,1-4-192 16,-7-7-125-16,6-12-238 15,7-10-267-15</inkml:trace>
  <inkml:trace contextRef="#ctx0" brushRef="#br0" timeOffset="1020">2940 137 2446 0,'59'-41'336'16,"-13"8"-14"-16,-46 33-74 0,33-22-46 15,-33 22-18-15,0 0-20 16,39 48-69-16,-32 7-50 16,-14 8-20-16,-19 7-19 0,-13 0-144 15,-21 0-167-15,-12 4-208 16,0-7-441-16</inkml:trace>
  <inkml:trace contextRef="#ctx0" brushRef="#br0" timeOffset="1224">2072 203 2869 0,'0'0'306'15,"0"0"-52"-15,0 0-101 16,0 0-47-16,0 0-39 0,0 0-41 16,0 0-3-16,33 11-63 15,-33-11-207-15,20 45-268 16,-20-1-462-16</inkml:trace>
  <inkml:trace contextRef="#ctx0" brushRef="#br0" timeOffset="1451">1442 0 2119 0,'0'0'339'0,"0"0"27"15,-27 59-71-15,8 26-103 0,5 15-61 16,14 14-54-16,7 8-31 15,6 4-35-15,0-4-8 16,0-4-67-16,1-3-177 0,-8-16-261 16,-6-6-275-16,-6-19-148 15</inkml:trace>
  <inkml:trace contextRef="#ctx0" brushRef="#br0" timeOffset="1847">1126 835 1853 0,'-13'52'232'0,"6"-8"49"15,1 0-49-15,-7-3-84 16,0 3-68-16,-7-7-34 15,-13 4 10-15,-6-8 7 0,-7-3-10 16,0-8 2-16,-7-7 21 16,-13-4-1-16,7-8 33 15,-7-6-6-15,-6-8-19 16,0 7 18-16,6-3 40 0,0 7 28 16,7 11-25-16,-6 15-14 15,5 7 69-15,8 22-13 0,6 8-52 16,6 7-67-16,14 4-2 15,6 4-32-15,20-8-44 16,7-7 0-16,6-12-23 0,7-14-219 16,-20-37-185-16,52 34-84 15,-6-27-205-15,0-11-227 0,0-14 21 16</inkml:trace>
  <inkml:trace contextRef="#ctx0" brushRef="#br0" timeOffset="2060">456 488 2744 0,'-33'-30'275'0,"33"30"23"16,0 0-85-16,0 0-98 0,0 0-51 15,0 0-25-15,0 0-17 16,0 0-12-16,0 0-35 15,-26-26-115-15,26 26-125 16,0 0-251-16,0 0-329 0,-40 15-103 16</inkml:trace>
</inkml:ink>
</file>

<file path=ppt/ink/ink326.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4:24:29.971"/>
    </inkml:context>
    <inkml:brush xml:id="br0">
      <inkml:brushProperty name="width" value="0.1" units="cm"/>
      <inkml:brushProperty name="height" value="0.1" units="cm"/>
      <inkml:brushProperty name="fitToCurve" value="1"/>
    </inkml:brush>
  </inkml:definitions>
  <inkml:trace contextRef="#ctx0" brushRef="#br0">3980 1193 1401 0,'0'0'347'16,"0"0"30"-16,0 0-65 15,0 0-76-15,0 0-44 16,0 0-41-16,0 0-59 0,0 0-34 16,0 0-24-16,0 0-24 15,0 0-17-15,0 0 11 16,0 0-18-16,-26-66-57 15,19-1-50-15,20-10-14 0,7-1 28 16,6 1 49-16,0 6 23 16,1 20 13-16,-27 51 10 15,33-41-7-15,-33 41 7 0,0 0 32 16,52 11-6-16,-52-11 0 16,59 48-14-16,0-4 6 0,1 1-12 15,5-1 6-15,-6-7 7 16,1-7 4-16,-8-4 14 15,-6-4 13-15,-46-22 12 0,59 18-13 16,-59-18 25 0,0 0 29-16,40 15 20 0,-40-15 4 15,0 0-24-15,0 0-19 16,0 0 1-16,-33 52 12 0,-26-8 22 16,-20 0-1-16,-13-7-21 15,-13 4-41-15,0-4-25 16,-14-4-4-16,8-7-10 0,5-8 2 15,1 1-2-15,7-15-5 16,19-12-4-16,0-3 4 0,19-7-5 16,1-8 5-16,59 26-11 15,-53-48-1-15,20 3-3 16,14 1 9-16,19 44 1 0,-14-52 5 16,14 52 7-1,0-40-1-15,0 40-10 0,0 0 4 16,0 0 11-16,0 0 55 15,0 0 94-15,0 0 86 0,0 63 51 16,-6-1 77-16,-14 5 48 16,-13 3-74-16,-13 4-84 15,-6-4-90-15,-14-3-99 0,-6-5-17 16,-7-2-46-16,0-12-92 16,-6-11-438-16,6-12-266 0,7-2-19 15,-1-12-153-15,21-15-418 16</inkml:trace>
  <inkml:trace contextRef="#ctx0" brushRef="#br0" timeOffset="623">3381 0 2208 0,'0'0'367'0,"0"0"9"16,0 0-57-16,-46 74-31 15,0 11 1-15,-7 7-25 0,-6 8 9 16,0 3 16-16,-7 5 17 16,-13-5-17-16,7 0-39 15,-13-10-52-15,-7-1-78 0,-13-14-41 16,-7-4-40-16,-13-12-3 15,-6-6-28-15,-7-15-8 0,6-8-3 16,14-15-12-16,13-10-5 16,6-16 15-16,14-3-22 15,13-11-10-15,12 0 12 0,60 22-1 16,-59-30 7-16,59 30 11 16,0 0-44-16,0 0 52 15,0 0-5-15,0 0 23 16,0 0-35-16,0 0 32 0,27 59-11 15,5 12-19-15,-5 6 72 16,-1 12 36-16,-13 0 74 0,-19 7 18 16,-8-4 20-16,-12 0 1 15,-13 1-38-15,-27-5-51 16,-19-6-44-16,-28-12-6 0,-12-15-2 16,-6-10-21-16,-1-23-17 15,7-15-11-15,7-22-9 16,6-11 10-16,14-22-21 15,6-14 13-15,19-12-12 0,14-15 3 16,13-14-3-16,13-12-2 16,20-3 1-16,20-8-7 15,13 8 11-15,12 4-20 0,14 6 15 16,20 9-65-16,0 6-100 16,6 8-199-16,-6 11-346 0,-7 12-244 15,-13 10 26-15,-46 52-337 16</inkml:trace>
</inkml:ink>
</file>

<file path=ppt/ink/ink327.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4:24:39.187"/>
    </inkml:context>
    <inkml:brush xml:id="br0">
      <inkml:brushProperty name="width" value="0.1" units="cm"/>
      <inkml:brushProperty name="height" value="0.1" units="cm"/>
      <inkml:brushProperty name="fitToCurve" value="1"/>
    </inkml:brush>
  </inkml:definitions>
  <inkml:trace contextRef="#ctx0" brushRef="#br0">0 76 2602 0,'92'-20'224'16,"7"5"-51"-16,6 1-73 15,0 2-48-15,0 4-33 16,-13 4-166-16,-13 4-373 0,-20-3-404 16</inkml:trace>
</inkml:ink>
</file>

<file path=ppt/ink/ink328.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4:24:38.770"/>
    </inkml:context>
    <inkml:brush xml:id="br0">
      <inkml:brushProperty name="width" value="0.1" units="cm"/>
      <inkml:brushProperty name="height" value="0.1" units="cm"/>
      <inkml:brushProperty name="fitToCurve" value="1"/>
    </inkml:brush>
  </inkml:definitions>
  <inkml:trace contextRef="#ctx0" brushRef="#br0">4941 669 937 0,'0'0'253'15,"0"0"56"-15,0 0 26 16,0 0-45-16,0 0-48 0,0 0 48 15,0 0-69-15,46-11-31 16,0 26-35-16,7 22-24 16,6 3-11-16,0 13-26 0,13 2-15 15,0 5-16-15,1-4 10 16,-1-8-42-16,-13-7-11 16,-59-41 2-16,59 41 10 15,-59-41-11-15,0 0-21 0,0 0 16 16,0 0-16-16,-72 22-8 15,0-22 4-15,-1-22-14 0,1-5-19 16,13-10-25-16,13-3-13 16,7-1-1-16,12-12-15 15,8-2 18-15,12 3 36 0,7 8 13 16,0 10 19-16,0 34 5 16,0 0-6-16,0 0-1 15,0 0 7-15,0 0 18 0,0 0 9 16,0 0 4-16,0 0 7 15,-26 52 4-15,26-52-8 16,-40 56-10-16,40-56-8 16,-65 44-5-16,5-18-2 0,1-11-5 15,0-7-8-15,7-8 4 16,-8-8-5-16,8-7 16 0,6-4-14 16,6-3-5-16,40 22 2 15,-46-40-9-15,46 40-5 16,-26-45 7-16,26 45 8 0,0 0 5 15,0 0-3-15,0 0 9 16,0 0-4-16,0 0-11 16,0 0 9-16,0 0 7 15,0 0 9-15,0 0 3 0,0 56 8 16,0-56-9-16,0 0-4 16,-33 44-7-16,33-44-4 15,-59 26-3-15,0-19 3 0,0-7 1 16,6-7 3-16,1-4-17 15,12-4-5-15,40 15-9 0,-46-33-6 16,46 33 3-16,-26-45 17 16,26 45 10-16,-13-40-7 15,13 40 3-15,0 0-3 0,0 0 1 16,0 0 3 0,0 0 13-16,0 0 0 0,39 63 4 15,-25-15-6-15,-8-4 3 16,-6-44 4-16,-20 56 4 0,20-56-15 15,-39 48 6-15,39-48-3 16,-66 34 3-16,7-19-10 16,0-8 0-16,6-11-6 0,7-7 6 15,7-4 7-15,39 15-3 16,-53-37-9-16,53 37 5 16,-59-40-11-16,59 40 8 0,-59-34 8 15,13 15-3-15,-6 15 2 16,-8 12 4-16,14 15-5 0,0 6-3 15,46-29 0-15,-59 52 0 16,33-7 13-16,26-45-2 16,-7 63-11-16,34-11 0 15,6-8 3-15,19 2-3 0,1 5 9 16,6 1 63-16,0 5 28 16,-6-6 29-16,-14 5 15 15,-6-8-5-15,-13 4 13 0,-14-11 25 16,-6-41-51-16,-20 48-49 15,20-48-35-15,-78 34-10 16,5-15-12-16,-6-15-16 0,7-12-4 16,-7-10 0-16,0-9 6 15,7-14-17-15,0-3 15 16,13-12 11-16,0-4-1 16,19-10-28-16,1-5 5 0,12-2-11 15,8-9 31-15,12 1 0 16,7 6-45-16,13 5-24 0,7-1-155 15,13 5-116-15,6 7-71 16,14 3-68-16,6 8-226 16,7 12-308-16</inkml:trace>
  <inkml:trace contextRef="#ctx0" brushRef="#br0" timeOffset="205">4468 1814 3081 0,'20'37'408'15,"-20"-37"18"-15,0 0-48 0,0 0-102 16,0 0-116-16,0 0-97 16,0 0-166-16,0 0-277 15,0 0-153-15,0 0-279 0,0-56-451 16</inkml:trace>
  <inkml:trace contextRef="#ctx0" brushRef="#br0" timeOffset="621">3108 0 2442 0,'0'0'303'0,"0"0"-14"16,0 0-90-16,0 0-98 15,0 0-54-15,0 0-19 0,0 0-158 16,0 0-368-16,26 37-568 16</inkml:trace>
  <inkml:trace contextRef="#ctx0" brushRef="#br0" timeOffset="1016">2109 639 1550 0,'0'0'449'0,"0"0"-36"0,20 37-103 16,-20-37-73-16,0 0-52 15,0 0-29-15,39 15-29 0,-39-15-4 16,0 0 3-16,0 0-32 15,0 0-21-15,0 0-7 16,0 0 12-16,-53 7 37 16,-6 5 45-16,-6 10 54 15,-8 12-16-15,1 3 13 0,-7 15 62 16,7 3-11-16,0 9-34 16,-1 10-66-16,8 1-44 0,5 2-61 15,1-2-16-15,0-1-25 16,0-8 12-16,6-5-43 15,1-10-28-15,-1-6-356 0,1-11-164 16,-7-12-22-16,6-7 10 16,0-8-105-16,14-10-293 0,39 3-63 15</inkml:trace>
  <inkml:trace contextRef="#ctx0" brushRef="#br0" timeOffset="1205">1452 1531 2832 0,'39'7'307'0,"-39"-7"-99"0,0 0-105 16,46 0-50-16,-46 0-31 15,40-14-162-15,-40 14-319 0,0 0-556 16</inkml:trace>
</inkml:ink>
</file>

<file path=ppt/ink/ink329.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4:24:44.794"/>
    </inkml:context>
    <inkml:brush xml:id="br0">
      <inkml:brushProperty name="width" value="0.1" units="cm"/>
      <inkml:brushProperty name="height" value="0.1" units="cm"/>
      <inkml:brushProperty name="fitToCurve" value="1"/>
    </inkml:brush>
  </inkml:definitions>
  <inkml:trace contextRef="#ctx0" brushRef="#br0">3617 865 954 0,'0'0'64'16,"0"0"144"-16,0 0-3 15,0 0-42-15,0 0-44 16,0 0 55-16,-72 26-22 0,-7 18-38 15,0 15-3-15,-14 15-26 16,-5 7 10-16,-1 15 20 16,-13 4-14-16,7 3-42 15,7-2-24-15,12-5-28 0,7-11 10 16,20 0-12-16,20-11 2 16,6-7 2-16,26-8-2 0,7-8 1 15,20-10-5-15,6-11 4 16,7-8-4-16,-7-7-1 15,-26-15 13-15,33 11 53 0,-33-11 22 16,0 0-42-16,0 0-16 16,7-30-14-16,-14-3 8 0,-6 0-14 15,-7-8-8 1,7-3 4-16,-6-12 7 0,5-7-20 16,1-10 9-16,7-5-1 15,-1-7-12-15,7-7 17 0,7-1 1 16,-1 0-20-16,1 1 11 15,6 3 11-15,-6 0-17 0,-1 12 6 16,-6-1 2-16,0 4-85 16,-6 4-138-16,6 7-148 15,-7 4-159-15,7 4-177 0</inkml:trace>
  <inkml:trace contextRef="#ctx0" brushRef="#br0" timeOffset="429">5281 0 1347 0,'0'0'179'15,"0"0"53"-15,0 45 31 16,0-45-68-16,-46 59-88 0,-13-15-51 16,-7-11-14-16,-20-3-18 15,1-4-24-15,-7 0-4 16,-7-4 20-16,14-4-19 0,5-3-18 16,8-4 21-16,13-4 8 15,13-7-19-15,46 0-38 0,-46-11 23 16,46 11-6-16,0 0 14 15,-46-51 22-15,26 10 7 0,20 41-8 16,-13-52 4 0,13 52 5-16,0 0 19 0,-26-44-14 15,26 44 19-15,-53-4 11 16,-6 23-33-16,-13 14-3 0,-1 11 5 16,-6 8-7-16,7 7-19 15,-7-3-176-15,0-1-300 16,7 0-232-16</inkml:trace>
  <inkml:trace contextRef="#ctx0" brushRef="#br0" timeOffset="968">1704 846 1401 0,'-46'0'242'15,"46"0"2"-15,-66 19-16 16,7 7-53-16,20 11-52 0,-1 14 18 16,7 16-11-16,14 18-30 15,5 11-26-15,21 7-14 0,6 4-21 16,13 5 73-1,14-1-42-15,-1 0-6 0,1-4 25 16,-7 4-23-16,-7-4-14 16,-13 4 7-16,-13-4 13 0,-26 0-20 15,-14-7 18-15,-25-8 7 16,-27-7-33-16,-7-15-16 0,-19-10 18 16,-7-16 37-16,0-11-20 15,7-18-16-15,-7-15-12 16,12-11-7-16,8-22-5 0,6-15-5 15,7-15-7-15,14-15 0 16,12-10-2-16,7-9-2 16,19-2 2-16,7-5-2 0,27 1-7 15,12-1 0-15,21-3 0 16,19 7-9-16,33-3 14 16,13 0-11-16,13 3 10 0,6 11-9 15,8 3-18-15,0 9-70 16,6 10-132-16,-13 12-56 0,-14 10-88 15,-12 12-118-15,-14 15-171 16,-20 14 30-16,-19 19 53 0</inkml:trace>
  <inkml:trace contextRef="#ctx0" brushRef="#br0" timeOffset="1260">973 1767 1188 0,'-39'45'272'15,"39"-45"-8"-15,0 0-7 16,-20 37-82-16,20-37 73 0,0 0-31 16,0 29-43-16,0-29-53 15,0 0-32-15,0 0 0 0,0 0 9 16,0 0 1-16,33 0-56 16,-33 0 19-16,0 0-21 15,26-37-9-15,-19 8 7 0,-7 29 11 16,0-30 13-16,0 30-29 15,0 0-19-15,0 0-7 0,-33-15-13 16,33 15 13-16,-39 8-45 16,39-8-89-16,-40 18-133 15,40-18-153-15,0 0-184 0,-39 41-82 16,6-12 55-16</inkml:trace>
</inkml:ink>
</file>

<file path=ppt/ink/ink33.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04-21T08:09:00.853"/>
    </inkml:context>
    <inkml:brush xml:id="br0">
      <inkml:brushProperty name="width" value="0.1" units="cm"/>
      <inkml:brushProperty name="height" value="0.1" units="cm"/>
      <inkml:brushProperty name="color" value="#ED1C24"/>
      <inkml:brushProperty name="fitToCurve" value="1"/>
    </inkml:brush>
  </inkml:definitions>
  <inkml:trace contextRef="#ctx0" brushRef="#br0">5263 1168 651 0,'0'0'172'0,"0"0"74"0,0 0-10 16,0 0-23-16,0 0-17 16,-33 15-97-16,33-15-41 0,-33 0-18 15,33 0-29-15,-32-4-16 0,32 4 11 16,0 0-6-16,0 0 3 16,-7-33-12-16,7 33 9 15,20-37-4-15,-20 37-15 0,46-30 19 16,-7 8 10-16,1 11-6 0,-1 4 58 15,-13 14-5-15,-26-7 1 16,33 26 11-16,-13 7-1 0,-7-3 6 16,-20 3-5-16,1 4-7 0,-20-4-29 15,-1-3 8-15,1-1-3 16,-7-7-8-16,-6-3-4 0,6-8 27 16,-7 0 37-16,1-7-26 0,6-4-18 15,33 0-8-15,-39-26-4 16,6-4-5-16,13-3-18 15,0-4-11-15,1-7-3 0,-1-4-4 16,7-4 7-16,-7-7-63 0,0-4-42 16,7 0-43-16,0-3-172 15,0 7-75-15,6 7-75 0,1 8-26 16</inkml:trace>
  <inkml:trace contextRef="#ctx0" brushRef="#br0" timeOffset="189">5171 614 920 0,'33'18'173'16,"-33"-18"65"-16,0 0 30 0,0 0-82 16,0 0-86-16,0 0-38 0,0 0-37 15,0 0-10-15,0 0-114 16,7 30-169-16,-7-30-129 0,-27 29-81 15</inkml:trace>
  <inkml:trace contextRef="#ctx0" brushRef="#br0" timeOffset="764">4350 676 798 0,'0'0'217'16,"0"0"-60"-16,0 0 117 0,0 0-36 16,0 0-2-16,6 37-117 0,7 11 9 15,7 8-38-15,0-1-20 16,-7 4-38-16,0-3-4 0,-6-4-20 16,-7-4-8-16,-7 3 14 0,-6-6-8 15,-13-1-10-15,26-44-2 16,-46 41-33-16,6-16-36 15,40-25 29-15,-46 12-13 0,46-12-38 16,-46-4 46-16,46 4 12 0,0 0-4 16,-46-44-14-16,46 44 14 15,-26-45 18-15,26 45 18 0,0 0-5 16,0 0 4-16,0 0 17 0,0 0 12 16,0 0 16-16,0 0 6 15,0 0 17-15,0 0 2 0,-33 41-12 16,-6-4-21-16,-14 0-21 0,1 0-15 15,-14-8 31-15,7-3-29 16,-7-4-7-16,7 0 12 16,0-11-4-16,6-3 52 0,14-4-62 15,-1-8-10-15,40 4 6 0,-39-22-11 16,39 22 8-16,0 0-9 16,-20-41 11-16,20 41 21 0,0 0 1 15,0 0 1-15,46-22 12 0,-13 18 11 16,-33 4 8-16,39 30-6 15,-39-30 4-15,27 48 0 0,-21-4-18 16,-6 0-7-16,-13-7 17 0,-7 4-15 16,20-41-15-16,-46 41-115 15,0-12-142-15,0-14-99 0,0-8 4 16,0-7-2-16,0-7-34 16</inkml:trace>
  <inkml:trace contextRef="#ctx0" brushRef="#br0" timeOffset="956">3863 824 1528 0,'53'11'262'0,"6"-3"13"15,7-5-89-15,0 1-76 16,-1-8-65-16,1 1-19 0,0-8-138 15,-7 0-253-15,-7-1-231 16,1-6-83-16</inkml:trace>
  <inkml:trace contextRef="#ctx0" brushRef="#br0" timeOffset="1172">3758 1201 1589 0,'-52'41'284'0,"6"3"51"0,0 4-55 16,-7 4-92-16,-6 0-92 0,6-1-51 16,-6 1-16-16,0 3-109 15,7-3-179-15,-8 0-231 0,14-4-190 16</inkml:trace>
  <inkml:trace contextRef="#ctx0" brushRef="#br0" timeOffset="4704">5257 34 153 0,'6'-8'107'0,"7"1"-10"16,-13-4 1-16,0 11-12 15,7-8 10-15,-7 8-12 0,0 0 20 16,0 0 34-16,0 0 15 16,0 0-27-16,0 0-30 15,0 0-23-15,-33 15-15 0,-6 7-13 16,-1 0-21-16,-19 12 42 16,0 6 30-16,-13 1-11 0,-14 3-20 15,1 1-21-15,-7-1-4 0,0 0-15 16,-13 1-18-16,13-1-2 15,6-3-179-15,14-4-213 0,0-8-156 16</inkml:trace>
  <inkml:trace contextRef="#ctx0" brushRef="#br0" timeOffset="5084">3187 377 1055 0,'0'0'202'15,"0"0"73"-15,6 41 51 16,-6 7-67-16,0 7-1 0,0 8-96 16,0 0-72-16,0 0-50 0,7 0-6 15,-7-4-27-15,6-4-5 16,-6-3-126-16,0-8-134 0,-6-7-119 15,6-37-98-15,-7 37-27 16,7-37 35-16</inkml:trace>
  <inkml:trace contextRef="#ctx0" brushRef="#br0" timeOffset="5608">2976 780 718 0,'0'0'131'16,"0"0"77"-16,0 0 20 15,0 0-16-15,-19 29-53 0,-1 1 1 16,0 0-6-16,0 3-58 16,-6 0-14-16,-7-3-36 0,-13 7-10 15,-13-4-8-15,-7-4-22 16,1 1 4-16,-14-4-21 0,0-4 19 15,0-4 11-15,-6-3-25 16,6-7 3-16,13-12 3 0,0-3 14 16,7-5-14-16,7-6-17 0,19-8-7 15,33 26-13-15,-33-44 4 16,20 7 16-16,13 0 12 0,0 37 5 16,33-44-13-16,0 14 19 0,13 12-17 15,0 10 15-15,0 4-24 16,0 8 20-16,0 4 11 15,-46-8-27-15,46 18 31 0,-46-18-11 16,0 0 2-16,6 37 26 0,-6-37-22 16,-33 41-14-16,-6-12 18 15,-14-3-17-15,-12-8-6 0,5-6 11 16,1-5 63-16,0-7-42 0,7-7 32 16,6-12-16-16,13-7-13 15,0-3 15-15,0-12-16 0,13-3-18 16,1-4 6-16,5-8-31 15,8 5 30-15,-1 2-17 0,7 1-4 16,7 4 15-16,-1-4-154 16,14-4-187-16,-7 4-175 0,7 4-81 15</inkml:trace>
  <inkml:trace contextRef="#ctx0" brushRef="#br0" timeOffset="5805">2503 174 1407 0,'33'11'175'16,"-33"-11"9"-16,0 0-100 15,0 0-39-15,0 0-192 0,0 0-226 16,0 0-101-16</inkml:trace>
  <inkml:trace contextRef="#ctx0" brushRef="#br0" timeOffset="6016">2280 510 840 0,'0'0'299'0,"19"-37"-2"16,-19 37 32-16,33-26-87 0,7 12-107 16,-7 14-63-16,-7 14-28 0,-26-14-31 15,26 48-68-15,-19 0-149 16,-14 4-201-16,-19 0-81 0,-14 3-61 16</inkml:trace>
  <inkml:trace contextRef="#ctx0" brushRef="#br0" timeOffset="6328">1287 865 831 0,'0'0'33'0,"0"0"63"0,0 0 111 15,0 0 43-15,-39 7-46 0,6 8-31 16,-6 4 2-16,-1-1 6 16,-12 4-41-16,-14 0-58 0,0-3-13 15,-19-1-14-15,6-3-18 16,-6 4-27-16,-7-12-10 0,0 4 17 16,6-7-14-16,7-4-15 15,0 0 18-15,14 0 0 0,6-4-15 16,0-3-107-16,6-1-76 0,53 8-145 15,-39-7-179-15,39 7-70 16</inkml:trace>
  <inkml:trace contextRef="#ctx0" brushRef="#br0" timeOffset="6492">847 1312 1747 0,'46'7'223'15,"7"1"53"-15,-14-5 4 0,1 5-68 16,-40-8-99-16,39-4-57 16,-39 4-43-16,53-11-228 0,-7-4-252 15,-7 0-248-15</inkml:trace>
</inkml:ink>
</file>

<file path=ppt/ink/ink330.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4:24:46.970"/>
    </inkml:context>
    <inkml:brush xml:id="br0">
      <inkml:brushProperty name="width" value="0.1" units="cm"/>
      <inkml:brushProperty name="height" value="0.1" units="cm"/>
      <inkml:brushProperty name="fitToCurve" value="1"/>
    </inkml:brush>
  </inkml:definitions>
  <inkml:trace contextRef="#ctx0" brushRef="#br0">661 55 487 0,'0'0'115'0,"0"0"22"16,0-30-12-16,0 30-51 0,0 0-68 15,0 0 20-15,0-25-9 16,0 25-21-16,0 0 4 0,0 0 36 15,0 0-12-15,0 0 9 16,0 0-1-16,0 0 8 16,0 0-19-16,0 0 53 15,0 0 20-15,0 0 19 0,0 0 0 16,-46 36-9-16,7-2-28 16,-1-1-32-16,1 4 44 0,5 0-5 15,1 0-57-15,0-4 1 16,14 1-27-16,-1-4 13 0,20-30-20 15,-20 37-4-15,20-37 26 16,0 0-15-16,-6 29 3 16,6-29 8-16,0 0-9 0,0 0 6 15,0 0 3-15,0 0-5 16,0 0-6-16,-33 0-15 16,33 0 35-16,-46-14-15 0,13-1-23 15,33 15 26-15,-39-30-16 16,39 30-1-16,-34-33 33 0,34 33-24 15,0 0 3-15,-33-31 3 16,33 31-17-16,0 0 11 16,0 0 9-16,0 0-18 0,0 0 18 15,0 0-13-15,-40 0 4 16,40 0 0-16,-32 42-9 0,5-1 23 16,14 3-23-16,13 4 9 15,7-7-46-15,19-1-242 0,13-6-252 16</inkml:trace>
</inkml:ink>
</file>

<file path=ppt/ink/ink331.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4:24:47.826"/>
    </inkml:context>
    <inkml:brush xml:id="br0">
      <inkml:brushProperty name="width" value="0.1" units="cm"/>
      <inkml:brushProperty name="height" value="0.1" units="cm"/>
      <inkml:brushProperty name="fitToCurve" value="1"/>
    </inkml:brush>
  </inkml:definitions>
  <inkml:trace contextRef="#ctx0" brushRef="#br0">0 0 879 0,'33'11'254'16,"-33"-11"36"-16,0 0-69 15,39 30-42-15,-39-30-46 16,40 29-83-16,-40-29-6 0,32 30-15 15,-32-30-29-15,0 0 12 16,40 26-19-16,-40-26 21 16,0 0-4-16,0 0-14 0,0 0 0 15,0 0 4-15,0 0-17 16,0 0 21-16,39-4-18 16,-39 4 4-16,40-22 3 15,-40 22 21-15,39-33-11 0,-39 33-3 16,40-26 3-16,-40 26 11 15,0 0 0-15,0 0 29 0,0 0 34 16,0 0-6-16,0 0-5 16,19 41-28-16,-19-1-13 15,0 1-17-15,-6-1-18 0,-1 1 18 16,1 0-48-16,6-41-222 16,-20 55-217-16,-6-7-77 15</inkml:trace>
</inkml:ink>
</file>

<file path=ppt/ink/ink332.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4:25:13.471"/>
    </inkml:context>
    <inkml:brush xml:id="br0">
      <inkml:brushProperty name="width" value="0.1" units="cm"/>
      <inkml:brushProperty name="height" value="0.1" units="cm"/>
      <inkml:brushProperty name="color" value="#ED1C24"/>
      <inkml:brushProperty name="fitToCurve" value="1"/>
    </inkml:brush>
  </inkml:definitions>
  <inkml:trace contextRef="#ctx0" brushRef="#br0">5931 1212 653 0,'0'0'118'16,"33"26"108"-16,-7 0-40 15,14 7-29-15,-1 4-42 0,14 8 13 16,6-1-12-16,7 0-20 15,-7 1-7-15,-7-5-24 0,1 1 8 16,-14-8-29-16,-6-3 1 16,-13-12-1-16,-20-18 29 0,0 0-16 15,7 30-25 1,-7-30-14-16,-33 14-4 0,-13-2 0 16,-7-9-6-16,-13-6 5 15,7 3-19-15,0-8 1 0,0 4-6 16,13-7 11-16,0 4 4 0,13 0-1 15,7-1-3-15,26 8 7 16,0 0-27-16,-20 0 24 0,20 0-4 16,0 0 0-16,0 0 3 15,-6 22-3-15,6-22 0 0,13 30-13 16,-7-8 29-16,7 0 48 16,-6 0 28-16,0 4 20 15,-7 0 20-15,0 0 13 0,0-26-49 16,-14 41-26-16,1-4 36 15,-6-8-26-15,19-29-34 0,-20 33-17 16,20-33-15-16,-20 30 1 16,20-30-15-16,-39 22 0 0,12-14 4 15,-12-8 0-15,13-8-4 16,-7 1-5-16,0-12 5 0,33 19 0 16,-33-37-53-16,7-7-101 0,13-4-161 15,0-11-244-15,6-8-245 16</inkml:trace>
  <inkml:trace contextRef="#ctx0" brushRef="#br0" timeOffset="200">6089 502 1348 0,'46'-15'287'0,"7"4"-35"16,6-4-116-16,0 8-64 0,13-8 2 16,0 4-85-1,-6 4-206-15,-7-4-271 0,-13 7-170 16</inkml:trace>
  <inkml:trace contextRef="#ctx0" brushRef="#br0" timeOffset="735">5281 1201 1437 0,'-7'41'315'15,"7"0"-1"-15,7-5-127 16,-7-2-87-16,6-5-59 0,-6-29-26 15,13 34-12-15,-13-34-12 0,0 0 0 16,0 29-5-16,0-29-47 16,0 0-4-16,-46 11 35 0,7-15 17 15,6-3 6-15,0-8 7 16,33 15-7-16,-33-37 0 0,14 8 10 16,6-1-13-16,13 30 5 15,-7-26 5-15,7 26-4 0,0 0 15 16,0 0 23-16,0 0 11 15,39-3 6-15,-12 10 18 16,-27-7 9-16,39 33-20 0,-13 1-20 16,1-1 3-16,-8-4 54 0,1 5-19 15,-20-34 16-15,20 37-9 16,-20-37 4-16,13 40 8 0,-13-40 3 16,-26 37-1-16,-14-15 10 15,-19-3-1-15,-20-4 2 0,0-8-19 16,-7 0-23-16,1-7 26 15,-7 0-34-15,0-3-3 0,0-8 5 16,6-1-22-16,1-6-15 16,12-4 2-16,14-4 5 15,7-7-10-15,12-1-23 0,14-2-23 16,13-1-70-16,6 0-123 0,14-4-114 16,13 0-154-16,12 1-224 15,1 3-121-15</inkml:trace>
  <inkml:trace contextRef="#ctx0" brushRef="#br0" timeOffset="916">4767 1907 2433 0,'26'48'246'15,"-26"-48"109"-15,0 0-15 0,27 37-129 16,-27-37-103-16,0 0-53 15,0 0-101-15,0 0-182 0,46-22-214 16,-46 22-377-16,33-56-236 0</inkml:trace>
  <inkml:trace contextRef="#ctx0" brushRef="#br0" timeOffset="1095">4176 483 2016 0,'65'-29'265'0,"8"-1"-29"15,12 5-103-15,14 2-62 0,-1 9-52 16,1-1-169-16,-1 4-267 16,-12 0-329-16</inkml:trace>
  <inkml:trace contextRef="#ctx0" brushRef="#br0" timeOffset="1755">3026 882 474 0,'0'0'202'0,"0"0"25"15,39 23 27-15,-39-23 5 16,0 0-15-16,0 0 11 0,0 0-18 16,26 7-42-16,-26-7-22 15,0 0-12-15,0 0-36 0,0 0-22 16,0 0-10-16,0 0-23 15,0 0-29-15,0 0 7 0,0 0-9 16,0 0-9-16,0 41 48 16,-13-1-15-16,-13 13-26 0,0 6 34 15,-14 11-8-15,-6 4 3 16,7 4-4-16,-7-4-32 0,6-4-4 16,8-4 24-16,-1-6-12 0,0-5-13 15,13-11-10-15,0-7-15 16,20-37 0-16,-26 33 5 0,26-33 12 15,0 0-5-15,0 0-9 16,0 0-6-16,0 0-7 16,7-40-1-16,-1-1-2 0,7-11-7 15,1-10-11-15,5-12-15 0,-12-7 19 16,6 3 15-16,0 4 14 16,-6 15-2-16,-1 15-7 0,-6 10 2 15,0 34 5-15,0 0 14 16,0 0-6-16,-33 23-3 0,1 10 2 15,-8 15 48-15,1 11 34 16,-1 4 22-16,1 3 19 0,-7 8 30 16,0 0-3-16,-7 0-10 15,-6 0-22-15,-7-8-54 0,1 1-31 16,-8-12-16-16,14-10-21 16,0-5-14-16,0-14-222 0,0-7-179 15,6-12-49-15,7-11-140 16,20-14-300-16,6-16-101 0</inkml:trace>
  <inkml:trace contextRef="#ctx0" brushRef="#br0" timeOffset="1948">2769 273 2271 0,'46'-44'316'15,"14"7"-39"-15,-1 0-118 0,13 3-81 16,13 5-33-16,1 3-23 0,-1 4-15 16,-6 3-42-16,-7 5-240 15,-26 3-320-15,-46 11-194 0</inkml:trace>
  <inkml:trace contextRef="#ctx0" brushRef="#br0" timeOffset="2183">1665 107 1729 0,'-33'-34'456'16,"33"34"-102"-16,0 0-143 15,0 0-2-15,-33 8-1 0,13 36-33 16,13 19-72-16,7 18-50 0,7 15-26 15,6 4-4-15,13 0-12 16,7 0-9-16,-5-8-118 16,-2-3-193-16,-13-12-294 0,-6-7-244 15</inkml:trace>
  <inkml:trace contextRef="#ctx0" brushRef="#br0" timeOffset="2571">1264 458 1796 0,'-20'-37'170'0,"20"37"183"0,0 0-9 15,0 0-48-15,13 51-47 16,13 16-51-16,1 18-1 16,12 11 11-16,1 11-20 0,6 8-51 0,-20 4-58 15,-7 6-32-15,-19-6-15 16,-19-8-11-16,-21-12-9 15,-25-10-3-15,-21-8 4 0,-12-18-3 16,-21-11-29-16,-5-19 19 0,-14-11 9 16,13-14 3-16,0-16-9 15,7-18-3-15,12-11 2 0,8-14 4 16,19-20-2-16,13-17-12 16,20-19 0-16,20-15 15 0,26-4-16 15,26 4 4-15,20 3 9 0,27 12-19 16,19 11 23-16,19 14-8 15,8 12-31-15,5 15-88 16,-5 11-92-16,-1 10-76 0,-13 12-57 16,-19 7-139-16,-14 8-94 0,-20 14-82 15,-52-7 91-15,0 0 36 16</inkml:trace>
  <inkml:trace contextRef="#ctx0" brushRef="#br0" timeOffset="2736">883 786 1839 0,'0'0'322'0,"0"0"8"16,-20 34-21-16,20-34-45 0,0 33-55 16,0-33-29-16,0 0-50 0,20 29-59 15,-20-29-30-15,32 19-27 16,1-12-4-16,-33-7-76 16,33 0-160-16,-33 0-194 0,40-3-279 15,-8-5-102-15</inkml:trace>
  <inkml:trace contextRef="#ctx0" brushRef="#br0" timeOffset="3228">3413 1785 1689 0,'0'0'432'0,"0"0"-54"16,0 0-106-16,0 0-70 0,0 0-47 16,0 0-19-16,0 0-64 15,53 0-28-15,13-4-27 16,-1-3-5-16,1-1-129 0,0-3-255 16,-7 0-371-16,-6 0-220 0</inkml:trace>
</inkml:ink>
</file>

<file path=ppt/ink/ink333.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4:26:28.354"/>
    </inkml:context>
    <inkml:brush xml:id="br0">
      <inkml:brushProperty name="width" value="0.1" units="cm"/>
      <inkml:brushProperty name="height" value="0.1" units="cm"/>
      <inkml:brushProperty name="fitToCurve" value="1"/>
    </inkml:brush>
  </inkml:definitions>
  <inkml:trace contextRef="#ctx0" brushRef="#br0">5469 1088 819 0,'0'0'138'15,"0"0"118"-15,0 0 16 16,-46 48-37-16,-19 4 2 0,-21 7-19 16,-19 8-44-16,-20-1-56 15,-14 8-51-15,-5-4-27 16,-14 4-37-16,0-11 19 16,-6 0-4-16,0-11 7 0,6-4-14 15,7-11-20-15,26-4 0 16,26-7 22-16,21-8-21 0,18-3 8 15,28-4 10-15,32-11-5 16,0 0-9-16,0 0 21 0,32 30-21 16,41-1 10-16,12 4 4 15,14 4-17-15,12 11 0 0,1 4 11 16,-7 11-4-16,0 0-15 16,-6 0 15-16,-14 3 10 0,-12-7-16 15,-8-7 21-15,-19-8 35 16,-19-3 21-16,-14-4 1 15,-33-8-28-15,-19-3-25 16,-20-4-15-16,-20-11 7 0,-20-11-4 16,-13-3 2-16,-12-8-4 15,-1-8-5-15,0 1-4 0,13-12-1 16,14-3 11-16,19-8-2 16,6-7-59-16,21-7-10 0,6-4-13 15,20-11 31-15,6 7 28 16,13 0 19-16,7 8-4 0,7 6-4 15,-1 9 1-15,1 10-7 16,-7 30 16-16,0 0 4 16,39-22-6-16,-6 15 3 0,-33 7-10 15,33 15 10-15,-33-15-17 16,40 33 14-16,-40-33 3 0,26 37 6 16,-26-37 26-16,20 40 18 15,-20-10-19-15,0-30-12 0,-33 26 0 16,-7-8-9-16,-6-7-6 15,-6-3-2-15,6-8-8 0,13-4-4 16,33 4 12-16,-40-18 3 16,40 18-6-16,-32-41-7 0,18-3 0 15,14-8-5-15,14-4-10 16,5 1 20-16,1 7 4 16,0 11-7-16,-7 11-3 15,-13 26 3-15,0 0 3 0,0 0 0 16,0 0 3-16,0 0 2 15,0 0 3-15,-33 26-6 0,-13 11 17 16,-7 7 39-16,-6 4-14 16,-7-7-19-16,0 0-2 0,0-8-8 15,-6-4-6-15,0-3-5 16,-1-7-8-16,8-4-4 0,19-8 17 16,0-7 2-16,13 0-6 15,0-11-5-15,33 11 0 16,-33-22-11-16,33 22 11 0,-20-41-4 15,7 8 7-15,13 33 1 16,0-30-4-16,0 30-6 0,0 0-9 16,0 0 6-16,0 0 9 15,0 0 7-15,0 0-1 0,0 0-2 16,0 0-4-16,0 0 0 16,0 0-12-16,0 0 12 0,0 0 0 15,0 0 0-15,0 0 8 16,-39 4-13-16,-7-4 0 0,6-4 0 15,1-3 5-15,-1-1 2 16,8-10 1-16,-1 0-7 16,6-12-5-16,8-3-8 0,-1 3 17 15,7 1 7-15,13 29-7 16,-13-34 0-16,13 34-8 0,0 0 8 16,0 0-3-16,0 0 6 15,0 0-3-15,0 0-3 16,0 37-3-16,6 19-8 0,7 10 18 15,1 12 6-15,5 14 47 16,1 12 34-16,6 14 17 0,-6 4-10 16,0 7 5-16,-14 8 22 15,-12-4 8-15,-7 0-21 0,-14-10-20 16,-12-5 19-16,-20-7-12 16,-20-8-5-16,-13-14 11 15,-13-15-4-15,-14-15 19 0,1-11 0 16,-7-11-12-16,7-15-22 15,-7-11-13-15,-1-18-34 0,1-15-18 16,-6-19-9-16,0-18-12 16,12-15 6-16,8-15-2 0,5-18 3 15,14-22-42-15,27-19 2 16,19-12-34-16,26-6-45 0,27-8-51 16,25-11-56-16,34-7-37 15,26-3-41-15,20-5-90 0,19 1-252 16,14 6-419-16</inkml:trace>
  <inkml:trace contextRef="#ctx0" brushRef="#br0" timeOffset="260">4772 35 2743 0,'98'-8'141'0,"22"1"-50"16,4 3-43-16,1 0-34 15,7 1 1-15,-7-1-18 0,6 0 10 16,-13 4-217-16,-6 0-301 15,-13 0-323-15</inkml:trace>
  <inkml:trace contextRef="#ctx0" brushRef="#br0" timeOffset="635">3339 700 2181 0,'0'0'201'16,"0"0"-30"-16,0 0-51 0,0 0-51 15,0 0-39-15,0 0 3 16,0 0-24-16,0 0 5 15,40 0-10-15,-40 0-8 16,33-23 12-16,-33 23-17 0,26-37 24 16,-13 8 17-16,-13 29 38 15,-7-41-32-15,7 41 37 0,-26-29-20 16,0 18 9-16,-14 7-16 16,1 11-27-16,0 4-2 15,6 4-22-15,33-15 11 0,-33 30-49 16,33-30-188-16,-26 37-304 15,26-37-367-15</inkml:trace>
  <inkml:trace contextRef="#ctx0" brushRef="#br0" timeOffset="880">2602 4263 2633 0,'40'26'317'0,"12"-11"-44"16,14-15-75-16,13 0-89 16,13-11-49-16,7-8-38 15,13-3-15-15,0 4-172 0,-7-5-196 16,0-3-409-16,-6-3-304 15</inkml:trace>
  <inkml:trace contextRef="#ctx0" brushRef="#br0" timeOffset="1259">696 385 2051 0,'0'0'319'0,"-33"52"-6"16,13-15-58-16,20 4-73 0,7-8-28 15,-7-33-41-15,32 44-51 16,8-18-30-16,-1-11-20 16,-39-15-5-16,53-7-7 15,-14-8 0-15,-6-15 9 0,-13-7-9 16,0 0-4-16,-14-7 10 16,-6 3-1-16,-13 8-5 0,0 0-9 15,-20 14 9-15,-20 16-102 16,-19 10-198-16,-33 19-313 15,-20 18-406-15</inkml:trace>
</inkml:ink>
</file>

<file path=ppt/ink/ink334.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4:30:38.467"/>
    </inkml:context>
    <inkml:brush xml:id="br0">
      <inkml:brushProperty name="width" value="0.1" units="cm"/>
      <inkml:brushProperty name="height" value="0.1" units="cm"/>
      <inkml:brushProperty name="fitToCurve" value="1"/>
    </inkml:brush>
  </inkml:definitions>
  <inkml:trace contextRef="#ctx0" brushRef="#br0">1897 855 947 0,'0'0'169'0,"0"0"-36"0,0 0 5 16,0 0 46-16,0 0-6 16,0 0-21-16,32 11-40 0,-32-11-16 15,40 33-19-15,-40-33 4 16,26 41-22-16,-6-12 14 15,-20-29 11-15,0 37-1 0,0-3-19 16,0-34-11-16,-20 37-17 16,20-37-12-16,-33 34-12 0,0-9-8 15,1-10 8-15,5 0-7 16,-12-11-1-16,-1 3-26 16,8-7-149-16,32 0-149 0,-46-4-189 15,46 4-56-15,-40-11 38 16</inkml:trace>
  <inkml:trace contextRef="#ctx0" brushRef="#br0" timeOffset="273">1614 415 617 0,'0'0'220'0,"0"0"-12"0,0 0 37 15,-20 48-59-15,7 0 0 16,0 4-44-16,6 3-76 0,7-3-24 16,0 0-27-16,7-4 7 15,0-4-22-15,-7 0-9 0,6-3-54 16,-6-41-318-16,0 44-93 15,-6-7-25-15</inkml:trace>
  <inkml:trace contextRef="#ctx0" brushRef="#br0" timeOffset="856">1344 877 854 0,'0'0'104'16,"0"0"-61"-16,0 0 13 0,0 0 109 15,0 0-12-15,-20 37 16 16,7 7 69-16,-7 0-63 16,0 2-53-16,1-2 76 15,-14 4-32-15,0-7-67 0,-7-8-47 16,-6 0-27-16,0-7-7 15,-6 0-6-15,-1-8-8 0,1-3-1 16,-1-4 0-16,14-3-11 16,39-8 12-16,-46 0 5 0,46 0-4 15,-46-19-5-15,46 19-17 16,0 0 8-16,-13-44 0 0,13 7-3 16,0 37 15-16,13-41-8 15,-13 41 0-15,26-29 5 0,-26 29 8 16,0 0-15-1,33 0 1-15,-33 0 3 0,0 0 3 16,33 26 4-16,-33-26-4 16,0 0 3-16,13 37 2 0,-13-37 1 15,0 0 20-15,-13 33 17 16,13-33 24-16,0 0 6 0,-53 22-16 16,1-11-6-16,12-7-9 15,1-4 11-15,39 0 2 0,-40-4 0 16,40 4 14-16,0 0-12 15,-39-18-9-15,39 18-27 0,-20-34-12 16,7-3-2 0,13-3 4-16,7-5-11 0,-1 5-12 15,7-5 5-15,7 0-2 16,-7 1-94-16,7-1-157 0,0 1-223 16,-1-4-243-16,1 0-100 15</inkml:trace>
  <inkml:trace contextRef="#ctx0" brushRef="#br0" timeOffset="1073">1291 478 1756 0,'0'0'294'15,"0"0"-46"-15,0 0-109 0,0 0-82 16,33 18-33-16,-33-18-11 16,0 0-7-16,0 0-272 0,0 0-344 15,26 45-72-15</inkml:trace>
  <inkml:trace contextRef="#ctx0" brushRef="#br0" timeOffset="1313">1087 884 1277 0,'0'-37'244'16,"0"37"-29"-16,0 0-46 0,40-15-33 16,-40 15-56-16,39 4-31 15,-39-4-35-15,0 0 1 0,33 22 10 16,-33-22-9-16,7 34 3 15,-7-34-5-15,-20 37-11 16,20-37-87-16,0 0-209 16,-46 33-140-16,46-33-41 0,-53 18 29 15</inkml:trace>
  <inkml:trace contextRef="#ctx0" brushRef="#br0" timeOffset="1665">1344 45 1030 0,'0'0'142'0,"13"-45"-86"0,-13 45 3 15,0 0 256 1,0 0-86-16,0 0-71 0,-33 52-13 16,7-8-20-16,-7 1-38 15,13-12-36-15,20-33-19 0,-39 48-32 16,39-48 10-16,-40 44-18 15,40-44 25-15,0 0 12 0,-46 33-25 16,46-33 3-16,-39 12-7 16,39-12 5-16,0 0-20 0,-33-30 3 15,33 30 18-15,-33-52 0 16,13 4-6-16,7 11 0 0,13 37-12 16,-13-40-8-16,13 40 16 15,0 0-9-15,0 0 1 16,0 0 8-16,-39 26 20 15,39-26-27-15,-40 51-330 0,7-6-228 16,7 10-38-16</inkml:trace>
  <inkml:trace contextRef="#ctx0" brushRef="#br0" timeOffset="2085">22 943 981 0,'0'0'113'16,"0"0"58"-16,0 0 88 15,0 0-41-15,0 0-37 0,46 34-3 16,-46-34-19-16,39 52-22 15,1-4-58-15,-14-3-27 0,0-5-26 16,-6-3 35-16,-20-37-15 16,13 45-11-16,-13-45-3 0,0 44-5 15,0-44-13-15,0 0-6 16,-33 37-8-16,0-15 9 16,0-11 4-16,33-11 0 15,-39 0 17-15,6-7 44 0,33 7-15 16,0 0-16-16,-33-45-13 15,20 8-14-15,0 4-6 0,13 0 1 16,7 0-15-16,6-4-3 16,6 0 10-16,14 0-13 0,7 7-120 15,6 0-191-15,0 0-379 16,6 12-187-16</inkml:trace>
</inkml:ink>
</file>

<file path=ppt/ink/ink335.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4:31:16.880"/>
    </inkml:context>
    <inkml:brush xml:id="br0">
      <inkml:brushProperty name="width" value="0.1" units="cm"/>
      <inkml:brushProperty name="height" value="0.1" units="cm"/>
      <inkml:brushProperty name="fitToCurve" value="1"/>
    </inkml:brush>
  </inkml:definitions>
  <inkml:trace contextRef="#ctx0" brushRef="#br0">3103 55 782 0,'0'0'185'0,"27"-37"61"15,-27 37-51-15,39-18-4 16,-6 18 64-16,6 11 28 16,1 11-29-16,6 19-32 0,-7 11-9 15,1 7-52-15,-14 15-24 16,0 3-30-16,1 4-34 0,-14 8-23 16,-13-4-24-16,0 0-4 15,-13 0-9-15,-7-4-13 0,0-7-16 16,-6-7-95-16,-7-1-142 15,-6-7-150-15,-7-11-237 0,0-3-70 16</inkml:trace>
  <inkml:trace contextRef="#ctx0" brushRef="#br0" timeOffset="531">2795 451 1100 0,'0'0'255'16,"0"0"19"-16,0 0-57 0,0 0-71 16,0 40-26-16,0 1-36 15,0-8-34-15,-7 1-36 16,7-34-10-16,-7 40 15 0,-6-10-3 15,13-30-11-15,0 0-10 16,0 0-1-16,-33 26 6 0,33-26-5 16,-32 7 5-16,32-7 3 15,-40-22-7-15,20-8-1 0,0-3-12 16,7 0 1-16,6 7 4 16,7 26 12-16,0 0 4 0,0 0-4 15,0 0-10-15,0 0 37 16,0 0 43-16,-46 33 24 0,13 11 14 15,-6 1-13 1,6-5-27-16,-7-3-22 0,8-3-12 16,-1-5 47-16,33-29 29 15,-40 26-7-15,7-15-21 0,33-11-22 16,-39-15-13-16,39 15-4 16,-39-37-7-16,12-3-13 0,8-8-12 15,5-8-14-15,1-6 3 16,7-9 0-16,-1-10 0 0,1-8-14 15,-1-3-12-15,7 11-31 16,0 7-65-16,0 22-103 0,7 15-187 16,-7 37-101-16,0 0-46 15,39 8 12-15</inkml:trace>
  <inkml:trace contextRef="#ctx0" brushRef="#br0" timeOffset="777">2386 1197 1312 0,'0'0'328'0,"0"0"8"16,0 0-46-16,0 0-78 0,0 0-80 16,0 0-64-16,0 0-35 15,0 0-16-15,0 0-12 16,0 0 1-16,33 0-20 0,-33 0 2 15,0 0-129-15,39 33-135 16,-39-33-88-16,14 45-93 16,-14-5 31-16,-14-3 75 0,14-37 58 15</inkml:trace>
  <inkml:trace contextRef="#ctx0" brushRef="#br0" timeOffset="916">2202 1559 724 0,'0'0'188'16,"0"0"18"-16,0 0 66 15,0 0-30-15,0 0-82 0,0 0-71 16,0 0-43-16,46 11-24 16,-13-11-30-16,-33 0-20 15,0 0-237-15,46-18-176 0,-46 18-93 16</inkml:trace>
  <inkml:trace contextRef="#ctx0" brushRef="#br0" timeOffset="1200">1519 381 880 0,'0'0'135'15,"0"0"196"-15,0 0 9 16,0 51-17-16,13 1-62 0,13 3-46 15,0 5-49-15,-6 2-30 16,-7 1-28-16,-6 4-33 0,-14-5-18 16,-12 1-21-16,-8-4-15 15,-12 0 3-15,-1-3-15 0,-12-4-13 16,-1-4-115-16,1-8-140 16,-1-6-158-16,7-5-181 0,7-3-58 15</inkml:trace>
  <inkml:trace contextRef="#ctx0" brushRef="#br0" timeOffset="1631">1046 491 1062 0,'0'0'188'16,"0"0"-61"-16,0 0-8 15,46-14 33-15,-7 21-3 0,-6 11-62 16,6 16-33-16,-6-1-3 15,-13 8-19-15,-7-1 14 0,-6-3-5 16,-7 0-23-16,-14 0-13 16,-5-4 14-16,-14 1 3 0,7-9-11 15,26-25-11-15,-40 19 0 16,7-8 16-16,33-11 50 16,-26-11-16-16,26 11-19 0,-26-41-31 15,19-3-14-15,1 0 19 16,12 3 6-16,1 4-20 0,-1 4-18 15,-6 33-142-15,20-37-155 16,-20 37-167-16,0 0-73 0</inkml:trace>
  <inkml:trace contextRef="#ctx0" brushRef="#br0" timeOffset="1844">854 768 1087 0,'0'0'285'0,"0"0"17"0,-39 41-72 16,6 0-82-16,13 3-74 16,-6 4-60-16,-1 4-5 0,-5 0-122 15,-1 3-236-15,0-3-187 16,-7-1-9-16</inkml:trace>
  <inkml:trace contextRef="#ctx0" brushRef="#br0" timeOffset="2108">624 639 792 0,'0'0'213'0,"0"0"-5"0,26-37-41 16,-26 37-119-16,0 0-2 15,40-11 65-15,-40 11 77 0,33 26-31 16,-33-26-42-16,32 59-51 16,-18 0-29-16,-21 0-4 15,-6 0-6-15,-7 1-6 0,-6-5-77 16,-7 0-189-16,-6-3-194 15,-1-8-79-15</inkml:trace>
  <inkml:trace contextRef="#ctx0" brushRef="#br0" timeOffset="2676">571 362 476 0,'0'0'116'16,"0"0"8"-16,0 0 21 0,0 0-6 16,7 41 20-16,-7-41-39 15,0 0 49-15,0 0-59 0,0 0 74 16,7 37-35-16,-7-37-13 15,0 0-20-15,0 0-42 0,0 0 2 16,0 0-19-16,0 0-26 16,0 0-25-16,0 0-12 15,0 0 2-15,0 0 13 0,0 0 4 16,0 0-4-16,0 0-9 16,0 0 0-16,0 0 11 0,0 0 0 15,0 0 16-15,0 0-6 16,-14 33 2-16,1 4 14 0,7 3 19 15,-7 5 19-15,-1 3-5 16,1 0-25-16,0 4-32 0,7-8 8 16,-8 4 2-16,8-4-10 15,-7-7-13-15,6-7 5 0,7-30 20 16,-20 37-5-16,20-37-12 16,0 0-6-16,0 0-10 15,-32 29 8-15,32-29 7 16,0 0 4-16,0 0-4 0,-27-3-5 15,27 3-7-15,-19-30-3 16,12-7 2-16,7-7 12 0,0-4-11 16,0-4-46-16,0 0-91 15,0 8-89-15,0 7-119 0,0 37-202 16,7-41-95-16</inkml:trace>
  <inkml:trace contextRef="#ctx0" brushRef="#br0" timeOffset="3083">361 207 733 0,'-13'-41'205'0,"13"41"33"0,0 0-64 16,0 0-75-16,0 0-33 16,0 0-28-16,0 0-17 15,-53 41 39-15,7 18 117 0,0 19-46 16,7 14-1-16,0 11-5 16,12 8 40-16,-6 7-55 15,7 1-38-15,6-5-28 0,7-3-32 16,7-11-1-16,6-8 6 15,6-11 20-15,7-7-1 0,1-11-7 16,12-15 1-16,-26-48-5 16,39 41-9-16,-39-41 5 0,53 29 0 15,-7-10-5-15,-46-19-6 16,59 7-10-16,-13-10-15 16,-46 3 7-16,46-8-89 0,-46 8-186 15,0 0-192-15,0 0-184 16</inkml:trace>
</inkml:ink>
</file>

<file path=ppt/ink/ink336.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4:24:10.831"/>
    </inkml:context>
    <inkml:brush xml:id="br0">
      <inkml:brushProperty name="width" value="0.1" units="cm"/>
      <inkml:brushProperty name="height" value="0.1" units="cm"/>
      <inkml:brushProperty name="fitToCurve" value="1"/>
    </inkml:brush>
  </inkml:definitions>
  <inkml:trace contextRef="#ctx0" brushRef="#br0">11116 2785 739 0,'0'0'187'16,"-66"-29"104"-16,20 6-12 15,0 5-29-15,0-1-39 16,7 12-50-16,-7 0-17 0,-7 3-21 16,1 4-22-16,-7 7-21 15,-7 4-4-15,-6 12 13 16,-1 6 2-16,-19 8-8 15,-6 15-22-15,-14 14-19 0,7 12-1 16,-13 14 22-16,6 12 9 16,0 10-4-16,7 8 12 0,6 7-17 15,14 1-12-15,6 3-2 16,20 0-19-16,26 3-1 16,20-3 18-16,26 4 4 0,33 4-10 15,20-8 7-15,19-12-1 16,20-6-13-16,20-19 2 0,20-11 12 15,13-22-3-15,6-15-5 16,13-15-19-16,7-22-6 0,0-14 3 16,7-20-6-1,-7-17-6-15,0-16-6 0,-13-18 14 16,-14-22-14-16,-5-14 2 16,-14-20-11-16,-14-21 6 0,-12-16 3 15,-20-10-4-15,-20-11 11 16,-19-1-18-16,-20 5 4 0,-33 14 14 15,-26 11-7-15,-20 22-5 16,-27 15 13-16,-12 11-19 16,-14 23-1-16,-6 14-8 0,0 18-19 15,-13 8-38-15,-1 15-53 16,8 11-31-16,-1 7-46 0,7 8-101 16,6 10-240-1,14 5-290-15</inkml:trace>
  <inkml:trace contextRef="#ctx0" brushRef="#br0" timeOffset="711">9513 4736 564 0,'0'0'96'16,"0"0"104"-16,0 0 43 16,0 0 40-16,0 0-3 0,-46 18-20 15,-7 23-47-15,-13 22-31 16,-13 14-22-16,-19 19 1 16,-7 12-20-16,-14 21-25 15,-12 11-12-15,0 8-6 0,-21 7 6 16,-12 0-19-16,-20 0-4 15,-7 4-8-15,-13 4-15 16,-13-1 9-16,-13 5-7 0,-13-5-20 16,0 5-4-16,-7-5-18 15,0 1 4-15,1-1-3 0,-1 1 27 16,-6-4-24-16,-7-4 14 16,-13-4 7-16,0 4-24 15,6-7-7-15,1 0 0 16,13-4-7-16,13-7-1 0,13-8 4 15,19-7-8-15,21-15-6 16,12-11-17-16,14-14-98 0,12-12-124 16,27-19-125-16,13-14-229 15,27-14-256-15,26-12-19 16</inkml:trace>
  <inkml:trace contextRef="#ctx0" brushRef="#br0" timeOffset="1496">2875 9476 381 0,'-14'-37'50'0,"1"4"5"15,13 33-44-15,-6-48 40 16,6 48 25-16,-7-56-14 0,1 16 24 15,6 40 1-15,-14-48-5 16,14 48 9-16,-32-56 28 0,32 56-11 16,-60-55 49-16,0 10-2 15,-5 12 47-15,-8 4-14 16,-12 10-10-16,-14 12-4 0,-12 7-46 16,-8 22 66-16,-12 19-2 15,-7 18-40-15,-7 15-25 0,1 11-5 16,-7 11-30-16,6 11-29 15,7 4-10-15,7 7-13 16,6 7-18-16,6 8-7 16,14 8 13-16,-6 10-17 0,12 1-14 15,0 7 13-15,7 7-10 16,7 4-5-16,19-4 2 0,14-11 16 16,19-7-5-16,33-4 17 15,26-7 23-15,27-4 30 16,26-4-24-16,19-3 6 0,27-8-16 15,20-7-5-15,12-19-8 16,27-7-3-16,13-22-3 0,7-11-10 16,20-19-15-16,-1-11-4 15,7-15 7-15,-7-18-6 16,-12-18 6-16,-21-23-10 0,-11-18 7 16,-22-22-4-16,-12-23 16 15,-20-25-17-15,-20-23-10 16,-13-18-8-16,-13-22-19 0,-20-11 15 15,-13-8 18-15,-20 0-6 16,-13 4 15-16,-26 8-11 0,-13 18 8 16,-13 22-13-16,-21 18-35 15,-12 23-2-15,-7 25-18 0,0 23-46 16,7 18-87-16,13 19-168 16,13 11-263-16,46 33-209 15</inkml:trace>
  <inkml:trace contextRef="#ctx0" brushRef="#br0" timeOffset="2235">10676 5065 833 0,'0'0'189'16,"0"0"42"-16,-33 40 97 0,20 42 34 15,6 43-19-15,7 49-39 16,13 40-74-16,14 34-93 16,19 25-28-16,6 19 10 0,14 7-10 15,6 8-4-15,0-4 36 16,1-11 3-16,-1-15-31 0,-6-15-29 16,-7-18-2-16,0-19-16 15,-13-22 7-15,-7-25-16 16,1-16-31-16,-7-18 7 15,-7-14-20-15,0-16-11 0,1-10 3 16,-1-16-8-16,-6-10-1 16,6-12 16-16,0-10-30 15,-6-16-68-15,0-14-124 0,-20-26-138 16,0 0-238-16,39-18-371 16,0-8-26-16</inkml:trace>
  <inkml:trace contextRef="#ctx0" brushRef="#br0" timeOffset="2716">12095 10211 1404 0,'-72'-15'249'0,"-14"4"56"15,-12 8-1-15,-20 10-6 0,-14 8-44 16,-12 14-26-16,-14 19-58 16,0 15 10-16,0 15-27 15,14 18-6-15,12 18-30 16,14 23-6-16,20 14-6 0,19 23-25 16,20 11-19-16,26 11-37 15,26 11-8-15,33-1-7 16,27-13-9-16,32-16 5 0,27-26 2 15,26-21-2-15,20-31-9 16,19-25 11-16,7-26 2 0,0-25-1 16,0-27-3-16,0-29-3 15,-13-27-2-15,-7-43-7 0,-12-34 4 16,-1-29-10-16,-26-30-10 16,-14-25-14-16,-19-20 0 0,-19 1 21 15,-27 8 7-15,-27 14 9 16,-32 18 0-16,-26 12 0 0,-27 18-3 15,-26 18 3-15,-7 23 10 16,-12 22-14-16,12 18-65 16,1 19-114-16,25 11-117 0,8 18-160 15,19 0-318-15,46 41-198 16</inkml:trace>
  <inkml:trace contextRef="#ctx0" brushRef="#br0" timeOffset="3380">12621 4159 1200 0,'-46'45'202'15,"46"-45"14"-15,0 0 24 0,-46 52-32 16,46-52-21-16,0 0-40 16,-20 51 7-16,20-3-18 0,20 4 7 15,13 18-33-15,26 15 8 16,26 33-24-16,34 26-8 15,38 34-31-15,27 29-30 16,34 25-17-16,19 20 71 0,32 17-1 16,27 12-30-16,26 11-12 15,39 15-22-15,7 7-2 16,7-8 1-16,-7-10-16 0,-13-12 6 16,-27-18 12-16,1-11-3 15,-7-15 57-15,-13-14-22 16,-14-16-20-16,-12-17-11 0,-20-23-9 15,-19-15-12-15,-27-26 7 16,-27-26 9-16,-32-14-11 16,-33-26-3-16,-33-19 12 15,-33-18-1-15,-13-15-14 0,-46-11 6 16,0 0-46-16,0 0-123 16,7-52-86-16,-14 8-145 0,7 44-230 15,-33-59-214-15</inkml:trace>
  <inkml:trace contextRef="#ctx0" brushRef="#br0" timeOffset="3871">20219 9975 1965 0,'-66'-30'267'16,"1"4"41"-16,-8 11-35 15,-18 12-54-15,-1 18-61 16,-20 21-41-16,-6 24-27 0,-1 28-24 16,-12 23-20-16,6 18-9 15,7 19-18-15,26 22-3 16,13 15 36-16,26 14-9 15,34 1-15-15,25-4-5 0,27-8-8 16,26-11 9-16,27-14-4 16,25-23 0-16,14-25-6 15,20-26 0-15,6-30-9 0,7-22-10 16,6-34 5-16,0-25-5 16,0-30 8-16,-6-29-3 0,-7-33 6 15,-6-30-6-15,-7-23 4 16,-20-28-8-16,-13-12 12 15,-26 0-16-15,-33 7 8 16,-26 15 12-16,-40 23 12 0,-26 29-5 16,-26 26-14-16,-20 33-2 15,-33 22-10-15,-13 19-4 16,-20 18-100-16,-6 15-120 0,0 8-169 16,-7 10-380-16,7-3-292 15</inkml:trace>
  <inkml:trace contextRef="#ctx0" brushRef="#br0" timeOffset="403129">2861 10614 515 0,'0'0'159'15,"0"0"65"-15,0 0-12 16,0 0-41-16,0 0-93 15,0 0 14-15,0 0-23 0,0 0-8 16,0 0-28-16,0 0-7 16,0 0-5-16,20-33-13 15,-7 3-4-15,-6 0-1 0,-1 1-3 16,1-4 22-16,0-1-31 16,-1-3 6-16,7 4 13 0,0 4-28 15,-13 29 18-15,14-26-5 16,-14 26-7-16,0 0 2 15,26-15 10-15,-26 15 9 0,39 7 0 16,-12 8 7-16,5 0-16 16,-5 0 6-16,6 0-18 0,-1-4 18 15,1 3-3-15,0-3-18 16,-7 1 12-16,-26-12 10 16,0 0-7-16,40 14-7 0,-40-14 2 15,0 0-8-15,33 8 19 16,-33-8-19-16,0 0 24 0,0 0-22 15,0 0 34-15,0 0-34 16,0 0 11-16,0 0 10 0,0 0-10 16,0 0 2-16,0 0 8 15,0 0-13-15,-40 11 6 16,40-11-14-16,0 0 8 0,-26 11 12 16,26-11 1-16,-39 11-19 15,39-11 14-15,-33 11-13 16,33-11 8-16,-33 15 14 0,33-15-14 15,-46 18 4-15,6-3-22 16,14 4 6-16,-7-8 16 0,7 7-8 16,26-18 4-16,-46 22 2 15,13-3-19-15,0-4 17 0,0-4 21 16,33-11-8-16,-46 14-30 16,7-3 34-16,6 1-8 15,0-9-19-15,0 5-2 0,33-8 12 16,-40 7 0-16,40-7 20 15,-33 4-35-15,33-4 12 16,0 0 8-16,-33 3 8 0,33-3-25 16,0 0 12-16,0 0 6 15,0 0-6-15,0 0-4 0,0 0 20 16,0 0-16-16,0 0 0 16,0 0 0-16,0 0 0 0,0 0 5 15,0 0-10-15,0 0 5 16,0 0 4-16,0 0 7 0,0 0-11 15,0 0-24-15,0 0 35 16,0 0-17-16,0 0 15 16,0 0-21-16,0 0 3 0,0 0 22 15,0 0-22-15,0 0 3 16,0 0 6-16,0 0-6 16,0 0 18-16,0 0-1 0,0 0-20 15,0 0-1-15,0 0 10 16,0 0 0-16,0 0 10 0,0 0-10 15,0 0-9-15,-6-29 36 16,6 29-17-16,0 0-23 0,0 0 15 16,0 0-2-16,0 0 12 15,0 0-27-15,0 0 11 16,0-26-9-16,0 26 23 0,0 0-20 16,0 0 10-16,0 0 4 15,13-33 14-15,-13 33-29 0,0 0 3 16,20-30 24-16,-20 30-12 15,0 0-19-15,0 0 17 16,26-29 1-16,-26 29-9 0,0 0-1 16,0 0 7-16,0 0 0 15,0 0 8-15,0 0-29 0,0 0 12 16,0 0 18-16,0 0 8 16,0 0-13-16,0 0-19 0,0 0 15 15,26-15 10-15,-26 15-10 16,0 0 4-16,0 0-25 15,0 0 10-15,0 0 3 0,34 18 12 16,-34-18 4-16,0 0 12 16,0 0-17-16,0 0 6 15,0 0-12-15,0 0 14 0,26 34-2 16,-26-34-9-16,0 29 9 16,0-29 6-16,0 0 6 0,-19 33 43 15,19-33 17-15,-41 37 5 16,41-37-5-16,-39 37-2 0,-1-7 5 15,1-4-15-15,-1-4-24 16,1 0-25-16,-7 4-7 16,7-4-4-16,-7-3-2 0,0-1-7 15,6 0-6-15,1-3 10 16,6-4 7-16,0-3-11 16,33-8-4-16,-33 7-183 0,33-7-316 15,0 0-161-15</inkml:trace>
  <inkml:trace contextRef="#ctx0" brushRef="#br0" timeOffset="403401">2704 10366 831 0,'13'-26'206'0,"-13"26"77"16,0 0 2-16,0 0-53 15,0 0-71-15,0 0-46 0,0 0-38 16,0 0-27-16,0 0-26 16,0 0-8-16,0 0-12 15,0 0-15-15,0 0 1 0,0 0-245 16,0 0-297-16,0 0-80 15</inkml:trace>
  <inkml:trace contextRef="#ctx0" brushRef="#br0" timeOffset="403692">2164 9934 655 0,'0'0'116'15,"0"0"51"-15,0 0-8 16,0 0 149-16,0 0 25 16,0 0-46-16,20 41-38 0,-1 14-72 15,1 4-52-15,0 8-40 16,-7-1-17-16,7 1-38 0,-1-4-14 15,-6-8-20-15,1-3 11 16,-1-4-49-16,-13-11-266 0,0-8-281 16,0-29-62-16</inkml:trace>
  <inkml:trace contextRef="#ctx0" brushRef="#br0" timeOffset="404301">2000 10440 613 0,'0'0'175'0,"0"0"58"16,0 0 25-16,0 0-53 15,0 0-42-15,-40 48 38 0,14-7-26 16,6-8-51-16,7-3-46 15,-13-1-33-15,26-29 2 16,-46 41-13-16,0-12-19 16,-7-3-12-16,7-11-3 0,7-4 0 15,-1-3 0-15,40-8-8 16,-46 0 23-16,46 0-3 0,-46-15-10 16,46 15-8-16,0 0-1 15,-19-45 4-15,12 8 7 0,14 8-4 16,-7 29 2-16,13-33-7 15,-13 33 0-15,0 0-6 0,0 0-10 16,33-23 15-16,-33 23 19 16,0 0-6-16,32 12-3 0,-32-12-10 15,0 0 2-15,0 0-7 16,27 44 11-16,-27-44 23 16,0 48 29-16,0-48 56 0,-20 44-15 15,20-44-29-15,-39 41-3 16,-1-15-22-16,1-8 0 0,-1-3 15 15,1 0 1-15,39-15-8 16,-53 3 4-16,53-3-1 0,-52-11 7 16,52 11-3-16,-40-29-1 15,40 29-30-15,-33-44-7 0,20-5-11 16,7 1 3-16,-1 0-1 16,14 0-4-16,-1-3-7 0,14 3 0 15,0 3 4-15,-7 5 7 16,7 6-13-16,-1 9-40 0,-19 25-123 15,0 0-231 1,0 0-191-16,46-26-126 0</inkml:trace>
  <inkml:trace contextRef="#ctx0" brushRef="#br0" timeOffset="404501">1599 10906 818 0,'0'0'309'0,"0"0"91"0,13 37-40 16,-13-37-87-16,0 0-71 15,0 0-81-15,0 0-60 16,0 0-31-16,0 0-35 0,0 0-180 16,0 0-281-16,0 0-182 15,33-37 17-15</inkml:trace>
  <inkml:trace contextRef="#ctx0" brushRef="#br0" timeOffset="404876">1848 9849 582 0,'0'0'102'0,"0"0"151"16,0 0 63-16,0 0-8 15,0 0-87-15,0 0-85 0,-32 55-38 16,5-7-35-16,1-7-7 16,0 0-36-16,26-41-30 0,-40 48 10 15,40-48 10-15,-46 40 2 16,46-40-2-16,-39 26 2 0,39-26-12 16,0 0-21-16,0 0 6 15,0 0 19-15,-20-59 3 0,14 4-11 16,6-4 1-16,0 11-5 15,-7 3 21-15,0 8-10 16,7 37-24-16,0 0 16 0,0 0 5 16,0 0 13-16,-46 8 5 15,46-8-11-15,-46 33-7 0,46-33 0 16,-39 48 0-16,13-11-10 16,26-37 10-16,-27 44-94 0,27-44-515 15</inkml:trace>
  <inkml:trace contextRef="#ctx0" brushRef="#br0" timeOffset="406676">633 10802 514 0,'0'0'153'16,"0"0"19"-16,0 0 10 16,0 0-23-16,0 0-14 15,0 0-41-15,0 0-12 0,0 0 117 16,33-7 3-16,-33 7-62 16,0 0-18-16,32 26-50 0,-32-26-44 15,33 37 1-15,-6-4-18 16,-27-33-26-16,19 37 17 15,-19-37 31-15,13 40-18 0,-6-10-2 16,-7-30-5-16,-20 33-4 16,20-33-29-16,-33 26 15 0,33-26 17 15,-39 15-9-15,39-15-17 16,-33-19 17-16,33 19 6 16,-33-44-12-16,20 0-11 15,7-8 16-15,6 8 1 0,0-4-8 16,13 0-11-16,0 3 16 15,0 5-5-15,7 3-38 0,-1 4-270 16,21-8-329-16</inkml:trace>
  <inkml:trace contextRef="#ctx0" brushRef="#br0" timeOffset="407840">26476 1215 374 0,'0'0'90'16,"-6"-22"-2"-16,6 22-43 16,0 0 3-16,0 0-17 0,0 0 18 15,0 0 12-15,0 0 44 16,0 0 14-16,-20 51-19 0,7-3 40 16,6 4 17-16,7 4-40 15,7 6 54-15,-1 5-68 0,7-1-32 16,7 5-30-16,0-5-33 15,6 4-2-15,0-7-6 16,-6-4 15-16,6-3-12 0,-6-5 5 16,-7-6-15-16,0-5-37 15,-13-40-156-15,0 41-219 0,0-41-84 16</inkml:trace>
  <inkml:trace contextRef="#ctx0" brushRef="#br0" timeOffset="408125">26207 1998 315 0,'-53'-4'107'16,"53"4"14"-16,-39 23 22 0,39-23 19 15,-46 40 20-15,46-40-1 16,-20 59 10-16,-6-11-31 0,26-48-18 16,-27 63-71-16,14-18-2 15,13-45-42-15,-33 51 3 16,33-51-15-16,-59 45-18 16,7-16 5-16,6-3-13 0,46-26-264 15,-53 11-224-15</inkml:trace>
  <inkml:trace contextRef="#ctx0" brushRef="#br0" timeOffset="408337">25996 1843 770 0,'0'0'279'0,"0"0"17"15,0 0-32-15,0 0-61 16,0 0-82-16,0 0-48 0,0 0-44 16,0 0-1-16,0 0-18 15,0 0-289-15,0 0-302 0</inkml:trace>
  <inkml:trace contextRef="#ctx0" brushRef="#br0" timeOffset="408588">25484 1865 726 0,'0'0'302'15,"0"0"41"-15,0 0-57 0,13 48-74 16,13-4-55-16,-6-7-38 15,0 0-34-15,-20-37-44 0,6 52-4 16,-6-15 1-16,0-37-27 16,-26 41 0-16,-20-15-82 0,0 7-182 15,-7-18-281-15,1-8-89 16</inkml:trace>
  <inkml:trace contextRef="#ctx0" brushRef="#br0" timeOffset="408817">25103 1130 446 0,'0'0'147'16,"-33"-15"47"-16,33 15 3 15,-40 48-59-15,8 11-40 0,25 8 6 16,0 7-39-16,7 0-25 15,7 3-10-15,0-3-26 16,19-4 15-16,-13 0-16 0,7-10-129 16,-14-5-273-16</inkml:trace>
  <inkml:trace contextRef="#ctx0" brushRef="#br0" timeOffset="409344">24577 1643 443 0,'-33'34'158'16,"33"-34"54"-16,-39 51 34 15,6-6-24-15,-13-8-43 0,6 0 47 16,-12-4-46-16,-27-7-64 15,7-4-53-15,-14-7-28 0,1-4-28 16,-8-8 11-16,1-6-18 16,6-8 4-16,1-4-1 0,6-7 4 15,13-8-11-15,14-3 6 16,12 0 5-16,21-4-2 16,6 0-5-16,13 0 0 0,0 37 0 15,32-37-10-15,14 18 10 16,-6 12-11-16,12 11-8 0,-12 11 25 15,6 7-6-15,-46-22-5 16,39 44 5-16,-12-7 9 0,-21 0-9 16,-6-37 30-16,-33 41-27 15,-6-8-3-15,-14-11 6 0,-6-4 24 16,0-3 108-16,6-7 25 16,1-5-8-16,12-3 9 0,1-7-21 15,39 7-31-15,-39-26-20 0,19 0-23 16,7-7-18-1,6 0-19-15,7-8-18 0,0 0-10 16,7-7-10-16,-1-3 6 0,1-8 4 16,-1-1-20-16,1 1-141 15,0 0-294-15,-1-4-286 0,7 8-218 16</inkml:trace>
  <inkml:trace contextRef="#ctx0" brushRef="#br0" timeOffset="409557">24321 1226 1707 0,'19'0'463'0,"21"-4"-106"0,-7 4-146 16,6 4-104-16,1-4-49 15,-8 7-33-15,-5 4-73 0,-27-11-234 16,0 0-347-16,0 0-189 16</inkml:trace>
  <inkml:trace contextRef="#ctx0" brushRef="#br0" timeOffset="409772">23986 1366 851 0,'0'0'322'15,"0"0"53"-15,26 23-36 0,-26-23-90 16,39 48-116-16,-12-8-70 16,-1-3-23-16,-13-4-22 0,-13-33-12 15,0 37-28-15,0-37-146 16,0 0-304-16,-46 30-116 15</inkml:trace>
  <inkml:trace contextRef="#ctx0" brushRef="#br0" timeOffset="410116">24255 790 414 0,'0'0'138'15,"0"0"42"1,0 0-12-16,0 0-33 0,-39 7 24 16,39-7-44-16,-46 19-62 15,46-19-7-15,-53 18-21 0,14-7-13 16,-7 1-4-16,46-12-4 0,-46 0 22 16,5 0-26-16,41 0 7 15,0 0-20-15,-46-15 0 0,46 15 9 16,0 0 32-16,0 0-20 15,-20-52-8-15,20 52-26 0,-6-48 8 16,6 48 18-16,0 0 6 16,0-44-13-16,0 44-23 0,0 0 40 15,0 0-15-15,0 0-8 16,-20 48 49-16,7-4-39 0,0 0-28 16,-7-3-445-16</inkml:trace>
  <inkml:trace contextRef="#ctx0" brushRef="#br0" timeOffset="410477">22769 1540 894 0,'0'0'207'16,"39"0"-36"-16,1 11-65 16,-1 15-14-16,1 0-45 0,-40-26 50 15,32 44-18-15,-12-7-20 16,-20-37-15-16,-20 41-33 0,20-41 11 16,-59 33-30-16,0-11 8 15,7-11 2-15,-8-3 3 0,14-8 2 16,0-4-7-16,46 4-17 15,-39-22 61-15,39 22 28 0,-26-45 19 16,19 5-38-16,14-5-24 16,12 1-5-16,1-4-19 15,6 0 10-15,-6-4-15 0,0 12-89 16,-7 6-423-16,-13 9-219 16</inkml:trace>
  <inkml:trace contextRef="#ctx0" brushRef="#br0" timeOffset="410820">21639 1451 721 0,'0'0'314'0,"-14"41"-10"15,14-41-64-15,0 0-57 16,-39 41-69-16,39-41-17 0,-53 29 3 16,14-14-10-16,39-15 5 15,-46 4 28-15,46-4 33 0,-39-4-3 16,39 4-17-16,0 0-35 16,-27-41-39-16,8 1-18 0,12-5-22 15,0-6-17-15,7-12 2 16,-6-4-16-16,6-10 9 15,-7-5-5-15,1 1 5 0,-1 4-8 16,1 6-15-16,-1 5-135 16,0 10-290-16,1 8-313 0</inkml:trace>
  <inkml:trace contextRef="#ctx0" brushRef="#br0" timeOffset="411011">21737 893 1231 0,'66'0'276'0,"0"0"-123"16,6-14-60-16,-6 14-46 0,-14 7-28 15,-6-3-198-15,-20 3-392 16</inkml:trace>
  <inkml:trace contextRef="#ctx0" brushRef="#br0" timeOffset="411580">20357 1566 853 0,'0'0'129'15,"-20"-37"46"-15,20 37-60 0,7-41-57 16,13 4-34-16,-20 37-24 16,39-48 0-16,1 8 11 0,-1 3-21 15,0 11-7-15,1 7 25 16,-1 8-8-16,-6 11 17 15,-33 0-44-15,53 15 11 0,-14 4 16 16,-39-19 24-16,40 37-36 16,-40-37 12-16,39 44 17 0,-39-44-5 15,13 40-6-15,-13-40-2 16,0 0 2-16,-46 41 3 0,-6-11-26 16,-21-8 41-16,-12-7-45 15,-7-4 53-15,0-4-41 0,6 0 9 16,14 1 0-16,6-12 3 15,14-3-22-15,12-4 31 16,40 11-4-16,0 0-21 0,-19-41 13 16,19 41 22-16,19-37-34 15,-19 37 19-15,60-18-26 0,-14 14 28 16,0 8-9-16,-14 10-9 16,-32-14 34-16,33 41-3 0,-26-8 85 15,-7-33 25-15,-20 52 12 16,-19-11-41-16,-1-8-56 0,-19 0-9 15,7-7-9-15,-14 0-23 16,0-4-1-16,7-7 5 0,0 0-2 16,0-8-35-16,13 0-396 15,6-14-249-15</inkml:trace>
  <inkml:trace contextRef="#ctx0" brushRef="#br0" timeOffset="411765">20298 1008 990 0,'0'0'271'0,"0"0"-63"16,0 0-76-16,0 0-69 0,0 0-46 15,0 0-17-15,0 0-316 16</inkml:trace>
  <inkml:trace contextRef="#ctx0" brushRef="#br0" timeOffset="412005">19398 546 1285 0,'0'0'335'16,"-26"67"-42"-16,6 3-89 15,20 4-81-15,6 11-58 0,1 3-25 16,6 5-11-16,0-5-10 16,-6 1-19-16,-7-4-187 0,0-15-394 15,-7-11-135-15</inkml:trace>
  <inkml:trace contextRef="#ctx0" brushRef="#br0" timeOffset="412568">18931 938 746 0,'0'0'207'0,"0"0"52"16,0 0-23-16,-6 59-80 16,6-4-67-16,0 4-24 0,0-3-21 15,-7 3 1-15,1-7-23 16,-21-4-1-16,1 0 1 0,-13-11-8 16,-14-4 0-16,0-7-22 15,-6-8 12-15,-1-7-4 0,1-7 15 16,6-8-4-16,7-10-17 15,7-5 16-15,39 19-21 16,-39-59 21-16,19 7-15 0,13 1-6 16,20 6 0-16,7 8 11 15,-20 37-13-15,46-33 5 0,0 15-4 16,-6 14-1-16,-8 8 21 0,-32-4 2 16,46 29-13-16,-46-29 3 15,27 44 0-15,-21-3-10 0,-6-41 5 16,-19 48 11-16,19-48 6 15,-60 44-2-15,1-14-14 0,-6-15 10 16,-1-4 9-16,0-11-7 16,0-8 7-16,7-6 7 15,7-8 78-15,12-12 62 0,1-6-54 16,13-8-44-16,12-8-37 16,8-7-11-16,-1-3-24 0,7-4 8 15,0-4-11-15,13-4 22 16,-6 1-33-16,6 6 7 0,0 5 6 15,0 11 6-15,-6 6-6 16,0 13-111-16,-7 36-351 0,0 0-64 16,0 0 10-16</inkml:trace>
  <inkml:trace contextRef="#ctx0" brushRef="#br0" timeOffset="412753">18470 1780 1536 0,'7'33'449'15,"-7"-33"-74"-15,0 0-134 16,0 0-108-16,0 0-70 0,0 0-36 16,0 0-71-16,0 0-354 15,0 0-400-15</inkml:trace>
  <inkml:trace contextRef="#ctx0" brushRef="#br0" timeOffset="413533">17373 879 776 0,'0'0'271'0,"0"0"-28"15,0 0-43-15,33 44-15 0,-7 4-24 16,0 0-14-16,-6 8-69 16,6 3-26-16,-6 0 13 0,-7-4-23 15,0-3-1-15,-13 0-2 16,-6-8 12-16,-14-7-19 0,20-37-9 15,-53 48-21-15,1-15 3 0,-1-14 1 16,1-5 0-16,6-14-3 16,0-11 8-16,46 11 119 15,-53-37-58-15,20-7-20 16,14 0-13-16,12-4-21 0,7 0-18 16,7 3-3-16,6 1 3 0,6 7-6 15,14 0-8-15,-33 37-35 16,59-44-207-16,-13 11-273 0,0 7-123 15</inkml:trace>
  <inkml:trace contextRef="#ctx0" brushRef="#br0" timeOffset="414064">19036 129 492 0,'0'0'78'0,"0"0"-3"15,0 0 49-15,-46 3 101 16,46-3-14-16,-59 37 2 16,0 15 31-16,-7 11 9 0,1 3-29 15,-1 8-54-15,-7 4-33 16,0-4-3-16,-5 3-44 0,-8-6-37 16,14-5-21-16,0-3-18 15,6-8-6-15,13-10-4 0,7-5-2 16,13-10 1-16,33-30-16 15,-32 29 7-15,32-29 6 0,0 0-40 16,0 0-218-16,0 0-297 0,0 0-157 16</inkml:trace>
  <inkml:trace contextRef="#ctx0" brushRef="#br0" timeOffset="414489">18806 0 397 0,'0'0'57'0,"0"0"32"15,0 0 20-15,0 0 52 16,0 0 10-16,0 0-12 0,0 0-47 15,0 0-45-15,-46 55-13 16,14-14-12-16,32-41-42 16,-46 55 34-16,46-55-24 0,-47 52 10 15,47-52-1-15,-53 52-7 16,53-52-1-16,-53 52-18 0,7-15-177 16,14 11-213-16</inkml:trace>
  <inkml:trace contextRef="#ctx0" brushRef="#br0" timeOffset="417769">15539 1485 688 0,'0'0'235'16,"27"33"68"-16,-27-33-9 15,0 0-4-15,0 0-22 0,0 0-30 16,0 0-41-16,0 0-66 16,0 0-57-16,0 0-41 0,0 0-26 15,0 0-15-15,26-29 23 16,-6-4-11-16,-7-1-14 16,7-6-6-16,-1-5-16 0,8-6-10 15,5-8 0-15,1 3 24 16,7 12-8-16,-7 7 21 0,-7 7 1 15,-26 30-21-15,39-14 29 16,1 14 2-16,-14 7-15 0,7 11 19 16,-7 8-5-16,7 0-5 15,-33-26 17-15,33 41-12 16,-7-8-9-16,-26-33 23 0,0 0-19 16,33 30 15-16,-33-30 17 15,0 0-3-15,0 0 20 16,0 0-4-16,0 0-28 0,0 0-2 15,0 0-20-15,-33 18 11 16,-13-7 0-16,-13-3-6 0,-7-1 0 16,-6-3 3-16,-13-4 6 15,-1 0-13-15,-12 0 13 0,6-4-23 16,-14 0 25-16,14-3-15 16,-6-4 13-16,19-4-19 0,0-4 21 15,20 1-9-15,6-8-9 16,14 4-7-16,39 22-42 0,-26-41 20 15,26 41-24 1,-13-37 34-16,13 37 5 0,13-37 11 16,-13 37-13-16,39-18 17 15,-13 18-5-15,7 7 16 0,-33-7-3 16,40 41-2-16,-14 0 16 16,-13 3 15-16,0 0 15 0,-13-3-18 15,-6 0 0-15,-7-1-15 16,-7-7 13-16,20-33-10 0,-46 45-16 15,6-16 12-15,1-6-18 16,-7-12 25-16,7-4-31 0,-1-7 33 16,40 0-21-16,-52-15 2 15,19-7-2-15,33 22 5 0,-33-52-14 16,13 1 9-16,14-5-17 16,6 8-3-16,0 4 20 15,0 44-16-15,0-37 16 0,0 37-15 16,0 0 28-16,0 0 15 15,0 0 21-15,0 0-15 16,-20 59 18-16,0-7-8 0,-6-1 9 16,0-3 5-16,-1-3-16 15,-12-1-7-15,-1-3-20 0,8-4-12 16,-14-8-3-16,6 1 11 16,-12-8-11-16,6-4-10 0,6-3-112 15,40-15-172-15,-46 15-225 16,46-15-237-16</inkml:trace>
  <inkml:trace contextRef="#ctx0" brushRef="#br0" timeOffset="418042">14863 1999 1634 0,'52'-34'279'0,"-12"5"3"16,-1 3-81-16,-6 8-42 15,6 3-27-15,-6 4-10 16,7 11-27-16,6 7-18 0,-7 4-15 16,-39-11-23-16,39 33-21 15,-39-33-7-15,33 41-33 0,-33-41-42 16,7 44-59-16,-7-44-184 15,0 0-225-15,-53 41-155 0</inkml:trace>
  <inkml:trace contextRef="#ctx0" brushRef="#br0" timeOffset="418273">14974 598 1089 0,'53'-14'170'0,"6"-1"-41"16,0 4-88-16,-6-4 14 15,-7 8-79-15,-13-4-134 0,-33 11-155 16,32-4-132-16</inkml:trace>
  <inkml:trace contextRef="#ctx0" brushRef="#br0" timeOffset="418513">14232 1119 1427 0,'-33'48'459'16,"7"-7"-76"-16,-1 3-79 15,8 4-68-15,-14 0-62 0,0 8-61 16,-13-4-54-16,-7-1-23 16,1-3-25-16,-7 0-77 0,-7-3-159 15,-6-5-292-15,6-6-276 16</inkml:trace>
  <inkml:trace contextRef="#ctx0" brushRef="#br0" timeOffset="419060">13199 1131 2265 0,'0'0'366'15,"0"0"-69"-15,0 0-139 0,0 0-83 16,0 0-36-16,0 0-10 16,0 0-16-16,0 0-13 0,7-30-4 15,-7 4-43 1,6-3-12-16,7-1 24 0,7-7 14 15,13 4 6-15,0 11-4 16,7 3 14-16,-7 12-3 0,0 10-10 16,0 9 18-16,-33-12 0 15,26 40 0-15,-6 5 10 0,-7-9-10 16,-7 5 9-16,-12-4 28 16,-1-4-5-16,-12-3-13 0,19-30-9 15,-53 37 3-15,-6-8-13 16,-8-14 0-16,8-7 8 0,-7-5 0 15,7-10-15-15,0-4 11 16,13-8 2-16,0-3-6 16,13-11 16-16,0-4 3 0,14-4-11 15,-1-10-3-15,7-16 6 16,6-7-11-16,7-11-12 0,0-7 15 16,0-4-15-16,13 0-2 15,-6 3 14-15,-7 23-4 16,7 11-12-16,-7 15-15 0,0 44-59 15,0-37-118-15,0 37-119 16,0 0-115-16,0 0-198 0,0 0-34 16</inkml:trace>
  <inkml:trace contextRef="#ctx0" brushRef="#br0" timeOffset="419250">13318 465 1929 0,'0'0'311'0,"0"0"-2"16,0 0-59-16,0 0-89 0,0 0-75 15,0 0-31-15,27 26-33 16,-27-26-22-16,0 0-151 16,0 0-216-16,13 48-304 0,-13-11-93 15</inkml:trace>
  <inkml:trace contextRef="#ctx0" brushRef="#br0" timeOffset="420045">12358 1149 1783 0,'0'0'304'0,"-39"-52"-10"0,12 15-61 16,8 0-47-16,12 0-44 15,7-3-46-15,7 3-55 16,6-4-26-16,13 8-6 0,-26 33-9 16,46-41-4-16,0 23-9 15,-13 10-17-15,-33 8 24 16,33 23-8-16,-33-23 6 0,19 44 11 16,-12 0-1-16,-7-3-5 15,-7-8-9-15,7-33 20 0,-26 48-15 16,-13-15 12-16,-1-7-8 15,-6-11-7-15,0-4 16 0,7-7-17 16,-1-8 11-16,8-7 4 16,-1-4-1-16,33 15-13 0,-40-33 10 15,21 4-22-15,5-1-3 16,8-3 15-16,6 33 6 16,-13-30-9-16,13 30 2 15,0 0 6-15,0 0 2 0,0 0-2 16,0 0 25-16,-20 41-7 15,-6-4 9-15,6 3 12 0,-6 5-24 16,6-8 3-16,-6-4 2 16,26-33-10-16,-40 33-1 0,7-14 5 15,33-19-9-15,-46-4-5 16,14-11 10-16,32 15-18 0,-27-40-14 16,8-5 21-16,5-3-20 15,8-11-2-15,6-4 16 0,0-14-16 16,6-5-17-16,1 1 22 15,0 7 27-15,6 19-11 16,-7 14-1-16,-6 41 8 0,0 0 0 16,0 0 10-16,0 0 1 15,20 48-2-15,-13 8 1 16,-1-1 11-16,1 0-9 0,-14 1-12 16,1-1 8-16,-1-10 16 15,-13-1-8-15,7-11 22 0,13-33-8 16,-39 37-14-16,6-15-12 15,-7-7 10-15,-6-4-24 0,0-3 22 16,0-5 1-16,0 8 11 16,0 4 10-16,7 7 8 15,6 4 8-15,0 11-1 0,14 4-14 16,-1 3-8-16,7 0-16 16,6 4 15-16,7-3-16 0,0-1-5 15,7-3 9-15,-1-4-22 16,7-8-54-16,-13-29-103 0,7 41-190 15,-7-41-280-15,7 40-137 16</inkml:trace>
  <inkml:trace contextRef="#ctx0" brushRef="#br0" timeOffset="421005">10676 842 1536 0,'0'0'251'0,"0"0"36"0,0 0-64 16,39 15-90-16,1 11-27 0,-8 7-26 15,-5 0-36-15,-8 1-6 16,-12 3 6-16,6-11-8 15,-13-26 7-15,-13 36-8 0,13-36-23 16,0 0-7-16,-20 30 12 16,20-30-10-16,0 0-14 0,-33-11 13 15,33 11-31-15,-19-41-30 16,12 1 16-16,7-8-4 0,7-8-15 16,-7 4 45-16,0 8 6 15,0 7-4-15,0 37 29 16,0 0 14-16,0 0-8 0,-40 4 19 15,7 18 4-15,1 11-20 16,-8 8 6-16,7 3 0 16,7 1-15-16,0-1-10 0,13-7 22 15,6-4-12-15,7-33-5 16,13 41 10-16,-13-41-23 0,33 26 0 16,6-12 10-16,-6-10-14 15,-6-4-27-15,-27 0 22 0,26 0 2 16,-26 0-5-16,0 0 6 15,0 0 2-15,0 0-12 0,0 0-2 16,0 0 27-16,-46-15-9 16,6 1-6-16,-6-1 12 0,7 0-4 15,6 0-6-15,0-7 13 16,33 22-4-16,-39-41-12 0,13 1 18 16,6-1-24-16,7 12 16 15,13 29-8-15,0 0-5 16,0 0 14-16,0 0 1 15,0 0 1-15,0 0 3 0,13 33 21 16,0 4 12-16,-13 0-3 16,0 7 16-16,-13-3-22 0,0-1-13 15,-7-3 12-15,-6-7-18 16,26-30-14-16,-53 37 12 0,7-11-12 16,0-12-12-16,7-6-3 15,-1-4-17-15,1-12-19 0,13 1-14 16,26 7-17-16,-40-33-41 15,14-8-10-15,13 4 24 16,0-4 30-16,13 41 45 0,-14-44 17 16,14 44 7-16,0 0 10 15,0 0 13-15,0 0 11 0,0 0 59 16,0 0 34-16,0 0 2 16,-19 37 7-16,-1-4 0 0,-13-7-23 15,-6 4-30-15,-14-5-9 16,-13 1 11-16,-19-7 4 0,-27-12-13 15,-26-3-18-15,-26-12-9 16,-7-6-27-16,-6-16-7 0,-1-3 16 16,14-8-13-1,13-3-11-15,19-4 14 0,21 0-11 16,25 4-7-16,13-1-48 16,20 8-123-16,14 0-176 0,39 37-269 15,-26-51-285-15</inkml:trace>
  <inkml:trace contextRef="#ctx0" brushRef="#br0" timeOffset="421190">7980 506 1703 0,'47'4'363'0,"13"-4"29"0,12-8-78 16,7 1-93-16,26-4-112 15,0 4-49-15,7-5-54 0,-14 9-145 16,-6-1-202-16,-13 4-309 16,-20 7-148-16</inkml:trace>
  <inkml:trace contextRef="#ctx0" brushRef="#br0" timeOffset="422596">7021 643 1013 0,'0'0'241'0,"0"0"11"15,0 0-14-15,0 0-9 0,-26 7-31 16,26-7-63-16,0 0-57 16,0 0-38-16,0 0-15 15,0 0-23-15,0 0 7 0,0 0 7 16,33-18-25-16,-33 18 11 15,39-34 7-15,-39 34-18 0,26-36 15 16,-13 2 4-16,-6 1-20 16,-7 33-1-16,-7-37 16 15,1 11-28-15,6 26 7 0,-33-29 28 16,0 14-23-16,0 11 4 16,0 4 21-16,1 8-14 0,32-8-6 15,-33 25 32-15,33-25 52 16,-27 48 19-16,14-7 21 0,7 0-17 15,12 3-34-15,14 0-24 16,0 1-28-16,-1 3 9 0,8 0-19 16,6 0-9-16,-1 4-27 15,1-1-270-15,-6 1-300 0,-1 3-150 16</inkml:trace>
  <inkml:trace contextRef="#ctx0" brushRef="#br0" timeOffset="422765">7028 1703 2487 0,'-33'19'281'15,"33"-19"-30"-15,-33 3-58 0,33-3-50 16,0 0-50-16,0 0-54 16,0 0-28-16,0 0-56 0,0 0-174 15,0 0-269-15,0 0-381 16</inkml:trace>
  <inkml:trace contextRef="#ctx0" brushRef="#br0" timeOffset="423216">2743 650 1182 0,'0'0'188'16,"20"37"144"-16,-20-37 7 0,26 41-38 16,7-1-37-16,-7 5-48 15,1-1-55-15,-1 0-66 0,0 4-41 16,0 4-6-16,-12-4 2 15,-8 4-23-15,-6 0-16 0,-13-1-11 16,-13-3 9-16,-14 4-34 16,-6-4-137-16,0-3-131 0,-6-9-139 15,-1-10-166-15,0-4-22 16</inkml:trace>
  <inkml:trace contextRef="#ctx0" brushRef="#br0" timeOffset="424888">2282 1149 785 0,'0'0'219'0,"0"0"3"16,0 0-13-16,0 0-45 15,0 0-36-15,0 0-1 16,0 0-27-16,0 0-48 0,0 0-11 16,0 0-9-16,0 0-16 0,0 0-9 15,0 0-19-15,0 0-8 16,0 0-20-16,-26-37-16 16,13 0-7-16,13 4 3 0,6 3 16 15,7 1 21-15,-13 29 16 16,14-34 11-16,-14 34-10 0,0 0 8 15,6-25 9-15,-6 25 9 16,0 0 6-16,0 0 24 0,0 0 5 16,0 0-15-16,0 0-2 15,0 0-20-15,0 0 5 0,0 0 4 16,0 0 33-16,0 0 11 16,0 0 1-16,0 0-16 15,0 0-21-15,0 0-18 16,0 0-2-16,0 0-3 0,0 0-1 15,0 0-4-15,0 0 3 16,0 0 1-16,0 0 11 0,0 0 39 16,0 0-20-16,26 29-7 15,-26-29-20-15,27 41 1 0,-27-41-2 16,19 37 8-16,-19-37-32 16,20 29 8-16,-20-29 6 0,7 26 12 15,-7-26 6-15,-7 22-6 16,7-22-11-16,0 0 0 0,-33 23-9 15,33-23 5-15,-39 18 0 16,6-11-9-16,33-7 13 16,-39 4-8-16,12-4 4 0,27 0 5 15,-39-7-5-15,6-1-6 16,33 8 3-16,-33-18 3 0,33 18 4 16,-33-26-10-16,33 26 0 15,-33-30 6-15,33 30-5 0,-19-29 9 16,19 29-12-16,0 0-4 15,-7-33 7-15,7 33-3 0,0 0-5 16,0 0-10-16,0 0-5 16,-6-26-3-16,6 26-30 15,0 0-5-15,0 0 1 0,0 0 21 16,0 0 15-16,0 0 18 16,0 0 1-16,0 0-8 0,0 0 18 15,0 0-7-15,0 0 16 16,0 0-6-16,0 0-13 0,0 0 5 15,0 0 17-15,13-34-12 16,-13 34-9-16,0 0 9 0,26-29-11 16,-26 29 17-16,0 0-2 15,26-30-4-15,-26 30-7 0,0 0 7 16,0 0-11 0,33-26 22-16,-33 26-7 0,40-11-4 15,-40 11-6-15,32-3 6 16,-32 3-9-16,33 0 13 0,-33 0-15 15,33 3 6-15,-33-3 8 16,0 0 3-16,40 11-6 0,-40-11 8 16,32 15-16-16,-32-15 18 15,33 15-15-15,-33-15 15 0,27 22-15 16,-27-22 54-16,0 0-12 16,19 33 6-16,-12-3 10 0,-7-30-9 15,-13 41-12-15,-14-8-11 16,1 0-2-16,-13-3-11 15,-1-4 6-15,1-4-1 0,-14 0 3 16,7-4-3-16,-6-3-3 16,-1-4 0-16,7 0 0 0,0-7-6 15,0 0 6-15,7-12-10 16,6 1 0-16,0-8-9 0,33 15 13 16,-39-37-13-16,12 4 13 15,8-4-9-15,5 4 11 0,8 0-2 16,-1-1-4-16,7 34 0 15,0-37-5-15,0 37 5 0,7-29 0 16,-7 29 0-16,0 0 0 16,0 0-3-16,0 0 3 15,0 0 7-15,0 0-2 0,33 33 9 16,-14 4 7-16,-5 0 9 16,-14-4 10-16,0 0 13 0,-14-3 13 15,-5 3-14-15,-8 0-20 16,-5-3-14-16,-14 0-8 0,0-8 0 15,-7-4-8-15,0-3 2 16,1-4 2-16,-1-4 4 0,14-10-10 16,-1-1 0-16,8-11 0 15,32 15-6-15,-33-33-1 16,13-4-5-16,13 4-3 16,7 33 5-16,7-48-5 0,6 15 6 15,-13 33-1-15,33-23 3 16,-33 23 7-16,46-3-3 0,-20 6 3 15,-26-3-3-15,33 23-3 16,-33-23 6-16,0 0 0 0,20 37 4 16,-20-37-4-16,6 33 4 15,-6-33 8-15,-6 29-3 0,6-29 8 16,0 0 8-16,-40 34 1 16,8-12 12-16,-1-4-1 0,-7 1-12 15,-6-5-2-15,-6 9 4 16,6-1 18-16,-7 0-13 15,7 4-5-15,7 0-10 0,-1 3-11 16,40-29-3-16,-33 37 2 16,7-7-2-16,26-30 2 0,-6 40-11 15,6-40 3-15,13 37 3 16,-13-37-7-16,39 34-49 0,7-16-93 16,7-11-105-16,-7-3-133 15,6-8-133-15,1-3-64 0,-1-8-10 16</inkml:trace>
  <inkml:trace contextRef="#ctx0" brushRef="#br0" timeOffset="425110">1618 584 1320 0,'0'0'42'0,"0"0"12"15,0 0 151-15,0 0-30 0,0 0-57 16,0 0-60-16,0 0-27 16,53 33-13-16,-7-18-4 0,-7-4-22 15,-6-4-119-15,-33-7-111 16,46 8-97-16,-13-1-65 16,-33-7-20-16</inkml:trace>
  <inkml:trace contextRef="#ctx0" brushRef="#br0" timeOffset="425330">1441 1925 1668 0,'13'44'292'0,"-13"-44"-7"15,53 19-75-15,6-16-91 0,13-6-60 16,0-5-26-16,1-7-49 16,-14 4-173-16,-13-7-324 0,-46 18-308 15</inkml:trace>
  <inkml:trace contextRef="#ctx0" brushRef="#br0" timeOffset="425554">383 961 1637 0,'26'-34'305'0,"20"5"-54"0,13 3-86 16,7 4-80-16,13 7-40 15,-7 0-24-15,-6 4-93 0,-13 7-323 16,-14 1-395-16</inkml:trace>
</inkml:ink>
</file>

<file path=ppt/ink/ink337.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4:31:28.332"/>
    </inkml:context>
    <inkml:brush xml:id="br0">
      <inkml:brushProperty name="width" value="0.1" units="cm"/>
      <inkml:brushProperty name="height" value="0.1" units="cm"/>
      <inkml:brushProperty name="color" value="#ED1C24"/>
      <inkml:brushProperty name="fitToCurve" value="1"/>
    </inkml:brush>
  </inkml:definitions>
  <inkml:trace contextRef="#ctx0" brushRef="#br0">519 304 1307 0,'0'0'267'16,"0"0"18"-16,0 0-125 15,0 0-75-15,0 0 156 0,33 7-44 16,-1 19-71-16,1 12-62 16,7 7-11-16,6 3-31 15,6 3-15-15,-12-3 2 16,6-6-7-16,-13-5-7 0,-33-37-129 16,39 44-208-16,-39-44-221 15,26 37-68-15</inkml:trace>
  <inkml:trace contextRef="#ctx0" brushRef="#br0" timeOffset="415">1136 111 973 0,'0'0'285'16,"-6"-41"-36"-16,6 41-86 15,0 0-69-15,0 0-60 0,0 0 144 16,0 0-55-16,39 19-59 16,1 22-34-16,6 7 48 15,-7 12 38-15,7-5-56 0,7 4-31 16,-14-6-3-16,-6-9-5 16,0-3-4-16,-14-8 12 0,-5-3 12 15,-14-30 19-15,-7 29-21 16,7-29-34-16,-53 27-8 15,-6-12 16-15,0-11-4 0,0-8-12 16,7-4 3-16,6-6 12 16,0-6 5-16,6-9 26 15,14-8-19-15,0-8-14 0,12-3 0 16,1-3 3-16,7-2-13 16,12 1-4-16,7 0 11 0,7 4-7 15,0 4-14-15,13 2 18 16,0 9-77-16,-33 33-175 0,46-33-181 15,-46 33-213-15,46-15-25 16</inkml:trace>
  <inkml:trace contextRef="#ctx0" brushRef="#br0" timeOffset="884">0 1191 1197 0,'0'0'308'0,"46"0"-7"16,-46 0-46-16,59-15-59 0,-13-3-65 16,0-1-37-16,6 1-45 15,-6-1-36-15,-6-3-1 16,-40 22-9-16,46-23 7 0,-46 23-6 16,39-22-57-16,-39 22-229 15,0 0-267-15,0 0-77 0</inkml:trace>
</inkml:ink>
</file>

<file path=ppt/ink/ink338.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4:31:39.519"/>
    </inkml:context>
    <inkml:brush xml:id="br0">
      <inkml:brushProperty name="width" value="0.1" units="cm"/>
      <inkml:brushProperty name="height" value="0.1" units="cm"/>
      <inkml:brushProperty name="color" value="#ED1C24"/>
      <inkml:brushProperty name="fitToCurve" value="1"/>
    </inkml:brush>
  </inkml:definitions>
  <inkml:trace contextRef="#ctx0" brushRef="#br0">0 0 545 0,'0'0'123'15,"0"0"2"-15,0 0 22 0,0 0 9 16,0 0-43-16,0 0 18 15,0 0-40-15,0 0-31 16,0 0-41-16,0 0 4 0,0 0 150 16,0 0-21-16,0 0 56 15,7 67-61-15,6-4-28 16,6 7-30-16,8-7-34 16,-1 3-16-16,0-3-10 0,1-4-14 15,-1-4-13-15,0-7 2 16,-6-7 2-16,0-4-6 0,-20-37 2 15,19 37-27-15,-19-37-146 16,0 0-181-16,7 33-207 16,-7-33-19-16</inkml:trace>
  <inkml:trace contextRef="#ctx0" brushRef="#br0" timeOffset="356">545 510 712 0,'0'0'152'0,"0"0"0"16,40 26-28-16,-40-26 11 0,0 0-14 15,46 22-10-15,-46-22-19 16,39 8-35-16,-39-8 47 0,0 0 20 15,33-8 6-15,-33 8-29 16,0 0-29-16,0 0 0 0,26-48 7 16,-12 15-21-16,-14 33 5 15,-7-48 36-15,7 48-33 16,-7-37-26-16,7 37-12 16,0 0-28-16,0 0 0 0,-32 11 12 15,32-11-12-15,-40 44-4 16,7-10-10-16,14 2-207 0,19-36-216 15,0 37-201-15,0-37-54 16</inkml:trace>
</inkml:ink>
</file>

<file path=ppt/ink/ink339.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4:31:53.440"/>
    </inkml:context>
    <inkml:brush xml:id="br0">
      <inkml:brushProperty name="width" value="0.1" units="cm"/>
      <inkml:brushProperty name="height" value="0.1" units="cm"/>
      <inkml:brushProperty name="color" value="#ED1C24"/>
      <inkml:brushProperty name="fitToCurve" value="1"/>
    </inkml:brush>
  </inkml:definitions>
  <inkml:trace contextRef="#ctx0" brushRef="#br0">5585 243 418 0,'0'0'91'0,"0"0"9"0,0 0 22 16,0 0-2-16,20-33 1 15,-20 33-35-15,0 0-17 16,0 0-18-16,0 0-11 15,0 0-23-15,0 0 5 0,0 0-15 16,0 0 9-16,0 0 99 16,0 0-22-16,0 0-45 0,-26 52-10 15,-14-4-25-15,1 4 6 16,-14 3-19-16,-6 0 27 0,-7 1-11 16,1 7 8-16,-9-8-14 15,9 0 16-15,-1 1-32 0,0-8 18 16,20-4-3-16,46-44-23 15,-59 45 14-15,59-45-5 0,0 0-8 16,0 0 38-16,-46 40-34 16,46-40 13-16,0 0-19 15,0 0 15-15,0 0 7 16,0 0-1-16,0 0-11 0,0 0 27 16,0 0 2-16,0 0 7 15,0 0-23-15,59 22 20 0,0-11-22 16,1-7-9-16,-1-8 8 15,6 1 2-15,-5-1-10 0,-7 4 8 16,-13-4-22-16,-1 4 14 16,-39 0 5-16,0 0 16 0,39 0-11 15,-39 0-7-15,0 0 13 16,0 0-20-16,0 0 14 16,0 0-4-16,0 0-15 0,0 0 24 15,-6 45-6-15,6-45 9 16,0 0-13-16,-53 55 11 0,1-18-45 15,-2-11 48-15,-5 0-11 16,-7-8-5-16,1 1 4 0,5-4-4 16,1-4-7-16,7-4 4 15,-1-3 9-15,53-4-21 0,-52 3 15 16,52-3 5-16,-53-7 19 16,53 7-29-16,0 0 0 15,0 0 9-15,-46-37-10 0,46 37 13 16,0 0-12-16,-26-48 1 15,26 48-14-15,-20-44 33 16,20 44-27-16,0 0 26 0,0-41-30 16,0 41 35-16,0 0-26 15,0 0 10-15,0 0-12 0,0 0 19 16,13-41-34-16,-13 41 28 16,0 0-23-16,0 0 41 0,0 0-22 15,46-7 2-15,-46 7 1 16,0 0-3-16,0 0 35 0,0 0-2 15,33 48 15-15,-33-48-43 16,-7 52 10-16,7-52-1 16,-26 52-8-16,26-52 7 15,-39 48-13-15,39-48 5 0,0 0-25 16,-46 48 32-16,46-48-2 16,0 0 0-16,0 0 0 0,0 0-10 15,-54 18 4-15,54-18-8 16,0 0-4-16,0 0 4 0,0 0 8 15,-20-52-4-15,20 52 7 16,-13-44 0-16,13 44-7 0,0 0 6 16,0 0-13-16,0 0 1 15,0 0 17-15,0 0-22 0,0 0 25 16,0 0-32-16,0 0 46 16,0 0-37-16,-26 48 37 0,26-48 34 15,-20 48-16-15,20-48 2 16,-39 44-37-16,39-44 19 15,-46 48-22-15,0-22-8 0,46-26 7 16,-59 26-7-16,13-7 3 16,46-19-9-16,-46 7 26 15,46-7-26-15,0 0 23 0,-46-18-27 16,46 18 15-16,0 0-28 16,-40-45 33-16,40 45-18 0,0 0 20 15,0 0-28-15,-26-40 31 16,26 40-31-16,0 0 29 15,0 0-28-15,0 0 20 0,0 0-5 16,0 0 6-16,0 0-6 16,0 0 7-16,0 0-26 0,0 0 22 15,0 0-1-15,0 0 31 16,0 0-65-16,0 0 41 0,0 0-15 16,53-8 6-16,-53 8 18 15,52 22-9-15,-52-22 27 0,46 45-26 16,-13-5 33-16,-7 1-1 15,-6-4 15-15,-13 7-9 0,-1 4 13 16,-12 8 8-16,-14 3-13 16,-20 7 8-16,-12 8-42 0,-20 0-4 15,-1-4-1 1,1-3 44-16,-7-4-10 0,6-8-19 16,14-11-1-16,0-14 36 15,13-8 21-15,6-11-5 0,14-11-16 16,26 0-36-16,-40-33 2 15,14-11-18-15,13-8 1 0,0-7-16 16,13-8 8-16,0 4-15 16,0-3 7-16,13-4-4 0,0 0-51 15,0-8-106-15,14 0-146 16,-1-3-150-16,7 0-217 0,13-8-37 16</inkml:trace>
  <inkml:trace contextRef="#ctx0" brushRef="#br0" timeOffset="228">4868 288 1176 0,'46'-45'272'0,"0"8"-5"15,0 4-84-15,-7 4-79 16,7-1-69-16,7 0-5 0,-7 5-14 16,8-1-12-16,-15 7-251 15,-13 5-243-15,-26 14-107 0</inkml:trace>
  <inkml:trace contextRef="#ctx0" brushRef="#br0" timeOffset="428">4026 532 1433 0,'0'0'359'16,"0"0"-12"-16,0 0-87 16,0 0-132-16,0 0-53 0,0 0-38 15,0 0-37-15,0 0 19 16,0 0-136-16,39-19-253 0,-39 19-304 15,46 11-51-15</inkml:trace>
  <inkml:trace contextRef="#ctx0" brushRef="#br0" timeOffset="608">4433 1747 1262 0,'53'-4'329'0,"14"-7"-24"0,-2-7-143 16,14-4-63-16,-7-4-54 15,7 4-134-15,-13-8-357 0,-13-3-291 16</inkml:trace>
  <inkml:trace contextRef="#ctx0" brushRef="#br0" timeOffset="824">3539 694 2501 0,'-33'0'122'0,"33"0"67"16,0 0-20-16,0 0-85 0,0 0-43 15,39 30-25-15,1-12-39 16,6 4-374-16,-7-3-423 16</inkml:trace>
  <inkml:trace contextRef="#ctx0" brushRef="#br0" timeOffset="3303">51 1658 877 0,'0'0'103'16,"-40"-22"24"-16,40 22-45 0,0 0 16 15,0 0 94-15,-6 37 48 16,12 15-24-16,1 18-47 16,13 15-59-16,6 7-36 15,0 4-16-15,-6-3 56 0,6-5-57 16,1-6-18-16,-8-8-22 15,-6-8-5-15,7-10-1 0,-7-8 3 16,-6-11-21-16,-7-37 17 16,0 0-6-16,13 37-1 15,-13-37 11-15,0 0 48 0,0 0 17 16,0 0-55-16,0 0 3 16,39-23-12-16,-6-17-15 0,1-16 9 15,-1-10-9-15,0-12 0 16,0-3-5-16,0 11-2 15,-1 7 11-15,-12 19-4 0,-7 7-3 16,-13 37-4-16,0 0-5 16,0 0 23-16,33 29 0 15,-20 16-2-15,0 6 1 0,0 5-7 16,1-1-3-16,5-7 0 16,1 0-9-16,6-7 5 0,1-4 10 15,-27-37-6-15,52 40-116 16,-6-14-134-16,-6-11-193 0,6-11-154 15,-7-8-69-15</inkml:trace>
  <inkml:trace contextRef="#ctx0" brushRef="#br0" timeOffset="3607">1354 1455 1020 0,'0'0'212'0,"0"0"17"0,0 0-67 16,-40-11 77-16,40 11-50 16,-32 59-61-16,5 11 16 15,21 15-18-15,-1-3-60 0,14 6-6 16,6-6-5-16,7-1-15 15,12-4-23-15,8-6-10 16,6-9-7-16,6-10 0 0,1-7-8 16,0-12-46-16,-14-4-156 15,-39-29-156-15,53 22-134 0,-53-22-56 16</inkml:trace>
  <inkml:trace contextRef="#ctx0" brushRef="#br0" timeOffset="3784">1808 1887 296 0,'-19'-33'-11'0,"19"33"14"0,0 0-10 15,0 0-18-15,0 0-55 16,0 0-7-16</inkml:trace>
  <inkml:trace contextRef="#ctx0" brushRef="#br0" timeOffset="4323">1749 1806 902 0,'0'0'225'0,"0"0"-16"16,0 0-69-16,-27-48-16 0,27 48 4 15,0 0-29-15,-13-44-45 16,13 44 8-16,-7-45-33 0,7 45-13 16,0 0 5-16,13-48-6 15,-13 48 23-15,0 0-47 0,0 0-11 16,0 0 36-16,0 0 31 16,47-18 31-16,-47 18 23 0,0 0-17 15,40 55-25-15,-21 1-22 16,1-1-19-16,-13 1 7 15,6-8 64-15,-7-4-39 0,8-3-16 16,-14-41 2-16,6 44-2 16,-6-44 5-16,0 0 2 15,13 37 12-15,-13-37 49 0,0 0 2 16,0 0-49-16,0 0-21 16,0 0-23-16,27-44-8 0,-14-8-12 15,6-4 12-15,1-6-3 16,0 3-8-16,0 3 11 0,-7 8-3 15,6 15 4-15,-19 33-1 16,20-48-3-16,-20 48 0 16,0 0-10-16,0 0 0 0,0 0 6 15,40-8 17-15,-40 8-4 16,39 26 1-16,-39-26-2 0,33 41 0 16,-7-4-8-16,-6-8-5 15,0 5 1-15,-1-5 4 16,-19-29 0-16,40 37 3 0,-40-37-3 15,33 30-66-15,-33-30-205 16,0 0-239-16,0 0-271 0</inkml:trace>
  <inkml:trace contextRef="#ctx0" brushRef="#br0" timeOffset="4619">2295 967 1063 0,'0'0'165'15,"0"0"128"-15,0 0 16 0,0 0-71 16,0 0-63-16,46 30 2 16,-7 7-49-16,7 15 60 15,-6 7-25-15,13 7-57 0,0 8 10 16,-7 7-10-16,6 4-17 15,-6 0-19-15,-6 4-17 0,-14 0-13 16,-6-1-9-16,-14 1-14 16,-12-8-11-16,-1-3-6 0,-13-12-13 15,1-3-196-15,-14-7-233 16,0-8-368-16,-7-4-164 16</inkml:trace>
</inkml:ink>
</file>

<file path=ppt/ink/ink34.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04-21T08:09:08.541"/>
    </inkml:context>
    <inkml:brush xml:id="br0">
      <inkml:brushProperty name="width" value="0.1" units="cm"/>
      <inkml:brushProperty name="height" value="0.1" units="cm"/>
      <inkml:brushProperty name="color" value="#ED1C24"/>
      <inkml:brushProperty name="fitToCurve" value="1"/>
    </inkml:brush>
  </inkml:definitions>
  <inkml:trace contextRef="#ctx0" brushRef="#br0">4 0 546 0,'0'0'112'16,"0"0"-3"-16,0 0 106 15,0 0 52-15,-13 29 6 0,13 23-38 16,6 22-48-16,14 22-65 16,0 30-44-16,6 33 7 0,7 25 8 15,6 19 5-15,7 23 12 16,0 3-20-16,0 7 13 0,0-7 23 16,-6-7-41-16,-1-11-21 15,1-8-17-15,-7-11 27 0,-1-11-19 16,1-15-20-16,-6-11-10 15,-8-22-6-15,1-14 5 0,0-16-16 16,-7-22 7-16,-7-14-10 16,1-15-9-16,-7-15 7 0,0-12 6 15,0-25 2-15,0 0-16 0,0 0 8 16,0 0-7-16,0 0 13 16,-39-18-4-16,12-12-22 15,8-7-4-15,-8-3-26 0,1-5-31 16,0-10-3-16,-1 0-3 15,1 3 8-15,-7-4 19 0,-6 5-1 16,13 3 5-16,-1 7 18 0,-6 0-3 16,7 1 22-16,0 3 21 15,26 37 0-15,-26-44-2 0,26 44-17 16,-27-45 11-16,27 45 5 0,0 0-2 16,-19-33-6-16,19 33-2 15,0 0 15-15,0 0-16 16,0 0 0-16,0 0 9 0,0 0 0 15,0 0 13-15,19 41 21 16,8-1 12-16,-8 5-2 0,14 6 11 16,0 1 21-16,0 3-37 0,6 1-1 15,1 3-14-15,-7-7-3 16,6-4 5-16,0-8 1 0,-6 1-9 16,-6-8-3-16,5-7 8 15,1-7 5-15,-6-1-1 0,5-7-10 16,1-7-4-16,0-8 0 0,0-3 2 15,6-12-12-15,-6-3-12 16,0-11 2-16,-7-11 9 16,1-16 2-16,-8-2 6 0,1-9-7 15,-7 9-3-15,0 6-11 0,1 8 11 16,-1 15 0-16,-13 33-5 16,6-41-9-16,-6 41-59 0,0 0-62 15,0 0-82-15,0 0-119 0,0 0-107 16,46-18-73-16,-6 18-22 15</inkml:trace>
  <inkml:trace contextRef="#ctx0" brushRef="#br0" timeOffset="1011">1969 4215 562 0,'0'0'181'16,"26"-29"21"-16,-26 29 19 15,26-34-31-15,-26 34 8 16,20-33 2-16,-20 33-87 0,0 0-68 15,0 0-17-15,0 0-2 0,-39-3-26 16,-7 10 8-16,0 11 9 16,-7 8-29-16,7 4 6 0,-6 3 23 15,6 0-5-15,0 1-7 16,0 3 17-16,13-8-8 0,0 4-9 16,33-33-5-16,-13 37 30 0,13-3-22 15,0-34 2-15,26 33 15 16,-26-33-18-16,46 22-7 15,0-4 12-15,0-7-15 0,-7-3-4 0,-6-4 22 16,0 3-24-16,-7-3 0 16,-26-4 29-16,0 0-18 15,40 3 39-15,-40-3 53 0,0 0-16 16,0 0-41-16,0 0 5 0,0 0-32 16,0 0-10-16,-46 15 15 15,-7 0-22-15,1 0-6 0,6 3 25 16,-7 8-12-16,-6 4 3 0,13-1-18 15,7 4 22-15,12 1 4 16,1 3-5-16,13 0 0 0,13-1-22 16,6-2 21-16,14-5 10 0,-20-29-8 15,40 37 3-15,-8-11 17 16,1-11-38-16,7 0 11 16,-14-8 14-16,-26-7 16 0,33 4 34 15,-33-4 35-15,0 0-51 0,0 0-30 16,0 0-7-16,0 0-1 15,0 0-7-15,-33-34 4 0,-6 9 2 16,-14 2-14-16,-6 1 2 0,-7 4-8 16,0-1 5-16,-6-3 11 15,6 0 1-15,7 0-9 0,-6 0-6 16,5-4-11-16,8-4-16 0,6-3-12 16,13 0 24-16,0 3 4 15,13 1-8-15,20 29-33 16,-13-41 22-16,13 41 24 0,7-33 12 15,-7 33-20-15,0 0 13 16,26-22 5-16,7 18 15 0,-7 8 5 16,-26-4 0-16,40 33-4 0,-14 0-11 15,0 0 0-15,1 4 10 16,-1 0 3-16,-6-4 1 0,-1 1-2 16,1 3 1-16,6-11 6 0,-26-26 4 15,20 40-10-15,-7-7-2 16,-13-33 2-16,-6 41 11 0,-14-4-4 15,-6-4-12-15,-7-7-15 16,-13 0 10-16,-7-8 5 0,1 5 4 16,-8-9-3-16,-5-3-9 15,-1-7 3-15,-6-4-14 0,-1-4 3 16,8-7 8-16,6-7 9 0,-1-8-3 16,8-3-1-16,6-5-10 15,6-3-1-15,8-3 6 0,-1-1-12 16,6-7-62-16,8 0-75 0,6 0-174 15,-1 4-186-15,8-1-60 16</inkml:trace>
  <inkml:trace contextRef="#ctx0" brushRef="#br0" timeOffset="1197">319 4237 1051 0,'7'-40'72'0,"-7"40"95"16,0 0 43-16,53-41-26 0,-1 12-46 16,7 6-53-16,14 5-33 15,-1 7-24-15,0 0-210 0,0 0-246 16,-6 0-168-16</inkml:trace>
</inkml:ink>
</file>

<file path=ppt/ink/ink340.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4:32:11.167"/>
    </inkml:context>
    <inkml:brush xml:id="br0">
      <inkml:brushProperty name="width" value="0.1" units="cm"/>
      <inkml:brushProperty name="height" value="0.1" units="cm"/>
      <inkml:brushProperty name="color" value="#ED1C24"/>
      <inkml:brushProperty name="fitToCurve" value="1"/>
    </inkml:brush>
  </inkml:definitions>
  <inkml:trace contextRef="#ctx0" brushRef="#br0">0 273 525 0,'0'0'143'16,"0"0"45"-16,0 0 50 15,0 0 80-15,0 0-48 16,0 0-39-16,0 0-28 0,0 0-54 16,0 0 42-16,0 0-8 15,0 0-42-15,0 0-38 16,40 26-5-16,-7 4-21 15,-14 6-27-15,8 5 0 0,-8 3-10 16,-5 1-4-16,5-1-9 16,-6 0-5-16,1 1-3 15,-1-8-3-15,0 3-16 0,-7-3 3 16,8-3-13-16,-1-5 13 16,-13-29 1-16,13 37-4 0,0-7 0 15,-13-30 3-15,0 0-15 16,26 33 21-16,-26-33-9 0,0 0-9 15,0 0-49 1,0 0-55-16,0 0-66 0,0 0-96 16,0 0-157-16,0 0-130 15,0 0-4-15,0 0 57 0</inkml:trace>
  <inkml:trace contextRef="#ctx0" brushRef="#br0" timeOffset="1104">914 244 259 0,'0'0'57'0,"0"0"17"16,46-37 13-16,-46 37 15 16,0 0-2-16,0 0 38 15,39-37-6-15,-39 37 16 16,0 0 48-16,0 0-26 0,0 0-1 15,0 0-28-15,0 0-50 16,0 0-23-16,0 0-21 0,0 0-28 16,0 0 28-16,0 0-26 15,0 0-7-15,0 0 20 16,0 0-39-16,0 0 26 0,0 0-34 16,0 0 34-16,0 0-16 15,0 0-2-15,0 0 2 0,0 0-8 16,0 0 10-16,0 0 1 15,0 0 1-15,0 0 26 16,0 0 34-16,0 0-11 16,0 0-17-16,0 0-41 0,-19 40 10 15,19-40 8-15,0 0-12 16,0 0 0-16,-40 37 7 0,40-37-25 16,0 0 31-16,0 0-26 15,-33 22 23-15,33-22-21 0,0 0 17 16,0 0-16-16,0 0-1 15,-39 0 8-15,39 0-16 16,0 0 13-16,0 0-24 0,-20-44 13 16,20 7 18-16,0 37-7 15,0 0 6-15,0-44-17 16,0 44 27-16,0 0-20 16,0 0-5-16,0 0 20 0,0 0 6 15,0 0 8-15,0 0 82 16,0 0-24-16,-33 29-28 0,33-29-11 15,-52 48-25-15,19-7 43 16,33-41-26-16,-40 48 1 0,8-7-11 16,32-41-12-16,-33 33 1 15,33-33-15-15,-40 26 3 16,7-8-3-16,33-18 0 16,-39 15 6-16,39-15-19 0,-39 0 21 15,39 0-8-15,-40-15 0 16,40 15 6-16,0 0-17 15,-39-44 16-15,39 44-5 0,-27-41-4 16,27 41 4-16,-13-37 0 16,13 37 0-16,0 0 0 0,0 0 8 15,0 0-22-15,0 0 22 16,0 0-8-16,0 0-8 0,0 0 15 16,0 0-14-16,0 0 10 15,0 0-3-15,0 0 0 16,0 0 10-16,0 0 25 15,0 37 17-15,7 0-6 0,6 4 13 16,0 0-14-16,0 3-9 16,7 0-2-16,0 1-18 0,-1-1 9 15,1 0-15-15,0 1 27 16,0-5-14-16,-1-3 6 16,-6-4-25-16,1-7 6 0,-14-26-5 15,13 30-8-15,-13-30-2 16,0 0 5-16,0 0 0 0,0 0-96 15,0 0-90-15,0 0-137 16,0 0-158-16,0 0-164 16,0 0-27-16</inkml:trace>
  <inkml:trace contextRef="#ctx0" brushRef="#br0" timeOffset="2344">1229 0 360 0,'0'0'80'0,"0"0"23"0,0 0-4 16,0 0-15-16,0 0-11 16,0 0 10-16,0 0-28 0,0 0 36 15,0 0-17 1,0 0 2-16,0 0 25 0,0 0 7 16,0 0-25-16,0 0 11 15,0 0-25-15,0 0-41 0,0 0-6 16,0 0 33-16,0 0-8 15,0 0 16-15,0 0 35 0,0 0-39 16,0 0-20-16,0 0-5 16,0 0 27-16,0 0-4 15,-26 55 4-15,6-18-19 0,20-37 1 16,0 0-5-16,-46 37-14 16,46-37 2-16,-46 33-5 15,46-33 2-15,-46 26-12 0,46-26 2 16,-46 22-22-16,46-22 9 15,-52 11 14-15,52-11-14 16,-40 8-12-16,40-8 19 0,-39 3-1 16,39-3 0-16,0 0-12 15,0 0-7-15,-40 4 23 0,40-4-6 16,0 0-21-16,0 0 17 16,0 0 9-16,-39 0-5 0,39 0-9 15,0 0 5-15,0 0 11 16,0 0-11-16,0 0 0 15,0 0-9-15,0 0 4 16,0 0 17-16,0 0-20 0,0 0-7 16,-33-33 1-16,33 33 9 15,0 0-2-15,0-48-8 0,0 48 5 16,0 0 10-16,0 0 5 16,0-44 3-16,0 44-4 15,0 0-18-15,0 0 17 0,0 0 2 16,0 0-5-16,0 0-12 15,0 0 18-15,0 0 4 0,0 0-20 16,0 0 10-16,0 0 7 16,0 0-17-16,0 0 20 15,0 0-16-15,0 0 3 16,0 0 12-16,0 0-9 0,0 0-15 16,0 0 24-16,0 0-9 15,0 0-3-15,0 0 16 0,0 0-10 16,0 0-15-16,0 0 12 15,0 0-11-15,0 0 8 0,0 0 0 16,0 0 3-16,0 0 14 16,0 0-29-16,0 0 25 15,0 0-6-15,0 0 3 0,0 0-17 16,0 0 5-16,0 0 13 16,0 0 2-16,0 0-3 15,0 0-21-15,0 0 18 0,0 0 2 16,-6 40-14-16,6-40-79 15,0 0-81-15,0 0-160 16,-7 37-123-16,7-37-65 0</inkml:trace>
</inkml:ink>
</file>

<file path=ppt/ink/ink341.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4:32:23.035"/>
    </inkml:context>
    <inkml:brush xml:id="br0">
      <inkml:brushProperty name="width" value="0.1" units="cm"/>
      <inkml:brushProperty name="height" value="0.1" units="cm"/>
      <inkml:brushProperty name="color" value="#ED1C24"/>
      <inkml:brushProperty name="fitToCurve" value="1"/>
    </inkml:brush>
  </inkml:definitions>
  <inkml:trace contextRef="#ctx0" brushRef="#br0">217 0 1171 0,'-13'-19'205'16,"13"19"34"-16,0 0-78 0,0 0 47 15,0 0-28-15,-20 19 111 16,0 25-137-16,7 20 49 0,-7 13-67 15,1 17-37-15,-1 5-24 16,7 10-24-16,0 2 66 0,-1-3-47 16,8 0-39-16,-7 0-2 15,6-5-22-15,1-2 6 16,-1-12-13-16,0-7 7 0,7-16-3 16,0-5-9-16,-6-17 9 0,6-11-4 15,0-33 7-15,0 0-17 16,0 0 3-16,0 0 7 0,33 8 6 15,6-27-13-15,7-18-7 0,13-11-36 16,0-12 4-16,1 1 6 16,5 7 32-16,-12 3-7 0,-7 16 18 15,-7 11-10-15,-6 14 10 0,-33 8 0 16,46 19-3-16,0 7 2 16,-46-26-5-16,53 60 13 0,-7-9-10 15,-7-2 0-15,7 2-4 16,-6-2 10-16,6-4-3 0,0-8 1 15,0-1-9-15,6-1 11 16,-12-13-15-16,6-4-111 0,-7-7-166 16,0-3-231-16,1-8-203 15,6-8-54-15</inkml:trace>
</inkml:ink>
</file>

<file path=ppt/ink/ink342.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4:32:26.872"/>
    </inkml:context>
    <inkml:brush xml:id="br0">
      <inkml:brushProperty name="width" value="0.1" units="cm"/>
      <inkml:brushProperty name="height" value="0.1" units="cm"/>
      <inkml:brushProperty name="color" value="#ED1C24"/>
      <inkml:brushProperty name="fitToCurve" value="1"/>
    </inkml:brush>
  </inkml:definitions>
  <inkml:trace contextRef="#ctx0" brushRef="#br0">473 37 577 0,'-19'22'101'0,"-14"8"70"0,0 7 29 16,-6 12-79-16,-1 10 99 15,1 8-12-15,-1 6 20 0,1 10-25 16,0 5-66-16,-1 1-15 16,7 4 78-16,7 7-24 15,6-4-46-15,1-2-61 0,12-6-24 16,0-3-30-16,14-2 2 16,0-10-4-16,12-6 5 0,1-8-15 15,6-10-3-15,7-8 13 0,0-8-13 16,0-11-51-16,-7-7-167 0,-26-15-173 15,46 4-197-15,-20-8-91 16</inkml:trace>
  <inkml:trace contextRef="#ctx0" brushRef="#br0" timeOffset="615">651 965 696 0,'6'-34'208'0,"1"8"22"0,-7 26 9 16,7-33-27-16,-7 33-39 0,0 0-31 16,6-26-66-16,-6 26-29 15,0 0-5-15,0 0-35 0,0 0-13 16,0 0 45-16,26-19-7 0,-26 19-19 15,40 0 13-15,-1 11-15 16,-39-11 7-16,33 22 13 16,-33-22 6-16,33 37-7 0,-13-7 24 15,-1 1-12-15,-19-31 12 0,14 44-14 16,-14-11-27-16,0 0 11 16,0-3-13-16,0-30-11 0,-7 33 8 15,7-33-4-15,-7 33-12 0,7-33 18 16,0 0 1-16,0 0-22 0,0 0 28 15,0 0 41-15,0 0 1 16,0 0-14-16,0 0-19 0,0 0-20 16,33-29 1-16,0-4 4 0,7-8-17 15,-1-7 9-15,7-4 2 16,7-8-22-16,-7 1 27 16,0 11-10-16,-13 4 0 0,0 10 0 15,-33 34-4-15,0 0-7 0,33-22 21 16,-33 22-22-16,0 0 29 15,0 0 8-15,20 41-20 0,-14 3 12 16,1-3 9-16,-7-1-21 0,0 1 21 16,0 3-18-16,0-6 5 15,0 3 3-15,0-41-20 0,7 48 12 16,6-7 2-16,-13-41-21 0,19 40 11 16,-19-40 12-16,0 0-22 15,20 37-76-15,-20-37-107 16,0 0-139-16,0 0-161 0,0 0-64 15,0 0 59-15</inkml:trace>
  <inkml:trace contextRef="#ctx0" brushRef="#br0" timeOffset="1007">2268 0 333 0,'0'0'149'16,"0"0"31"-16,0 0 28 0,0 0-50 15,0 30 102-15,14 11-24 0,-1 10-51 16,6 9 38-16,8 7-52 16,-8 7 8-16,1 7-6 0,0 12 3 15,6 0-35-15,0 4-29 0,-6-1 17 16,0 4-23-16,-7-3-30 15,-6-1-19-15,-7-4 17 0,-14-6-17 16,1-5-12-16,0-7-5 0,-13 0-5 16,-14-6-17-16,1-9-4 15,-7-4-6-15,-7-7 1 16,1-7-9-16,-1-3 0 0,1-9-3 16,6 1-2-16,6-4 2 0,7-4 3 15,33-22-4-15,-39 18-5 16,39-18-73-16,0 0-81 0,-33 0-103 15,33 0-127-15,0 0-123 0,0-40-65 16,20-8-29-16</inkml:trace>
</inkml:ink>
</file>

<file path=ppt/ink/ink343.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4:32:29.484"/>
    </inkml:context>
    <inkml:brush xml:id="br0">
      <inkml:brushProperty name="width" value="0.1" units="cm"/>
      <inkml:brushProperty name="height" value="0.1" units="cm"/>
      <inkml:brushProperty name="color" value="#ED1C24"/>
      <inkml:brushProperty name="fitToCurve" value="1"/>
    </inkml:brush>
  </inkml:definitions>
  <inkml:trace contextRef="#ctx0" brushRef="#br0">16 0 716 0,'0'0'241'16,"0"0"17"-16,0 0-84 0,0 0-2 15,0 0 119-15,0 0 18 0,-14 41-55 16,8 7-41-16,12 11-11 16,1 7-45-16,6 8-57 0,7 0-27 15,0 0-33-15,6-8-26 0,7 1-5 16,0-4 4-16,6-1-7 16,0-6-14-16,-6-4 11 15,0-4-115-15,-7-4-198 0,1-7-151 16,-27-37-133-16,26 44-9 0,-26-44 44 15</inkml:trace>
  <inkml:trace contextRef="#ctx0" brushRef="#br0" timeOffset="491">646 872 535 0,'0'0'173'0,"0"0"10"16,0 0-8-16,0 0-88 15,0 0 101-15,0 0-26 16,0 0 30-16,0 0-22 0,46 3-45 16,0 9-31-16,-6-1-56 0,6 0-16 15,0-4 7-15,0-3-33 0,0-4 11 16,-7-4 11-16,-39 4-11 16,53-11 7-16,-20-4-11 0,-33 15-6 15,0 0 126-15,32-44-56 0,-12 7-18 16,-13 0-7-16,-7 4 39 15,-7 0-6-15,-6-1-7 0,13 34 4 16,-39-29 1-16,-1 18-36 0,-6 7-10 16,-6 11 13-16,-8 4 10 15,14 8-20-15,7-1-7 0,6 1-10 16,33-19 36-16,-33 37-1 16,20-8-14-16,13-29 9 0,13 37-26 15,-13-37 5-15,46 37-22 0,-6-11 13 16,6-11-16-16,-7-4 14 15,7-7-11-15,-13-4 0 0,0-8 8 16,-33 8-11-16,39-18 11 0,-39 18-13 16,27-33 11-16,-8 3-12 0,-19 30 11 15,-6-37 0-15,6 37 0 16,0 0-3-16,-40-30-2 0,-6 8 0 16,7 15 0-16,-1 3-37 0,-6 8-171 15,7 3-165-15,0 4-241 16,-1 4-107-16</inkml:trace>
</inkml:ink>
</file>

<file path=ppt/ink/ink344.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4:32:28.847"/>
    </inkml:context>
    <inkml:brush xml:id="br0">
      <inkml:brushProperty name="width" value="0.1" units="cm"/>
      <inkml:brushProperty name="height" value="0.1" units="cm"/>
      <inkml:brushProperty name="color" value="#ED1C24"/>
      <inkml:brushProperty name="fitToCurve" value="1"/>
    </inkml:brush>
  </inkml:definitions>
  <inkml:trace contextRef="#ctx0" brushRef="#br0">0 37 505 0,'0'0'157'0,"0"0"12"0,0 0 43 15,0 0 8-15,0 0-26 16,0 0-31-16,0 0-46 16,0 0-33-16,0 0-11 0,0 0-20 15,0 0 1-15,0 0 128 0,26-15-28 16,7 8-24-16,20 0-58 16,-1 3-19-16,14 0 59 0,0 4-61 15,-1 0-10-15,1 0-27 0,0 0-3 16,-7 4 5-16,0-4 28 15,-6 0-2-15,-1 0-13 0,-12 0-18 16,-1 0-11-16,-6 4 5 0,-7-1-9 16,-26-3 8-16,26 4 0 15,1-4 4-15,-27 0-17 16,0 0 2-16,0 0 7 0,0 0 2 16,0 0-131-16,0 0-141 0,0 0-174 15,0 0-66-15,0 0 27 16,0 0 27-16</inkml:trace>
  <inkml:trace contextRef="#ctx0" brushRef="#br0" timeOffset="319">158 291 519 0,'-40'-11'209'0,"40"11"34"16,0 0-22-16,0 0-15 0,0 0-24 16,0 0-24-16,0 0-15 15,0 0-34-15,0 0-31 0,0 0-10 16,0 0 129-16,0 0-3 0,0 0-24 16,26 0-53-16,20 4-49 15,7-4-17-15,0 0-6 0,6 4-13 16,13-8-3-16,0 4-7 0,1-4-18 15,-8 8-9-15,-6-4 0 16,-13 0 5-16,0-7 0 16,-6 3-173-16,-40 4-177 0,39-11-177 15,-39 11-91-15,53-19 18 0</inkml:trace>
</inkml:ink>
</file>

<file path=ppt/ink/ink345.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4:32:33.802"/>
    </inkml:context>
    <inkml:brush xml:id="br0">
      <inkml:brushProperty name="width" value="0.1" units="cm"/>
      <inkml:brushProperty name="height" value="0.1" units="cm"/>
      <inkml:brushProperty name="color" value="#ED1C24"/>
      <inkml:brushProperty name="fitToCurve" value="1"/>
    </inkml:brush>
  </inkml:definitions>
  <inkml:trace contextRef="#ctx0" brushRef="#br0">0 195 875 0,'0'0'329'15,"0"0"95"-15,0 0-1 0,33-22-63 16,-33 22-138-16,0 0-95 16,46-37-2-16,6 15-26 0,7-4-38 15,14 11-21-15,12 1-25 0,1 3-11 16,-8-4 9-16,1 7-13 0,0-3 2 16,-13-3 3-16,-14 14-5 15,1 0-7-15,-14 7-4 0,-6-7-131 16,-33 0-41-16,0 0-47 0,0 0-40 15,0 0 12-15,-52 44 48 16,-7-7 9-16,-14 4 25 16,-6-1 44-16,-6-3 58 0,0 4 24 15,-7-8 44-15,6 1-3 0,14-1-3 16,6-4 12-16,7-6 21 16,20-12 54-16,39-11 8 0,-33 18 128 15,33-18 69-15,0 0-2 0,0 0-65 16,33 22-88-16,19-14-15 15,14-8-22-15,6 0-40 0,7-4-16 16,6 0-14-16,7-7-12 0,0 0-6 16,0 0-18-16,0 4-83 15,-6 3-168-15,-1 0-135 16,1-7-138-16,-14 0-22 0</inkml:trace>
</inkml:ink>
</file>

<file path=ppt/ink/ink346.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4:32:34.271"/>
    </inkml:context>
    <inkml:brush xml:id="br0">
      <inkml:brushProperty name="width" value="0.1" units="cm"/>
      <inkml:brushProperty name="height" value="0.1" units="cm"/>
      <inkml:brushProperty name="color" value="#ED1C24"/>
      <inkml:brushProperty name="fitToCurve" value="1"/>
    </inkml:brush>
  </inkml:definitions>
  <inkml:trace contextRef="#ctx0" brushRef="#br0">34 274 697 0,'0'0'152'16,"0"0"49"-16,0 0 32 0,0 0-14 16,0 0-49-16,0 0-52 15,0 0-50-15,0 0 212 0,0 0-20 16,-13 44-30-16,6 15-19 0,7 11-55 16,-6 12-10-16,-1 6-54 0,7 5-33 15,0 3-31-15,7 4-26 16,6-1 0-16,7-3 10 0,-1 0-3 15,8-3-12-15,-1-1-161 0,7-14-187 16,-7 3-194-16,0-18-177 16,-6-4-3-16</inkml:trace>
  <inkml:trace contextRef="#ctx0" brushRef="#br0" timeOffset="623">1629 96 951 0,'0'0'124'0,"33"4"69"0,-33-4 71 15,-7 33 27-15,-6 1-85 0,-13 3-35 16,-7 3-77-16,7-7-20 15,-14 1-46-15,1-5 6 0,-7-7-13 16,0-3-15-16,0-8 16 16,0 0-22-16,0-7 20 0,1-4-14 15,12-8 6-15,0-3-4 0,33 11-12 16,-26-33 4-16,13 0-15 16,6-8 18-16,0-7-19 0,14 0 19 15,0 0-14-15,-1 0 16 0,1 11-1 16,-1 8-12-16,1 6 8 0,-7 23 9 15,0 0-19-15,0 0 10 16,0 0 93-16,-40 23-16 16,1 2-26-16,0 5-14 0,-7-4 27 15,0 3-19-15,-7-6-31 0,7-5 6 16,0 0-16-16,0-6 9 0,13-1-10 16,33-11-10-16,-39 7 16 15,39-7 5-15,-33 4 88 0,33-4-17 16,0 0-33-16,0 0-23 0,0 0-10 15,0 0-12-15,-13-34-2 16,13 34 15-16,-13-33-1 0,13 33-8 16,0 0 0-16,0 0-2 0,0 0-9 15,0 0 105-15,0 0-24 16,-7 45-23-16,7 6-29 0,-7 12-14 16,14 4 7-16,6 10-4 15,7 4 7-15,6 1-15 0,0 14-2 16,14-8-6-16,6 9 3 0,0-9-8 15,0 1-88-15,0-4-165 0,-7-4-134 16,1-14-122-16,-7 3-153 16,-14-7 35-16</inkml:trace>
</inkml:ink>
</file>

<file path=ppt/ink/ink347.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4:32:30.955"/>
    </inkml:context>
    <inkml:brush xml:id="br0">
      <inkml:brushProperty name="width" value="0.1" units="cm"/>
      <inkml:brushProperty name="height" value="0.1" units="cm"/>
      <inkml:brushProperty name="color" value="#ED1C24"/>
      <inkml:brushProperty name="fitToCurve" value="1"/>
    </inkml:brush>
  </inkml:definitions>
  <inkml:trace contextRef="#ctx0" brushRef="#br0">149 0 1424 0,'0'0'305'16,"0"0"-83"-16,0 0 77 0,-26 11-29 16,-1 22-21-16,1 23-39 0,0 14-31 15,6 15 4-15,0 11-44 0,14 11-8 16,12 4-45-16,7 7-14 15,7-7 18-15,6 7-25 16,7-11-23-16,0-3-14 0,0-8-7 16,6 0-18-16,-12-15-3 0,6-11-3 15,-7-14 3-15,-13-12 8 16,0-11-4-16,-13-33-4 0,0 0 0 16,0 0 3-16,20 26 2 0,-20-26-3 15,0 0-2-15,0 0-4 16,6-37 12-16,1-11 1 0,6 0-12 15,0-15-6-15,14-11-3 0,-1-7 2 16,13 0-10-16,1 7 9 16,-1 4-2-16,-6 7 13 0,-7 22-5 15,-26 41-3-15,33-44 11 16,-33 44 0-16,0 0-3 0,0 0 0 16,26 7 23-16,1 23 3 15,-8 18 15-15,1 11-15 0,-7 0 17 16,7 8 64-16,0-1-25 0,6-3-29 15,7-8-32-15,-7 5-2 16,0-9-2-16,7-6-6 0,0-8-16 16,-33-37 5-16,40 40 3 0,-40-40-3 15,32 37-29-15,-32-37-83 16,0 0-165-16,33 4-92 0,7-15-108 16,-1-8-152-16,-6-10-116 15,13-1 3-15</inkml:trace>
  <inkml:trace contextRef="#ctx0" brushRef="#br0" timeOffset="340">1674 462 445 0,'-39'-26'104'0,"39"26"23"0,0 0-14 16,0 0-26-16,0 0 37 15,0 0-1-15,0 0 102 0,0 0 44 16,0 0 9-16,0 0-34 0,0 0-13 16,53-8-55-16,6 1-36 15,6 3-54-15,8 1-35 0,12-5-22 16,7 1-18-16,7 3 4 0,-7-7-2 15,6 4-5-15,-12 3 2 0,-14 0-5 16,-13 1 2-16,-6-1-7 16,-21 4-158-16,-32 0-124 15,0 0-175-15,0 0-130 0,0 0 57 16</inkml:trace>
  <inkml:trace contextRef="#ctx0" brushRef="#br0" timeOffset="780">2476 155 821 0,'0'0'270'0,"0"0"16"0,0 0-25 15,0 0-46-15,-7-22-71 16,7 22-40-16,0 0 58 0,-32 11 35 16,-8 15-40-16,1 11-24 0,-7 7 6 15,-7 4-24-15,1 8-35 0,12-1-38 16,-6 0-14-16,13-3-14 15,1-4-14-15,5-11 4 16,8 4-4-16,19-41 0 0,-20 29 3 16,20-29 2-16,0 0-11 0,0 0-10 15,0 0-67-15,0 0 83 16,0 0-177-16,0 0 72 0,0 0 53 16,-20-37 29-16,20-11 8 0,7-15 2 15,6 4 2-15,0-11 2 16,7-4 2-16,6 4 1 0,-6 7 10 15,-7 15-4-15,0 8 0 0,-6 10 0 16,-7 30-7-16,0 0 18 16,0 0 101-16,0 0-27 15,0 33-26-15,-7 8 6 0,7 7 18 16,0 4-30-16,7-4-25 0,6 15-10 16,6-4-18-16,8-4-8 0,6 0 13 15,6 5-105-15,0-9-165 16,1-3-232-16,6 0-167 0,-7-14-19 15</inkml:trace>
  <inkml:trace contextRef="#ctx0" brushRef="#br0" timeOffset="1528">3665 214 550 0,'0'0'93'15,"0"0"28"-15,0 0 24 0,0 0 75 16,0 0 67-16,-65 41-5 15,6 22 16-15,-1 22-37 0,1 14-19 16,7 12-54-16,6 11-6 0,6 4-67 16,14-4-31-16,6 0-23 15,14-4-25-15,6-7-12 0,19-8-11 16,8-3-4-16,6-12-16 0,13-6 14 16,0-12-15-16,6-15-107 15,-6-14-137-15,0-8-176 16,-6-11-110-16,6-11-45 0,-7 4 0 15</inkml:trace>
  <inkml:trace contextRef="#ctx0" brushRef="#br0" timeOffset="2052">3941 1212 896 0,'-6'-37'121'0,"-1"0"43"0,1-4-5 16,6 0-48-16,0 5-34 0,6-1 15 15,-6 37-46-15,20-45 4 16,0 12-35-16,-20 33 12 0,26-33 31 16,-26 33 47-16,39-11-1 0,-39 11 1 15,33 11 44-15,-6 11-23 16,-8 7-43-16,-12 12 21 0,-1 0-35 15,1 7-11-15,-14-4 20 0,7 0-37 16,-6 1-13-16,-1-8-11 16,1 0 1-16,-1-4-10 15,1-7-4-15,6-26 0 0,-7 26-4 0,7-26 0 16,0 0 0-16,0 0-4 16,0 0 4-16,0 0-7 15,0 0 4-15,0 0 7 0,20-26-8 16,6-7-1-16,7-15 10 0,13-15-8 15,6-7-1-15,14-4 4 16,1 0 0-16,-1 11 6 0,-7 7-12 16,-7 16 0-16,-12 14 6 0,-1 19 0 15,-6 14-4-15,0 11-1 0,-13 16 5 16,-7 10-3-16,0 4 3 16,-7 4 0-16,1 3 11 0,0 1 1 15,6-1-8-15,0-3 0 0,0-8 0 16,7 4-10-16,-1-7-8 15,1-8-166-15,-7 4-197 16,-13-37-174-16,27 33-66 0</inkml:trace>
  <inkml:trace contextRef="#ctx0" brushRef="#br0" timeOffset="2375">5579 270 894 0,'0'0'181'0,"0"0"56"16,0 0 57-16,46 48-23 0,-7 18-6 16,1 4-74-16,-1 8-8 15,-13 3-64-15,1 4 45 0,-8 0-42 16,-6 0-4-16,-6 0-8 0,0-7-23 15,-7-4-30-15,-7-12-13 16,-6-6-18-16,0-8-9 0,-7 0-17 16,0-15-4-16,-13 8 12 0,33-41-8 15,-32 37-3-15,32-37-65 16,-33 25-111-16,33-25-139 16,0 0-136-16,0 0-99 0,0 0-7 15,0 0 33-15</inkml:trace>
</inkml:ink>
</file>

<file path=ppt/ink/ink348.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4:32:37.627"/>
    </inkml:context>
    <inkml:brush xml:id="br0">
      <inkml:brushProperty name="width" value="0.1" units="cm"/>
      <inkml:brushProperty name="height" value="0.1" units="cm"/>
      <inkml:brushProperty name="color" value="#ED1C24"/>
      <inkml:brushProperty name="fitToCurve" value="1"/>
    </inkml:brush>
  </inkml:definitions>
  <inkml:trace contextRef="#ctx0" brushRef="#br0">4463 519 509 0,'0'0'114'16,"0"0"-3"-16,0 0-52 0,0 0 6 16,0 0-6-16,0 0-21 15,0 0-43-15,0 0 36 16,0 0 134-16,0 0-43 0,0 0 5 15,0 0 23-15,0 0-61 16,-33 22-48-16,-13-4-28 0,-7 4 2 16,-6 4-9-16,-7 0-23 15,-6 0 22-15,6-4 2 0,1 4-7 16,5-4-15 0,8-3 15-16,12-4 8 0,8-1-4 15,32-14-14-15,0 0 7 16,-33 11 18-16,33-11 70 0,0 0-2 15,6 30-40-15,21-8-28 16,12 0 3-16,14 4-14 0,-1 0-16 16,7 4 12-16,0 3 28 15,7 4-41-15,-7 3 74 0,-6-6 13 16,-7-1-39-16,-13-7-22 16,-7-4 82-16,-26-22 5 0,7 29-39 15,-14-3-36-15,-19-3 4 16,-14-1-14-16,-19 0-24 15,0-4 5-15,-7 1 13 0,-6-4-9 16,-7-1 5-16,-6-3-5 16,-7-7 0-16,-13 0-8 0,-7-8-4 15,-13 0 12-15,0-3 8 16,7-4-8-16,6-4 4 0,14-3-9 16,12-4 5-16,7-1-3 15,14-2 0-15,5-1-8 0,14 0 11 16,14 0 9-16,32 26-133 15,-46-41-131-15,19 4-244 0,14 0-104 16</inkml:trace>
  <inkml:trace contextRef="#ctx0" brushRef="#br0" timeOffset="264">3805 157 1116 0,'53'-34'277'0,"0"9"12"0,12 2-142 15,1 9-50-15,6 2-57 16,1-2-20-16,-1 6-8 0,13-3-3 15,-12 0-16-15,-1 7 9 16,-13 1-344-16,-6 6-138 0,-53-3-34 16</inkml:trace>
  <inkml:trace contextRef="#ctx0" brushRef="#br0" timeOffset="472">3621 437 1237 0,'0'0'332'0,"0"0"-75"0,0 0-70 16,0 0-104-16,0 0-31 16,0 0-43-16,0 0 5 0,40-29-20 15,-40 29-182-15,46 0-246 16,-46 0-117-16</inkml:trace>
  <inkml:trace contextRef="#ctx0" brushRef="#br0" timeOffset="1596">2669 1143 684 0,'0'0'180'0,"0"0"0"0,0 0 39 15,39-22-7-15,-6 15-47 16,0 10-7-16,0 8 26 16,-7 11-55-16,0 4-20 0,-6 4-3 15,0-1-35-15,-14-3 11 16,1 0-20-16,-7-26-32 0,-13 30-22 15,-14-4-3-15,-12-8 7 0,-7-7-7 16,-7-3-5-16,-6-5-55 16,7-10 2-16,6-1 4 0,6-6-7 15,40 14 6-15,-33-41 12 16,20 4 2-16,13-7 18 0,7-4 8 16,12-4 3-16,14-3 7 15,0 7 0-15,-7 7 0 16,1 11 5-16,-27 30 2 0,0 0-7 15,0 0 14-15,0 0 55 16,0 0-5-16,-13 37 48 0,-14 8 6 16,1-1-2-16,-13 0-33 0,-1-3-38 15,-12 0-22-15,-1-12-15 16,0 1-5-16,-6-8-13 0,0-4 6 16,0-3 10-16,-7-4-2 15,14-7 3-15,6-4-24 0,0-8 20 16,13-3 0-16,7-7-3 15,6-8-11-15,0-7 11 16,7-4 0-16,13 0 0 0,-7 4 0 16,7 33 0-16,0-37-6 15,0 37 6-15,0 0-4 0,0 0 4 16,0 0 0-16,0 0 2 0,0 0-7 16,0 0 9-16,27 29 0 15,-27-29-2-15,6 30 5 0,-6-30-2 16,-13 26-5-16,13-26 0 15,-39 22 0-15,-1-11-5 0,1-4 1 16,-7-7-4-16,0 0 0 0,0-7 12 16,0 0-8-16,6-8 14 15,8 0-6-15,-1-7 0 0,6 0-7 16,27 22 3-16,-26-26-3 16,26 26-2-16,0 0 1 15,-26-26 6-15,26 26-2 0,0 0 5 16,0 0-5-16,0 0 2 0,0 0 1 15,0 0-1-15,0 0 0 16,0 0 0-16,0 0-2 0,0 0 0 16,0 0-4-16,0 0-8 0,0 0 6 15,0 0 1-15,0 0 0 16,0 0 5-16,0 0-3 0,33 11-1 16,-33-11 7-16,39 26 7 15,-19 3 0-15,0 5 58 0,-1 6 1 16,-6 5-3-16,1 6-12 15,-8 1 33-15,-6 4-8 0,-6 3-13 16,-8-8-1-16,-5 1-7 16,-14 4-2-16,-7-5 0 0,-6-10-12 15,-19-4-18-15,-8 0-6 0,-12-8-20 16,-7-3 9-16,-13-4-6 16,0-7-7-16,-7-4 4 0,-13-3-8 15,13-8 19-15,1-11-17 0,12-4 16 16,14-4 39-16,19-3-19 15,20-7 2-15,7-12-24 0,6-3-1 16,20-8 4-16,13-7-16 16,19-8 5-16,14-3 3 15,13-4-3-15,20 4-4 0,13 7 7 16,6 4-23-16,14 11 4 0,-1 4-88 16,7 10-49-16,1 12-88 15,-1 7-109-15,-7 12-139 0,1 6-138 16,-1 5-53-16</inkml:trace>
  <inkml:trace contextRef="#ctx0" brushRef="#br0" timeOffset="1761">1624 2037 1373 0,'52'26'298'16,"14"0"-94"-16,0-11-60 0,-1-1-58 15,1-10-63-15,6 0 12 0,-6-4-26 16,0-8-201-16,-14-6-337 16</inkml:trace>
  <inkml:trace contextRef="#ctx0" brushRef="#br0" timeOffset="1984">1013 437 2361 0,'0'0'36'0,"26"30"15"0,0-15-27 15,-6-4 3-15,6-7-17 16,-26-4-17-16,33 0-301 0,0-4-333 15</inkml:trace>
</inkml:ink>
</file>

<file path=ppt/ink/ink349.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4:32:40.615"/>
    </inkml:context>
    <inkml:brush xml:id="br0">
      <inkml:brushProperty name="width" value="0.1" units="cm"/>
      <inkml:brushProperty name="height" value="0.1" units="cm"/>
      <inkml:brushProperty name="color" value="#ED1C24"/>
      <inkml:brushProperty name="fitToCurve" value="1"/>
    </inkml:brush>
  </inkml:definitions>
  <inkml:trace contextRef="#ctx0" brushRef="#br0">4653 913 681 0,'33'26'192'0,"-33"-26"76"0,0 0 9 16,0 0 4-16,0 0-9 0,0 0-17 16,0 0-24-16,0 0-23 15,0 0-62-15,0 0-72 0,0 0-38 16,-33 3-21-16,-13-3-3 0,13-7 1 16,7 3-13-16,0-7-7 15,26 11-3-15,0 0-5 0,-13-22 6 16,19-4-1-16,7-3-6 15,20 6 16-15,0 5-3 16,7 7-6-16,-8 3 14 0,8 8-2 16,-40 0-3-16,33 19 6 0,-33-19 1 15,13 52 23-15,-20 3 3 16,-12 0 3-16,-14 1 14 0,-13 3-1 16,-13 4-8-16,-1-4-22 0,-5 0-14 15,-2-4 0-15,8 1 3 16,-7-16-8-16,7 1-182 0,0-8-286 15,6-18-308-15</inkml:trace>
  <inkml:trace contextRef="#ctx0" brushRef="#br0" timeOffset="231">3995 0 1176 0,'0'0'301'0,"-33"48"60"15,14 19 15-15,-1 7-105 16,13 11-76-16,14 0-53 16,-1 11-85-16,14-4-15 0,6-3-28 15,1-4-77-15,-8-8-333 0,-5-7-235 16,-1-7-134-16</inkml:trace>
  <inkml:trace contextRef="#ctx0" brushRef="#br0" timeOffset="1192">3488 979 1270 0,'-39'-37'222'16,"39"37"93"-16,-46-44-125 0,6 7-37 16,7 7-40-16,1 1-14 15,32 29-71-15,-27-44 9 0,21 10-47 16,6-3 16-16,19 4-6 0,8 4 10 16,6 3-14-16,6 4 8 15,0 14-17-15,1 4 17 0,6 12-7 16,-7 7 11-16,-12 7-16 0,-27-22 77 15,32 48-6-15,-25-8 18 16,-7 5-4-16,-20-8-2 16,-13 3-47-16,1-3 3 0,-21-3-17 15,0-5-4-15,-12-7-10 0,-1-3 4 16,0-4-7-16,-6-8 3 16,0-3 0-16,-2-4 5 0,9-4-5 15,-1-3 5-15,7-8-9 0,6 0 0 16,14-3 6-16,-1-5-9 15,40 23-8-15,-26-48-44 0,13 4 25 16,20 3-25-16,6 1 21 0,20 6 8 16,-1 5 12-16,1 7 12 15,0 3-17-15,0 16 26 16,0-1-10-16,-33 4 7 0,33 18 3 16,-33-18-3-16,13 41 5 0,-7 0 1 15,-19-8 2-15,13-33-8 16,-33 52 8-16,1-12-8 0,32-40-6 15,-66 41 16-15,13-8-10 0,1-11 4 16,-1-3-4-16,1-4 0 0,6-8 0 16,6-3-8-16,1-8 17 15,6 0-18-15,33 4 9 0,-41-22-5 16,41 22-49-16,-26-41-17 0,13 4 26 16,6 1-3-16,14 2 22 15,-7 34 35-15,7-29-24 16,-7 29 24-16,0 0-19 0,0 0 10 15,0 0 0-15,0 0 53 0,0 0-28 16,-14 33 1-16,1 8 60 16,-6 3-18-16,-1 0-20 0,0-7-18 15,0 8-30-15,-6-1 23 0,0-7-31 16,26-37 23-16,-40 52-15 16,1-19 9-16,39-33-18 0,-46 29 12 15,46-29 1-15,-53 15-7 0,21-11 8 16,-1-15-11-16,33 11 6 15,-33-26-3-15,0-7 3 16,7-4 0-16,6 11 0 0,-6-4-3 16,26 30 0-16,-46-33-9 0,-1 18 21 15,-12 4-9-15,-14 7 94 16,-12 8-4-16,-1 7 25 0,-12-3-29 16,6 3 4-16,-7 0-28 0,6-4-21 15,-5 1-15-15,6-8-11 16,0 0-7-16,6-8-2 0,1 1-2 15,6-4-4-15,-6-4 0 0,11-7 0 16,9 0-6-16,5-4 10 16,8 0-11-16,-1-4 7 0,14 1-60 15,6-8-124-15,13 0-212 0,14-7-233 16,12-8-135-16</inkml:trace>
  <inkml:trace contextRef="#ctx0" brushRef="#br0" timeOffset="1394">2718 33 1534 0,'66'0'388'0,"0"0"-92"15,-1-3-100-15,1 3-116 0,-13-4-27 16,7 4-33-16,-1 4-7 15,-6 3-143-15,-7 4-243 16,-7 11-227-16,-39-22-36 0</inkml:trace>
  <inkml:trace contextRef="#ctx0" brushRef="#br0" timeOffset="1568">2067 1670 1733 0,'0'0'315'16,"-7"48"-7"-16,7-48-89 16,40 33-74-16,6-18-74 15,13-7-39-15,13-12-12 0,0-4-151 16,2-14-277-16,-2-4-333 0</inkml:trace>
  <inkml:trace contextRef="#ctx0" brushRef="#br0" timeOffset="1784">1975 222 1915 0,'0'0'323'0,"0"0"4"16,52 26-111-16,7 0-71 15,14-8-74-15,6 4-41 0,13-3-3 16,1-1-27-16,-1 1-203 0,-20-5-264 16,-13-6-308-16</inkml:trace>
  <inkml:trace contextRef="#ctx0" brushRef="#br0" timeOffset="2004">908 303 1926 0,'0'0'310'0,"40"-4"6"16,12 4-51-16,15 0-99 16,18 4-76-16,14 0-33 0,13 0-23 15,-1 3-19-15,1 0-15 0,-7 1-115 16,-18-1-171-16,-22-3-164 15,-12-1-140-15,-20-3-5 16</inkml:trace>
</inkml:ink>
</file>

<file path=ppt/ink/ink35.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04-21T08:09:11.805"/>
    </inkml:context>
    <inkml:brush xml:id="br0">
      <inkml:brushProperty name="width" value="0.1" units="cm"/>
      <inkml:brushProperty name="height" value="0.1" units="cm"/>
      <inkml:brushProperty name="color" value="#3165BB"/>
      <inkml:brushProperty name="fitToCurve" value="1"/>
    </inkml:brush>
  </inkml:definitions>
  <inkml:trace contextRef="#ctx0" brushRef="#br0">4180 173 955 0,'-46'11'185'0,"0"19"50"15,-7 11-1-15,0 21-51 16,1 16-60-16,-1 11 7 0,14 7-51 15,19-8-23-15,7-3 0 16,20-7 28-16,19-8 79 16,20-7-75-16,20-15-35 0,6-4-9 15,13-14-15-15,20-8-20 16,-6-11 1-16,0-7-2 16,-14-12-4-16,0-6 0 15,-12-12-13-15,-14-15-8 0,-13-14 33 16,-7-27-23-16,-13-17 16 15,-12-16-9-15,-8-11 12 16,-12-3-8-16,-8 4-20 0,-18 14 16 16,-14 22 9-16,-7 30 3 15,-13 26-22-15,-13 22 6 0,1 22 0 16,-1 22 17-16,7 8-7 16,6 7 1-16,7 3-3 15,19 5 2-15,7-8-28 16,14 0 5-16,-1-8-96 0,20-40-229 15,-7 56-257-15,7-12-124 16</inkml:trace>
  <inkml:trace contextRef="#ctx0" brushRef="#br0" timeOffset="344">4009 1326 1487 0,'0'0'283'0,"6"-44"60"15,-6 44-25-15,0 0-98 16,0 0-96-16,0 0-50 0,0 0 20 15,0 0 16-15,-46 40-38 16,0 12-18-16,0 11-11 16,-6 7-7-16,-1 0-21 0,-6 8-7 15,6 3-11-15,-6-3 7 16,7 3-4-16,-14-3-113 16,7-1-136-16,-7-7-156 15,0-7-150-15,7-11-99 0,7-8 49 16</inkml:trace>
  <inkml:trace contextRef="#ctx0" brushRef="#br0" timeOffset="723">3135 2316 1607 0,'-59'26'302'16,"6"0"-20"-16,0 3-46 0,1 8-53 15,6 11-73-15,0 11-47 16,13 12-15-16,7 6-19 0,19 5-19 16,14-9 12-16,26-6-2 15,19-8 4-15,27-11-13 16,13-7 5-16,13-8-2 0,7-15-7 16,0-14-7-16,-1-8 0 15,-12-18 4-15,-7-15-17 0,-13-18 1 16,-14-19-33-16,-19-18-1 15,-6-12-8-15,-20-14 31 16,-7-11 23-16,-13-1 0 16,-13 5 0-16,-14 25 8 0,-6 19-15 15,-19 29 4-15,-14 26 8 16,-13 26 4-16,-6 19-9 0,6 14-8 16,7 7 8-16,13 5-58 15,13 3-188-15,13 0-190 16,26-7-240-16</inkml:trace>
  <inkml:trace contextRef="#ctx0" brushRef="#br0" timeOffset="995">4449 1326 2022 0,'6'-44'193'16,"-6"44"65"-16,0 0-6 0,0 0-35 15,40 29-70-15,6 19-58 16,-7 15-41-16,14 11-18 16,-1 11-12-16,8 4-14 0,5-1-4 15,1 1 4-15,6 0-11 16,-6-12-51-16,0-3-185 15,-1 0-209-15,1-11-384 16</inkml:trace>
  <inkml:trace contextRef="#ctx0" brushRef="#br0" timeOffset="1659">5244 1899 1482 0,'0'0'311'0,"0"0"-37"16,0 0-61-16,0 0-63 0,-33 40 24 16,-19 19-11-1,-8 12-26-15,-5 17-39 0,-1 16-41 16,13 10-23-16,14 1-18 15,19-1 0-15,27-7-11 0,32-11 8 16,20-14-13-16,27-12 0 16,26-11 7-16,6-18 4 15,7-8 0-15,0-15-11 0,-7-14 4 16,-20-11-11-16,-6-23 0 16,-19-14-8-16,-14-26-16 0,-20-12-4 15,-19-14 29-15,-20-11 8 16,-20-7-6-16,-26-1-4 0,-19 8-12 15,-21 15 31-15,-26 18-2 16,-12 18-23-16,-14 16-112 16,0 29-157-16,0 18-221 15,13 19-269-15</inkml:trace>
  <inkml:trace contextRef="#ctx0" brushRef="#br0" timeOffset="2124">3030 3092 1051 0,'0'0'265'0,"0"0"59"15,0 0-37-15,0 0-113 0,0 0-81 16,0 0 13-16,0 0 72 16,-60 66-19-16,1 19-48 15,-6 11-19-15,-14 12 11 0,6 10-19 16,-12 4-11-16,0 3-19 16,-1 5-37-16,7-5-21 0,14-6 4 15,-1-9-7-15,20-10-12 16,0-19-163-16,6-10-259 15,14-20-250-15,13-14-34 0</inkml:trace>
  <inkml:trace contextRef="#ctx0" brushRef="#br0" timeOffset="2496">2024 4422 1721 0,'-52'33'239'16,"-1"8"-1"-16,14 11-24 15,6 10-92-15,13 9-55 16,13-1-15-16,21 0-5 0,5-4 4 16,27-3-2-16,13-11-21 15,20-11-19-15,7-19-5 16,12-11 1-16,7-15-3 15,1-14 5-15,-1-19-5 0,-7-15-6 16,-12-11 4-16,-7-11-10 16,-20-14 13-16,-20-19 6 0,-13-4 12 15,-19-15-15-15,-20 1-6 16,-13 10-3-16,-14 23 12 16,-12 21-12-16,-14 27 0 0,-6 26 11 15,-1 21-8-15,1 12 0 16,6 15-179-16,20 3-140 15,46-33-235-15,-26 55-136 16</inkml:trace>
  <inkml:trace contextRef="#ctx0" brushRef="#br0" timeOffset="2792">3680 2634 1544 0,'0'0'261'0,"-33"11"47"0,33-11-23 16,-26 74-38-16,19 14-52 15,7 16-30-15,7 7-61 16,13 7-43-16,6 0-30 0,0 4-15 15,20-4-19-15,-6 4 3 16,6-4 0-16,-7 1 0 0,1-8-43 16,-14-8-178-16,-6-11-273 15,-7-14-345-15</inkml:trace>
  <inkml:trace contextRef="#ctx0" brushRef="#br0" timeOffset="3188">3890 4060 1777 0,'-59'-15'201'16,"13"26"39"-16,0 15 6 15,0 22-49-15,0 11-70 16,7 19-45-16,6 7-30 15,13 11-29-15,14 4-5 0,19-1-13 16,13-10 7-16,14-4-6 16,12-15-10-16,20-14 10 15,1-16-6-15,6-14 0 0,-1-11-7 16,-12-15 7-16,0-15 9 16,0-14-9-16,-7-16 6 0,0-18-15 15,-20-10 13-15,-6-16-12 16,-7-18 5-16,-19-15 3 15,-14-8 0-15,-12 1 4 0,-14 15-1 16,-7 14-7-16,-6 30 0 16,-19 22 4-16,-8 25-5 15,1 20-72-15,0 21-122 16,6 16-160-16,20 6-183 0,20 12-108 16</inkml:trace>
  <inkml:trace contextRef="#ctx0" brushRef="#br0" timeOffset="3556">5888 3048 1156 0,'0'0'276'0,"0"0"-47"16,0 0-52-16,0 0 95 0,0 0 26 16,0 0-76-16,-20 37-83 15,1 11-20-15,-1 14 14 16,7 12-16-16,-7 11-16 15,0 8-35-15,7 6-34 0,-7 5-4 16,7 10-10-16,0-3-18 16,0 4-6-16,0-1 12 15,0-7-102-15,-7-14-158 0,7-8-323 16,-7-11-316-16</inkml:trace>
  <inkml:trace contextRef="#ctx0" brushRef="#br0" timeOffset="3939">5310 4189 2170 0,'-53'8'287'0,"7"14"-68"0,7 15-64 16,6 14-51-16,13 12-43 15,7 0-22-15,26 0-3 0,13 3-17 16,20-7-3-16,14-7-11 16,12-7 15-16,7-9-18 15,0-13-5-15,-1-9 3 0,-5-14 0 16,-8-14-5-16,-12-12-10 16,0-7-7-16,-14-15 5 15,-6-15-4-15,-7-19-2 0,-6-10 8 16,-7-19 15-16,-13-3 14 15,-13-1-14-15,-13 15-11 16,-7 19 18-16,-20 26 3 0,-6 18-18 16,-7 22-1-16,-6 19 2 15,13 18-44-15,6 11-174 0,53-33-216 16,-39 63-178-16,32-15-98 16</inkml:trace>
  <inkml:trace contextRef="#ctx0" brushRef="#br0" timeOffset="4295">6243 2512 980 0,'-40'26'234'0,"40"-26"61"16,-26 40-23-16,13 1 7 0,26 7-36 15,13 4-59-15,14 11-59 16,12 10 10-16,8 12-45 16,5 12-24-16,1 6-21 0,0 4-26 15,-7 4-12-15,0-4 3 16,0 4-3-16,-13-4-14 0,0-3 14 15,0-8-11-15,0-8-2 16,-6-3 6-16,-1-15-9 0,0-10-116 16,1-12-121-16,-1-11-163 15,-39-37-230-15,46 25-135 16</inkml:trace>
  <inkml:trace contextRef="#ctx0" brushRef="#br0" timeOffset="4712">7557 3927 1776 0,'-59'-7'251'16,"13"18"11"-16,7 11-59 15,6 18-34-15,6 12-49 0,1 15-35 16,6 10-40-16,7 5-26 16,13 2-19-16,13 5 2 15,7-8 16-15,20-3-8 0,12-8-23 16,14-11 18-16,13-11 2 16,0-11-7-16,-1-7-3 0,-5-12-2 15,6-14 5-15,-14-15-11 16,-6-11 1-16,-6-15 15 0,-7-11-13 15,-13-15-4 1,-13-18 17-16,-14-12-2 0,-12-10-14 16,-14-8 11-16,-26 4 12 15,-13 7-12-15,-7 23-12 0,-19 17 20 16,-21 20-8-16,14 14-24 16,-13 22-125-16,7 8-186 0,6 7-231 15,13 15-153-15</inkml:trace>
  <inkml:trace contextRef="#ctx0" brushRef="#br0" timeOffset="6316">296 4152 962 0,'0'0'293'0,"0"0"-24"16,0 0-94-16,0 0-89 0,0 0-14 15,0 0 6-15,0 0-27 16,0 0-21-16,-13 37-13 0,13-37-4 15,-20 48 18-15,20-48-29 16,-33 45 9-16,33-45 8 16,-52 37-16-16,12-19-3 15,40-18 6-15,-46 4-10 0,46-4 16 16,-39-19 1-16,39 19 3 16,0 0 25-16,-33-44-15 15,33 44 22-15,-20-44 51 0,20 44-7 16,0 0-17-16,0 0 36 15,0 0-31-15,0 0-20 16,20 37-24-16,-7 18-8 0,7 15-8 16,-7 11-9-16,7 4-5 15,-1 4-22-15,8 0-43 16,-1-4-235-16,0-8-380 16,7-18-225-16</inkml:trace>
  <inkml:trace contextRef="#ctx0" brushRef="#br0" timeOffset="6784">578 2246 1606 0,'0'0'191'16,"-39"-30"148"-16,39 30-12 15,0 0-80-15,-33 48-39 16,13 8-79-16,14-1-50 0,12 4-50 15,1 0-8-15,13 4-4 16,13 0-17-16,6-4-164 0,7 4-261 16,7-11-316-16,6-4-151 15</inkml:trace>
  <inkml:trace contextRef="#ctx0" brushRef="#br0" timeOffset="7448">1130 114 903 0,'0'0'175'16,"-46"48"57"-16,46-48-43 16,-39 59-22-16,26-11-35 0,13-7-7 15,6-4-20 1,-6-37 9-16,46 44 11 0,7-11-37 16,6-18-51-16,0-7-6 15,7-12-16-15,-7-11-15 0,0-7-9 16,-6-11 26-16,-1-4-5 15,-19-4-19-15,-6-7 24 16,-14 4 35-16,-13-4-7 0,-20 11-3 16,20 37-13-16,-46-30-22 15,0 23-1-15,-13 25-10 16,0 16 4-16,0 10-163 0,6 11-246 16,14 1-247-16</inkml:trace>
</inkml:ink>
</file>

<file path=ppt/ink/ink350.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4:34:33.182"/>
    </inkml:context>
    <inkml:brush xml:id="br0">
      <inkml:brushProperty name="width" value="0.1" units="cm"/>
      <inkml:brushProperty name="height" value="0.1" units="cm"/>
      <inkml:brushProperty name="fitToCurve" value="1"/>
    </inkml:brush>
  </inkml:definitions>
  <inkml:trace contextRef="#ctx0" brushRef="#br0">10773 416 886 0,'0'0'284'16,"-20"-40"6"-16,20 40-25 15,-26-33-48-15,26 33-42 16,-33-34-18-16,0 16-33 15,-6-1-30-15,6 5-3 0,-6 3-4 16,-1-1-33-16,-6 9 0 16,-6-1 3-16,-7 0-8 0,-7 4-10 15,-13 4-21-15,0 3-16 16,-13 1 24-16,-6 7 35 0,-1 7-3 16,-6 4-35-16,-7 3 20 15,7 4 6-15,-7 8 33 0,7 0-15 16,7 7 1-16,-1 7 5 15,7 8 20-15,0 3-15 0,0 5-16 16,12 3 12-16,8-1 3 16,0 1-13-16,12-3-26 15,8 2-15-15,6-2-11 16,13-5 23-16,7 1-22 0,6-1 23 16,13-3-26-16,1 3 14 15,12-6-12-15,1-1 3 0,19 0 27 16,1-4-25-16,5-3 8 15,8 3-3-15,6-7 27 0,6-3-8 16,14-1-10-16,13-7-10 16,14 4-1-16,6-12-17 0,19 4 6 15,0-7 0-15,14 0-15 16,-14 0 6-16,0-4-3 16,0-3 9-16,-6 3-6 0,-7-11 0 15,0 5-3-15,-6-13 26 16,0 1-35-16,-7-4 27 15,6-11-22-15,1-8 19 0,6-7-21 16,-7-8 11-16,1-10-7 16,0-8 19-16,-1-3-14 0,1-4 0 15,-14-4 0-15,-13-3 4 16,1-8-8-16,-14-4 4 0,-7-3 12 16,-6-4-21-16,-13-8 9 15,-7 5 0-15,1-1-8 0,-8 0 8 16,1 4-11-16,-7 0 15 15,0-3-17-15,-6 7 15 0,0-4-8 16,-1 0 1-16,-6 3 0 16,-6 8 5-16,-1 4 0 15,-6 7 0-15,-7 4 3 0,-6 0-7 16,-14 7 8-16,-12 4-10 16,-7 8-3-16,-7 3 3 0,-6 7-3 15,-7 4 9-15,7 4 0 16,-1 11-5-16,1 0 10 0,13 4-21 15,6 3 22-15,7 4-20 16,7 0 14-16,39 0-16 16,-33 4-73-16,33-4-113 0,-39 3-74 15,39-3-87-15,0 0-126 16,-46 8-262-16,46-8-120 16</inkml:trace>
  <inkml:trace contextRef="#ctx0" brushRef="#br0" timeOffset="520">9387 1665 1796 0,'0'0'451'16,"0"0"-75"-16,-27 37-116 0,27-37-42 16,0 0-21-16,0 0-12 15,0 0-43-15,0 0-34 0,0 0-67 16,0 0-5-16,0 0-36 16,0 0 13-16,7-55-19 0,6-1 14 15,7-6-18-15,13-12 10 16,13-8-9-16,0-3 5 15,6 8 4-15,1 7-3 0,-7 7 3 16,0 15-11-16,-13 11 8 16,-33 37-6-16,0 0 5 0,46-26 9 15,-46 26-8-15,39 4 6 16,-39-4-3-16,0 0-3 0,33 51 6 16,-13-6-7-16,-1 6 10 15,-12-3-2-15,6 8 9 16,0-1-3-16,0 4 114 0,0 1-59 15,14-1-15-15,-8-8-26 16,14 1 1-16,-33-52-22 0,46 56 2 16,-46-56-5-16,46 48 13 15,-46-48-18-15,0 0-79 16,46 25-175-16,-46-25-137 0,0 0-185 16,0 0-275-16,0 0 15 15</inkml:trace>
  <inkml:trace contextRef="#ctx0" brushRef="#br0" timeOffset="713">9446 1351 1988 0,'0'0'421'0,"-53"-22"-52"0,53 22-135 16,0 0-79-1,0 0 0-15,0 0 19 0,40-30-52 16,19 23-51-16,20 0-37 15,-1 7-13-15,1 0-10 0,0 3-17 16,-7 5-152-16,-19-1-260 16,-7-3-531-16</inkml:trace>
  <inkml:trace contextRef="#ctx0" brushRef="#br0" timeOffset="1608">8525 1976 652 0,'0'0'182'15,"0"0"62"-15,0 0 51 16,0 0 18-16,0 0-12 0,0 0-36 16,0 0-2-16,-33 25-50 15,-13 20-40-15,-7 14-23 0,-6 15-34 16,-7 11-15-16,-12 12-19 15,-8 3-18-15,1 3-12 0,-14 4-13 16,7-3 2 0,-13 3 19-16,0-4 31 0,-20 4 1 15,-6 4-14-15,-1 4 20 16,-19 7 7-16,0 3-18 0,-7 8-13 16,-13 4-13-16,0 11 0 15,-13 3 8-15,-6 1-29 0,6-1 9 16,0-3 28-16,-7-8 12 15,-6-7-7-15,7-7-28 0,-1-4 44 16,14-8 24-16,-1 5 3 16,7-5-44-16,1 1-28 15,12-8-4-15,0 0-7 16,7-4-26-16,6-3-22 0,14-7 6 16,6-8 9-16,20-12 6 15,13-10 3-15,20-11-26 0,19-11-23 16,7-12 18-16,46-29 19 15,0 0-19-15,-39 26-70 0,39-26-139 16,0 0-104-16,0 0-80 16,0 0-20-16,0 0-28 0,0 0-182 15,0 0-305-15</inkml:trace>
  <inkml:trace contextRef="#ctx0" brushRef="#br0" timeOffset="2428">3241 6318 957 0,'0'0'212'16,"-13"-37"92"-16,13 37-13 0,-52-22-11 16,-1 10-55-16,-13 5-12 15,-12 0-24-15,-15-1-13 16,-6 5-18-16,-13-1-19 0,-6 4 1 16,-7 7-33-16,-6 4-9 15,-7 4-12-15,-13 4 22 0,-7 10-11 16,0 8-20-16,7 7 1 15,0 12-3-15,0 7-18 16,13 11-1-16,6 11-11 0,1 11 8 16,-1 14 41-16,8 10 56 15,-1 2-80-15,20 3-36 0,6 1-8 16,20-4-13-16,7 3-4 16,19-6-9-16,14-5-4 15,26-3 8-15,19-8 18 0,21-7-10 16,38-3-2-16,27-12-16 15,33-3 9-15,33-15-3 16,19-8-3-16,27-11-3 0,13-7 6 16,13-7-3-16,6-8-4 15,8-11 15-15,-8-7-12 0,-6-12 7 16,-13-6-8-16,-13-23-2 16,-14-15-1-16,-18-18 8 0,-14-23-6 15,-20-21-6-15,-20-19-54 16,-6-15-9-16,-14-15 38 15,-25-10 19-15,-14-12 20 0,-20 0-18 16,-19 8 10-16,-27 14 2 16,-19 18 8-16,-20 20-4 15,-26 14 0-15,-7 15 0 0,-13 15 3 16,-7 10-1-16,7 20-9 16,0 14-4-16,7 11-38 0,13 11-131 15,6 11-87-15,0 12-59 16,13 10-127-16,0 12-297 0,7 7-222 15</inkml:trace>
  <inkml:trace contextRef="#ctx0" brushRef="#br0" timeOffset="3299">1552 6698 1752 0,'0'0'471'16,"0"0"-17"-16,13 63-104 15,-7 4-71-15,-12 7-72 0,-7 0-38 16,6 0-50-16,-6-4-60 15,0-3-26-15,0-4-15 0,6-8-3 16,-6-7-15-16,6-7-5 16,7-41 2-16,-13 40-8 15,13-40-145-15,0 0-103 16,0 0-118-16,0 0-180 0,0 0-89 16,0 0 126-16,0-33 142 15,7-19 78-15,-7-10 66 0,0-9 100 16,6-6 107-16,-6-4 84 15,0 3 80-15,7 0 64 0,-7 7 36 16,6 5 92-16,1 7-17 16,6 7-20-16,7 8-36 15,6 7-34-15,-26 37-33 16,59-37-17-16,-6 22-7 0,-1 15-41 16,8 11 10-16,-1 11-19 15,-7 11-51-15,1 8-28 0,-7 3 6 16,-7-3-15-16,-12 0-20 15,-14-1 14-15,-7-3-6 0,-19 1 5 16,-20-5-16-16,-6-3-7 16,-7-4 14-16,-7-8-18 15,1 1 12-15,6-12 1 0,0-3-12 16,46-4 10-16,-40-11-16 16,40 11 7-16,0 0 5 0,20-30-15 15,13 12 19-15,13 10-8 16,6 12 1-16,8 7 3 15,-1 15-3-15,-7 7 9 0,1 8-6 16,-1 3 3-16,-12 1 72 16,-14 6 37-16,-6-3 30 15,-20-3-50-15,-13 3-36 0,-20-8-22 16,-20 1-32-16,-12-8 16 16,-21-7-22-16,-6-4 6 0,-6-7-140 15,6-8-146-15,6-3-153 16,14-11-398-16,19-15-315 0</inkml:trace>
  <inkml:trace contextRef="#ctx0" brushRef="#br0" timeOffset="3956">9879 2664 607 0,'0'0'150'0,"7"-37"14"15,-7 37 31-15,0 0 80 16,7-37-33-16,-7 37 24 15,0 0-46-15,0 0-24 16,0 0-46-16,0 0-60 0,0 0-35 16,0 0 95-16,0 0-24 15,26 44 66-15,0 30-21 0,-6 26-36 16,6 22-60-16,7 22-27 16,13 18-14-16,13 5-24 0,7 3-7 15,6 0 6-15,0 3 1 16,7-3-18-16,-13-4 13 0,-7 1-5 15,-6-16-33-15,-20-10-276 16,-14-8-247-16,-6-15-262 0</inkml:trace>
  <inkml:trace contextRef="#ctx0" brushRef="#br0" timeOffset="4632">11167 5235 1309 0,'0'0'349'0,"-65"-52"32"15,6 19-43-15,-7 7-67 16,-6 8-38-16,-7 3-41 0,-20 8-36 16,-13 7-23-16,-6 11-8 15,-20 15-14-15,-6 14-14 0,-21 16-8 16,-12 14-4-16,-7 11 0 16,-7 15-14-16,1 19-23 15,12 10-9-15,7 12-3 0,14 3 9 16,11 8 21-16,21 11 12 15,14 7-37-15,25 12-16 0,14 6 4 16,13 2-4-16,26 6-7 16,26 0-2-16,14 4 1 15,26-4-17-15,13-7 4 0,33-8 10 16,19-3 7-16,27-15-13 16,33-8-8-16,27-14 3 15,25-19-3-15,13-14 0 0,14-23 16 16,13-26-26-16,-1-21 22 15,8-31-1-15,-8-25 2 0,1-29-13 16,-7-31-30-16,-13-25-6 16,-6-30 9-16,-27-21 14 0,-13-27-58 15,-20-26-15-15,-19-10 41 16,-14-16 16-16,-19-18-64 16,-20-3 44-16,-20 3 17 0,-26 6 15 15,-46 20 17-15,-26 26-9 16,-33 11 3-16,-33 25-2 15,-27 20 4-15,-32 17-4 0,-26 16-27 16,-14 21-11-16,1 20-26 16,6 10-41-16,0 11-46 0,19 11-26 15,14 12-19-15,13 7-61 16,33 7-201-16,13 0-254 0,26 19-49 16</inkml:trace>
  <inkml:trace contextRef="#ctx0" brushRef="#br0" timeOffset="5145">10576 5959 1243 0,'7'-55'406'15,"-7"55"-55"-15,0 0-36 16,-53-41-51-16,0 23-8 0,-6 14-27 16,-13 23-30-16,-7 10-31 15,-6 8-43-15,6 15-10 0,-7 3-14 16,8 4 10-16,12 8-1 15,13-1-23-15,14 1-2 16,26 3-6-16,19 0-35 0,21 0-14 16,32-3-9-16,26-8-8 15,14-4-20-15,26-10 10 0,6-12-3 16,7-7-243-16,-7-15-170 16,-12-11-190-16,-1-22-428 15</inkml:trace>
  <inkml:trace contextRef="#ctx0" brushRef="#br0" timeOffset="5896">11759 1281 735 0,'59'37'292'16,"7"-4"54"-16,-1 8-15 0,-6-4-3 15,7 3-37-15,-7 1-40 16,0 11-25-16,7 3-46 0,13 15-45 15,26 15-53-15,20 19-33 16,26 10-19-16,27 23-11 16,38 7-16-16,34 9 8 0,20 2-15 15,6 0 11-15,13-4 5 16,13 1-6-16,1-1-14 0,13-3 12 16,-1-7 5-16,-6-1-18 15,-13-11 14-15,-20-3 7 16,-7-4-12-16,-19-8 6 0,-20-7-6 15,-13-14-14-15,-27-12 20 16,-6-11-6-16,-26-11-9 16,-7-11 14-16,-20-7-5 0,-12 0-11 15,-14-12-63-15,-26-3-66 16,-7-4-81-16,-13 0-108 16,-6-7-141-16,-53-15-93 0,59 19-52 15</inkml:trace>
  <inkml:trace contextRef="#ctx0" brushRef="#br0" timeOffset="6628">19461 4777 249 0,'0'0'-10'0,"-52"-52"-7"16,12 12 24-16,1 3-11 15,-1 3 1-15,-6 1 26 16,-6 4 49-16,-7-1 77 15,-14 4 26-15,-12 0 20 0,-14 4 103 16,-12 0 48-16,-14 11-46 16,0 11-19-16,-6 18-13 0,-1 16-63 15,1 21-22-15,-7 12-26 16,6 14-14-16,8 11-37 16,-8 12-22-16,20 7-31 0,1 14 1 15,19 27 20-15,19 14-31 16,14 22-9-16,20 12 48 0,19 18-9 15,27 11 10 1,39 0 45-16,26-11 22 0,40-7-77 16,26-11-33-16,33-15-16 15,39-12-6-15,26-14-18 0,27-15-4 16,26-18 4-16,14-19 0 16,25-26 11-16,27-18-6 0,20-26-8 15,19-29-9-15,8-31 2 16,-1-25-5-16,-14-29 7 15,-25-34-37-15,-27-22-20 0,-46-33 25 16,-39-26 23-16,-47-19 6 16,-45-3-3-16,-59-9-2 0,-53 1 7 15,-59 4-13-15,-53 11 8 16,-52 12 14-16,-40 14-4 16,-26 11-36-16,-20 18-15 0,-32 12 22 15,-14 22 26-15,-13 14 7 16,-13 15 7-16,0 19-14 15,13 18 1-15,27 16 9 0,25 13 3 16,26 16-6-16,41 14-22 16,19 8-80-16,26 15-39 0,20 10-71 15,14 8-99-15,12 12-136 16,20 2-225-16,7-3-98 0</inkml:trace>
</inkml:ink>
</file>

<file path=ppt/ink/ink351.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4:34:42.966"/>
    </inkml:context>
    <inkml:brush xml:id="br0">
      <inkml:brushProperty name="width" value="0.1" units="cm"/>
      <inkml:brushProperty name="height" value="0.1" units="cm"/>
      <inkml:brushProperty name="fitToCurve" value="1"/>
    </inkml:brush>
  </inkml:definitions>
  <inkml:trace contextRef="#ctx0" brushRef="#br0">289 0 907 0,'0'0'187'0,"0"0"33"15,0 0-38-15,0 0 30 16,0 0 74-16,-6 55-47 0,-1 4-51 15,7 4 8-15,-13 11-56 16,0 7-58-16,0 12-44 0,0-1-6 16,-7 0-28-16,7-7-1 15,-7-3 6-15,7-12-9 16,6-7 7-16,-6-15-7 0,0-11-80 16,13-37-276-16,0 0-249 15,0 0-21-15,0 0 27 16</inkml:trace>
  <inkml:trace contextRef="#ctx0" brushRef="#br0" timeOffset="384">26 325 897 0,'0'0'145'15,"-6"-63"24"-15,6 19 69 0,0 44-36 16,20-56-64-16,-20 56-50 15,52-48-11-15,7 19-36 0,7 10-6 16,6 12 21-16,14 3 41 16,-7 12 1-16,6 6 10 15,-6 20 2-15,6 6-9 16,-12 19 67-16,-8 8-39 0,-6 7-10 16,-13 3-8-16,-13 1-17 15,-6 0-16-15,-8-8-29 16,-12 0-10-16,-7-11 47 0,-13-4 16 15,-7-3-3-15,-6-7-26 16,-14-9-37-16,-12 5-19 16,-7-11-9-16,-20-1-8 0,-7-7 13 15,-6 1-4-15,-6-5-9 16,6-3-7-16,13-4 7 0,0 0 8 16,13-4-29-16,7 1-147 15,13-5-143-15,0-6-256 16,46 3-373-16</inkml:trace>
</inkml:ink>
</file>

<file path=ppt/ink/ink352.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4:34:48.457"/>
    </inkml:context>
    <inkml:brush xml:id="br0">
      <inkml:brushProperty name="width" value="0.1" units="cm"/>
      <inkml:brushProperty name="height" value="0.1" units="cm"/>
      <inkml:brushProperty name="color" value="#ED1C24"/>
      <inkml:brushProperty name="fitToCurve" value="1"/>
    </inkml:brush>
  </inkml:definitions>
  <inkml:trace contextRef="#ctx0" brushRef="#br0">0 2 1393 0,'0'0'279'0,"0"0"4"15,0 0-18-15,46-8-35 0,6 16-35 16,14 6 5-16,13 20-29 15,13 6-30-15,19 12-5 0,8 7 5 16,-1 4-26-16,7 3-3 16,0 8-26-16,-7 0-12 15,-6-4-14-15,-20-3-15 16,-7-1-15-16,-19-7 1 0,-14-3 26 16,-19-8 36-16,-7-4 13 15,-26-44-35-15,-26 56-29 0,26-56-20 16,-72 48-7-16,6-19 1 15,-6-10-22-15,6-8-2 0,7-8 2 16,0-6 14-16,6-8 0 16,7-11-8-16,46 22-14 0,-46-45-50 15,20 1-4-15,6-4 8 16,7 3 33-16,13 1 11 16,0 11 0-16,0 33 9 0,0 0-6 15,7-41-7-15,-7 41 1 16,0 0 11-16,0 0 15 15,0 0-1-15,-7 52-6 0,7 3 0 16,-13 1 69-16,-7-1 36 16,-6-3 18-16,-13 0 35 0,-7-8-12 15,-14-3-32-15,-5-4-33 16,-7-8-37-16,-1-10 13 0,1-12 59 16,6-7 9-16,1-15 45 15,12-3 58-15,7-15-1 16,46 33-85-16,-46-74-59 0,20 0-76 15,19-8 20-15,20-3-27 16,7 1 0-16,19-9-24 0,7 12 40 16,7-4-41-16,13 7 33 15,6 4-21-15,-6 15 16 0,-7 8-76 16,0 3-295-16,-7 11-235 16,-12 7-105-16,-7 12-106 0,0 3-461 15</inkml:trace>
</inkml:ink>
</file>

<file path=ppt/ink/ink353.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4:34:49.438"/>
    </inkml:context>
    <inkml:brush xml:id="br0">
      <inkml:brushProperty name="width" value="0.1" units="cm"/>
      <inkml:brushProperty name="height" value="0.1" units="cm"/>
      <inkml:brushProperty name="color" value="#ED1C24"/>
      <inkml:brushProperty name="fitToCurve" value="1"/>
    </inkml:brush>
  </inkml:definitions>
  <inkml:trace contextRef="#ctx0" brushRef="#br0">956 0 1577 0,'0'0'251'15,"6"-26"-1"-15,-6 26-87 0,0 0 7 16,0 0 108-16,0 0-50 16,13 37-66-16,0 4-30 0,-13 1-18 15,-13-9-8-15,13-33-8 16,-33 52-11-16,-13-15-45 16,-6-7-17-16,-7-4-10 0,-8-11-15 15,8 0 7-15,0-11-13 16,13-4 6-16,13 0 3 0,33 0-9 15,0 0-26-15,-46-30-3 16,26-7 1-16,7-4 19 0,13-1 6 16,7 9 14-1,-7 4-8-15,0 29 3 0,0 0-7 16,0 0-5-16,0-31 9 16,0 31 15-16,0 0 26 0,0 0 33 15,0 0 0-15,-40 0-25 16,1 5-26-16,-7 2-11 0,0-3 7 15,-1-1-13-15,7 1-3 16,8-4 2-16,32 0 8 16,-46-7-5-16,46 7-5 0,-33-11 34 15,33 11 38-15,0 0 4 16,0 0-23-16,0 0-13 0,0 0-21 16,-40-16-26-16,40 16 4 15,0 0 17-15,0 0 95 0,0 0 6 16,-33 64-4-16,20-1-13 15,20 0-16-15,6 5-4 16,7 9-31-16,13 9-12 16,6 0-8-16,7 8-31 0,13-2 11 15,1 1-219-15,-1 1-241 16,7-12-132-16,-7-8-279 0,7-14-418 16</inkml:trace>
</inkml:ink>
</file>

<file path=ppt/ink/ink354.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4:34:50.009"/>
    </inkml:context>
    <inkml:brush xml:id="br0">
      <inkml:brushProperty name="width" value="0.1" units="cm"/>
      <inkml:brushProperty name="height" value="0.1" units="cm"/>
      <inkml:brushProperty name="color" value="#ED1C24"/>
      <inkml:brushProperty name="fitToCurve" value="1"/>
    </inkml:brush>
  </inkml:definitions>
  <inkml:trace contextRef="#ctx0" brushRef="#br0">0 270 1349 0,'0'0'278'0,"0"0"1"16,20 30 81-16,-7 7-52 16,0 11-73-16,14 11-15 0,6 11-34 15,6 11-4 1,7 4-36-16,-7 0-6 0,14-3 15 15,-7-12 25-15,0-11 16 16,-7-7-5-16,-39-52-8 0,40 48 48 16,-40-48 134-16,0 0 75 15,46 25-142-15,-46-25-147 0,52-18-34 16,1-19 29-16,0-18-63 16,6-23-44-16,20-25-29 15,19-23-10-15,20-14-18 0,7 3 21 16,0 15-32-16,-26 22-59 15,-14 19-494-15,-13 18-219 16,-26 22-47-16,-46 41-291 0</inkml:trace>
</inkml:ink>
</file>

<file path=ppt/ink/ink355.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4:34:53.626"/>
    </inkml:context>
    <inkml:brush xml:id="br0">
      <inkml:brushProperty name="width" value="0.1" units="cm"/>
      <inkml:brushProperty name="height" value="0.1" units="cm"/>
      <inkml:brushProperty name="color" value="#ED1C24"/>
      <inkml:brushProperty name="fitToCurve" value="1"/>
    </inkml:brush>
  </inkml:definitions>
  <inkml:trace contextRef="#ctx0" brushRef="#br0">388 482 987 0,'0'0'247'16,"0"0"14"-16,0 0 20 0,0 0 24 15,0 0-40-15,0 0-43 16,0 0-26-16,0 0-76 0,0 0-52 15,0 0-29-15,-40-23-12 16,1 20-22-16,-1 6 5 0,-6 16-6 16,0 7-4-16,0 3 4 15,7-3 3-15,0 4 9 16,39-30 13-16,-33 29-8 0,33-29-19 16,-20 33 7-16,20-33-6 15,7 30-7-15,-7-30 15 0,32 30-9 16,8-12-2-16,6-7 4 15,0-7-4-15,-7-4-8 16,7-4 11-16,-6 0 7 0,-1-10-18 16,1-8 12-16,-8-1 2 15,1-6-6-15,-33 29-3 0,33-41 14 16,-7 1-11-16,-6 3-6 16,-7 0 22-16,0 7 12 15,-13 30 46-15,7-33-2 0,-7 33-32 16,0 0-18-16,0 0-12 15,0 0-15-15,0 0 11 0,0 33 3 16,0 26-14-16,0 15 19 16,0 18-7-16,0 12 139 0,0 10-52 15,0 1-46-15,0 3 6 16,-7 0 43-16,7-3-53 0,0-4-11 16,-6-4-15-16,-7-11-5 15,6-11 12-15,-6-15 38 0,-7-11-31 16,1-11 2-16,19-48-21 15,-46 37-13-15,0-18 9 16,46-19-9-16,-66-11 0 16,20-12 0-16,46 23 3 0,-59-62 6 15,19-9-20-15,14-10 11 16,6-4-7-16,14 0-1 0,6-7 8 16,19 7-8-16,8 0-5 15,6 11 13-15,6 4-7 0,7 7-15 16,7 4-70-16,-1 7-81 15,7 0-117-15,7 1-213 0,0 3-387 16</inkml:trace>
  <inkml:trace contextRef="#ctx0" brushRef="#br0" timeOffset="324">1288 105 1281 0,'26'-26'430'0,"-26"26"53"16,0 0-83-16,0 0-137 16,0 0-102-16,0 0-63 0,0 0 9 15,-6 26 21-15,-21 25-6 16,1 16-13-16,-7 18 33 15,0 18-48-15,1 8-48 16,5 4-29-16,8-4 5 0,12-4-9 16,14-8-7-16,6-10 6 15,13-8-20-15,7-14-98 0,0-8-116 16,0-15-94-16,-33-44-124 16,0 0-203-16,52 41-218 0</inkml:trace>
  <inkml:trace contextRef="#ctx0" brushRef="#br0" timeOffset="819">1479 685 1719 0,'0'0'380'0,"0"-30"-57"0,0 30-122 16,0 0-106-16,13-33-28 15,-13 33-26-15,33-22-22 16,-1 11 5-16,-5 11 0 0,6 11 34 16,-1 11 75-16,-5 7-8 15,-8 5-60-15,1 6-10 16,-7 5-22-16,-6-5-9 0,-1 5-2 16,-12-8-13-16,6 0-6 15,-7-4 8-15,7-33-14 0,-6 29 0 16,6-29 20-16,0 0-13 15,0 0-4-15,0 0 10 0,0 0-10 16,0 0-16-16,0 0 10 16,13-33-12-16,0-15-23 0,13-7 9 15,1-4 26-15,-8 7-5 16,8 8 11-16,-14 7-7 0,-13 37-10 16,26-30 17-16,-26 30-9 15,0 0 6-15,33-4 13 16,-33 4 43-16,39 30 7 0,-12 3 22 15,-8 8-29-15,1 3-18 16,0 0 3-16,-14 1-19 16,14-5-2-16,-7 1-7 0,-13-41-10 15,26 44-4-15,-26-44-41 16,27 41-176-16,-27-41-181 0,0 0-233 16,0 0-200-16</inkml:trace>
  <inkml:trace contextRef="#ctx0" brushRef="#br0" timeOffset="1184">2504 1 1528 0,'0'0'309'15,"0"0"-67"-15,0 0-61 16,0 0 42-16,33-7 13 0,-1 14-38 15,8 19-5-15,-1 7 15 16,7 15-16-16,0 15 25 0,0 7 2 16,-6 12 25-16,6 3 13 15,-7 7-2-15,1 0-33 16,-14-3-27-16,0-4-27 16,-6-4-13-16,-7-11-18 0,-13-3-57 15,0-12-43-15,-13-3 6 16,0-8-35-16,-7-3-6 0,20-41 3 15,-33 44 8-15,33-44-30 16,0 0-15-16,-46 48-103 0,46-48-166 16,0 0-58-16,-39 37-10 15,39-37 2-15,0 0-22 0,0 0-60 16,0 0-229-16,0 0-327 16</inkml:trace>
</inkml:ink>
</file>

<file path=ppt/ink/ink356.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4:34:56.714"/>
    </inkml:context>
    <inkml:brush xml:id="br0">
      <inkml:brushProperty name="width" value="0.1" units="cm"/>
      <inkml:brushProperty name="height" value="0.1" units="cm"/>
      <inkml:brushProperty name="color" value="#ED1C24"/>
      <inkml:brushProperty name="fitToCurve" value="1"/>
    </inkml:brush>
  </inkml:definitions>
  <inkml:trace contextRef="#ctx0" brushRef="#br0">1676 210 613 0,'0'0'128'0,"0"0"-8"15,0 0-34-15,0 0 23 0,0 0 15 16,33-26 27-16,0 19 12 15,-33 7 19-15,39 15-49 16,-6 7 16-16,-7 4-7 16,0 3-60-16,1 5-26 0,-1 3-10 15,-6 0-21-15,-7 0-10 16,0-4-15-16,0-4 61 0,-13-29-3 16,7 30-10-16,-7-30-28 15,0 0-1-15,-20 33-4 0,20-33-22 16,-39 22 22-16,12-14-24 15,27-8-39-15,-33 0 4 0,33 0 0 16,0 0-4-16,-26-30 22 16,13 1-9-16,13-8-25 0,13 0 8 15,0-8 34-15,0 1 25 16,7 0-50-16,-7 10 43 16,-13 34 0-16,20-40-12 0,-20 40 28 15,0 0-29-15,0 0 1 16,0 0 18-16,0 0-16 15,-53 15 6-15,7 10 9 0,7 5-5 16,0 3-5-16,39-33 33 16,-40 45 4-16,14-12 10 0,26-33 10 15,-26 37 15-15,26-37-30 16,-14 29-13-16,14-29-24 0,0 0 28 16,14 34-19-16,-14-34-21 15,0 0 28-15,26 25-16 16,-26-25 0-16,0 0 8 0,33 19-19 15,-33-19 21-15,0 0 14 16,0 0-31-16,0 0 15 0,26 0-3 16,-26 0-9-16,0 0 9 15,0 0-5-15,0 0-9 0,0 0 22 16,0 0-16-16,0 0-5 16,0 0 24-16,0 0-16 0,0 0-15 15,0 0 31-15,0 0-16 16,0 0 0-16,0 0 4 15,0 0-15-15,0 0 11 16,0 0 7-16,0 0-20 0,0 0 23 16,0 0-6-16,0 0-16 15,0 0 24-15,0 0-12 0,0 0 0 16,0 0 11-16,-46 26-23 16,13-4 12-16,-6-7 15 0,6 3-29 15,-7-3 31-15,8 7-14 16,-8 11 100-16,1 8 3 0,-1 3-30 15,-6 4 32-15,0 8-24 16,-6-1-6-16,6-3-36 0,-7 3-2 16,14-7-22-16,-1 0-2 15,1-11-16-15,6-3 13 0,33-34-18 16,-39 29 9 0,39-29-100-16,-46 19-142 0,46-19-196 15,-33 3-164-15,33-3-48 16</inkml:trace>
  <inkml:trace contextRef="#ctx0" brushRef="#br0" timeOffset="264">1492 0 1156 0,'0'0'344'0,"0"0"20"15,39 18-77-15,-39-18-103 0,0 0-18 16,40 30-67-16,-40-30-29 16,33 26-56-16,-33-26 9 0,32 22-27 15,-32-22 7-15,0 0-226 16,0 0-251-16,0 0-202 0</inkml:trace>
  <inkml:trace contextRef="#ctx0" brushRef="#br0" timeOffset="723">1183 299 822 0,'0'0'235'0,"0"0"-2"0,-7 48-30 15,7-11-79-15,0 0-13 16,7-4-47-16,-7 0-22 0,0-33-8 16,0 37-19-16,0-37 5 15,0 34 17-15,0-34-13 0,0 0-7 16,-20 33-20-16,20-33 21 15,0 0-12-15,-33 11 7 0,33-11-17 16,-39 0 10-16,39 0-18 16,-39-11 17-16,39 11-19 0,-40-15 16 15,7 8 10-15,-6 3 83 16,6 8-13-16,-6 3 50 0,-1 4-44 16,1 4-2-16,-1 0-23 15,7 3 3-15,33-18 33 16,-32 26-20-16,-1-7-21 0,33-19 1 15,-20 25 5-15,20-25-2 16,-7 23-12-16,7-23-20 16,7 25-4-16,6 1-14 0,-13-26 0 15,26 30-21-15,-26-30-174 16,40 29-185-16,-40-29-229 0,39 30-110 16</inkml:trace>
  <inkml:trace contextRef="#ctx0" brushRef="#br0" timeOffset="936">454 1352 1454 0,'0'0'277'0,"0"0"-36"15,0 0-89-15,32 15-58 16,14-12-43-16,7-6-17 0,6-5-5 15,0 5-15-15,0-5 1 16,-6-3-41-16,-7-4-257 0,0-3-254 16,-7-8-99-16</inkml:trace>
  <inkml:trace contextRef="#ctx0" brushRef="#br0" timeOffset="1157">953 151 1546 0,'-33'4'336'16,"33"-4"-43"-16,0 0-119 16,0 0-26-16,0 0-49 15,0 0-33-15,0 0-36 0,0 0-10 16,0 0-87-16,0 0-333 15,-20 33-286-15,20-33-63 0</inkml:trace>
  <inkml:trace contextRef="#ctx0" brushRef="#br0" timeOffset="2016">0 469 187 0,'0'0'26'16,"0"0"20"-16,0 0-2 15,0 0 8-15,0 0-4 0,0 0 22 16,0 0-26-16,0 0-3 15,0 0-17-15,0 0-12 0,0 0-8 16,0 0 16-16,0 0-15 16,0 0 15-16,0 0-9 0,0 0 24 15,0 0 1 1,0 0 3-16,0 0 0 0,0 0-10 16,0 0-21-16,0 0-2 15,0 0-3-15,0 0-20 0,0 0 17 16,0 0-56-16,0 0-155 15</inkml:trace>
</inkml:ink>
</file>

<file path=ppt/ink/ink357.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4:35:11.534"/>
    </inkml:context>
    <inkml:brush xml:id="br0">
      <inkml:brushProperty name="width" value="0.1" units="cm"/>
      <inkml:brushProperty name="height" value="0.1" units="cm"/>
      <inkml:brushProperty name="color" value="#ED1C24"/>
      <inkml:brushProperty name="fitToCurve" value="1"/>
    </inkml:brush>
  </inkml:definitions>
  <inkml:trace contextRef="#ctx0" brushRef="#br0">2517 0 710 0,'0'0'100'16,"0"0"121"-16,0 0 9 15,0 0-17-15,26 37-37 16,-6 0-32-16,0 4-18 0,6-4-8 16,7 4-62-16,-7-4 1 15,-6 0 40-15,0-8 16 0,-20-29 0 16,13 37-39-16,-13-37-34 15,-13 30-8-15,13-30-35 16,-46 22 14-16,6-15-3 0,1-3-8 16,6-8-6-16,0-7-38 15,33 11-27-15,-33-33 5 16,13 0-11-16,14-12 14 0,6 1 24 16,13-4 15-16,-6 3-2 15,12 9 9-15,-12 2 24 0,-7 34-13 16,0 0-12-16,13-26 7 15,-13 26 22-15,0 0-24 0,0 0 20 16,0 0 15-16,0 0 73 16,0 0 12-16,0 0-19 0,13 34-8 15,-13-5 3-15,0-29 13 16,0 37 8-16,-6-4 15 16,-8-3 27-16,-12 0-19 0,-7 7-37 15,-13-4-4-15,-19 7-16 16,-8-6-23-16,-19-5 6 0,-6 1-23 15,-7-8-20-15,-1-7 8 16,1-1-21-16,0-6 6 0,13-4 6 16,13-4-15-16,0-8 15 15,14-3-18-15,-1-4 20 16,13-7-20-16,7 0 16 0,0-8-18 16,14-3 22-16,-1 0-24 15,6 3 17-15,27 30-10 16,-32-29 14-16,32 29-21 0,-33-26 20 15,33 26-17-15,-33-19 10 16,33 19-9-16,-46-3 12 0,6 3-6 16,8 7 8-16,-8 12-5 15,-6 10 11-15,7 12 68 0,-7-1 40 16,0 12-28-16,0 0 12 16,0 3-30-16,6 1-20 0,1-5-25 15,-1 1 1-15,-6-4-19 16,7-3-6-16,-7-5-4 15,0-3 7-15,0-7-7 0,0-4-26 16,7-1-188-16,-1-10-99 16,40-15-144-16,0 0-293 15,-46 19-300-15</inkml:trace>
  <inkml:trace contextRef="#ctx0" brushRef="#br0" timeOffset="193">348 1260 2597 0,'46'19'347'0,"0"-4"-85"0,14-12-93 16,12-3-73-16,20-3-53 16,6-5-18-16,1 1-18 15,6-4-55-15,-19 0-248 0,-8 0-457 16,-12-12-412-16</inkml:trace>
</inkml:ink>
</file>

<file path=ppt/ink/ink358.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4:35:17.954"/>
    </inkml:context>
    <inkml:brush xml:id="br0">
      <inkml:brushProperty name="width" value="0.1" units="cm"/>
      <inkml:brushProperty name="height" value="0.1" units="cm"/>
      <inkml:brushProperty name="color" value="#3165BB"/>
      <inkml:brushProperty name="fitToCurve" value="1"/>
    </inkml:brush>
  </inkml:definitions>
  <inkml:trace contextRef="#ctx0" brushRef="#br0">1637 111 1077 0,'0'-37'403'0,"0"37"2"15,0-41-25-15,0 41-51 0,0 0-75 16,-6-33-89-16,6 33-31 15,0 0 25-15,0 0 2 16,-53 48-38-16,7 7-19 0,-1 1 9 16,1 3 5-16,0-4-20 15,0-3-32-15,-7-4-23 16,6-11-22-16,1 0-9 0,-6-7-9 16,-7-12 15-16,-8-7-15 15,8-4-7-15,0-3-1 16,6-11 8-16,6-4 3 0,8-4-9 15,39 15-9-15,-27-48 3 16,8-8-9-16,19-3-26 0,13-3 11 16,0-1 33-16,0 11-8 15,0 15-11-15,-13 37 11 0,0 0 3 16,0 0 7 0,0 0-8-16,0 0 6 0,0 0 7 15,-46 48 6-15,13-7-13 16,-6-4 0-16,0-11 4 0,-8-1 12 15,-6-6-12-15,0-12-9 16,-12-3 10-16,-9-8 7 0,9-7-12 16,-1-4 0-16,13-7 0 15,0-4 14-15,13-3-11 16,40 29-3-16,-46-45 135 0,46 45 19 16,0 0-39-16,0 0-71 15,0 0 64-15,0 0 161 0,0 0 63 16,0 63-117-16,20 11 37 15,13 11-2-15,6 8-58 16,2-1-31-16,5 1-57 16,0 0-46-16,-7-5-28 0,1-6-11 15,-1-9-19-15,-12-10-63 16,0-11-297-16,-27-52-340 0,26 55-102 16,-26-55-39-16,-7 41-486 15</inkml:trace>
</inkml:ink>
</file>

<file path=ppt/ink/ink359.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4:35:19.402"/>
    </inkml:context>
    <inkml:brush xml:id="br0">
      <inkml:brushProperty name="width" value="0.1" units="cm"/>
      <inkml:brushProperty name="height" value="0.1" units="cm"/>
      <inkml:brushProperty name="color" value="#3165BB"/>
      <inkml:brushProperty name="fitToCurve" value="1"/>
    </inkml:brush>
  </inkml:definitions>
  <inkml:trace contextRef="#ctx0" brushRef="#br0">40 0 1147 0,'0'0'305'0,"0"0"-29"0,0 0-1 15,0 0 46-15,0 48-32 16,0 15-45-16,0 14-65 16,0 12-44-16,0 11-27 0,0 3 7 15,0-7-51-15,-7-4-27 16,7-3 12-16,-6-11 4 0,6-4-17 15,-7-15-18-15,1 0-13 16,-1-15-2-16,7-44 9 0,-7 48-8 16,7-48-4-16,0 0 0 15,0 0 16-15,0 0 25 0,0 0 17 16,0 0-18-16,0 0-10 16,0 0-9-16,0 0-24 15,66-63-2-15,-7-7 1 16,7-4 8-16,-13 4 3 0,-1 7-14 15,-12 15 3-15,-40 48-15 16,46-33 14-16,-46 33 5 0,39 4 9 16,-39-4-9-16,33 55 0 15,-13 4 13-15,-7 4-5 0,6-4 1 16,-5 4 1-16,-1 0 38 16,0-4-6-16,0-4-32 0,7-10-4 15,-20-45 4 1,19 48 4-16,-19-48-19 0,0 0 2 15,0 0 10-15,33 48-10 16,-33-48-108-16,0 0-147 0,0 0-136 16,0 0-229-16,0 0-324 15</inkml:trace>
  <inkml:trace contextRef="#ctx0" brushRef="#br0" timeOffset="343">1723 37 1640 0,'0'-30'415'0,"0"30"-79"16,0 0-138-16,0 0-100 0,0 0 63 15,0 0 53-15,-13 67-18 16,-7 18-26-16,-6 14-5 0,-7 12-26 16,-13 7 25-16,13-3-26 15,0-1-10-15,7-3-21 16,6-4-6-16,20-7 3 16,7-4-22-16,19-11-14 0,14-11-46 15,12-11 5-15,1-15-101 16,-7-7-199-16,0-16-106 0,-46-25-100 15,52 15-285-15,-52-15-350 16</inkml:trace>
  <inkml:trace contextRef="#ctx0" brushRef="#br0" timeOffset="864">2137 750 1819 0,'-20'-41'431'0,"20"41"-82"0,0 0-103 16,-26-37-96-16,26 37-7 15,0 0-50-15,0 0-34 0,0 0-36 16,0 0-5-16,20-37-24 16,-20 37 13-16,46-7-14 0,-13 10 14 15,-33-3-10-15,46 37 72 16,-13 8 13-16,-7 3 17 0,-13 0-1 15,-6 4-15-15,-7 3-4 16,-7-7-11-16,0 0-13 16,7-48-40-16,0 52-1 0,0-52-11 15,0 0 4-15,-6 44 8 16,6-44 14-16,0 0 35 0,0 0-11 16,0 0-25-16,0 0-21 15,0 0-7-15,0 0 2 0,39-48-9 16,7-7 13-16,-6-5-9 15,6-2-9-15,0 3 12 0,-7 7-9 16,2 11 9-16,-2 12-14 16,-39 29 19-16,46-19-23 15,-46 19 18-15,46 22-3 16,-46-22 32-16,26 52-11 0,-13 0 9 16,1-4-5-16,-8 0-5 15,-6-4-3-15,0-44-14 0,0 63 0 16,0-19 0-16,0-44-7 15,7 45-57-15,-7-45-201 0,0 0-135 16,0 0-139-16,-7 44-406 16</inkml:trace>
  <inkml:trace contextRef="#ctx0" brushRef="#br0" timeOffset="1184">3111 37 1241 0,'0'0'237'0,"0"0"100"16,0 0-20-16,33 7-4 0,-1 30-44 16,1 18-10-16,0 16-7 15,7 10-15-15,-8 11-19 0,1-3 16 16,-6 0 16-16,-8-1 16 15,-6 1 22-15,-6-4-39 0,-7 4-6 16,0-8 0-16,-20 0-85 16,1 0-42-16,-14 1-35 15,-13-8-37-15,0-8-17 0,-13 1-43 16,-7-12-3-16,0-7-322 16,14-4-250-16,-1-14-63 0,53-30-98 15,-59 29-407-15</inkml:trace>
</inkml:ink>
</file>

<file path=ppt/ink/ink36.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04-21T08:09:21.017"/>
    </inkml:context>
    <inkml:brush xml:id="br0">
      <inkml:brushProperty name="width" value="0.1" units="cm"/>
      <inkml:brushProperty name="height" value="0.1" units="cm"/>
      <inkml:brushProperty name="color" value="#3165BB"/>
      <inkml:brushProperty name="fitToCurve" value="1"/>
    </inkml:brush>
  </inkml:definitions>
  <inkml:trace contextRef="#ctx0" brushRef="#br0">204 948 1018 0,'0'0'173'0,"0"0"-4"0,0 0-23 15,0 0 84 1,0 0-82-16,0 0-45 0,0 0-41 15,26 41-32-15,-13-8-7 16,-6-4-8-16,-7-29 0 0,-14 37 5 16,14-37-25-16,-52 30 26 15,19-15-19-15,-6-12 11 16,39-3-30-16,-46-7 24 0,46 7-11 16,0 0 9-16,-40-41-5 15,20 8 3-15,20 33 26 16,-6-41-18-16,6 41 19 0,0 0-30 15,0 0 58-15,0 0 14 16,0 0-38-16,26 26 7 16,14 15-34-16,-21 14 15 15,8 4-36-15,-1 8 16 0,0-1-10 16,-6 5 4-16,13-5 10 16,-14-7-130-16,1-3-238 0,6-12-217 15,-6-11-88-15</inkml:trace>
  <inkml:trace contextRef="#ctx0" brushRef="#br0" timeOffset="379">683 113 738 0,'27'-33'185'0,"-27"33"56"16,19-26 60-16,-19 26-98 0,0 0-55 15,0-33-56 1,0 33-33-16,0 0-52 0,-46-19 12 15,7 12-14-15,-7 14 32 16,0 15-2-16,-7 8 8 0,14 10 18 16,6 1-8-16,7 7-11 15,13-4-37-15,6 5-1 0,14-5 4 16,12 0 6-16,1 1-10 16,19-5-144-16,-6 1-161 0,20-4-123 15,-7 0-34-15,0 7 16 16</inkml:trace>
  <inkml:trace contextRef="#ctx0" brushRef="#br0" timeOffset="792">874 1269 787 0,'0'0'211'0,"0"0"56"0,0 0-3 16,0 0-26-16,0 0-33 16,0 0-41-16,0 0-28 15,39 8-63-15,1-5-25 0,-40-3-25 16,46-3-13-16,-7-5-15 16,-39 8 5-16,33 0-12 0,-33 0-80 15,0 0-60-15,0 0-31 16,0 0-18-16,39 41-13 0,-39-41 5 15,-13 44 86-15,13-44 16 16,-26 45 57-16,26-45 33 16,-59 44-13-16,26-14 25 0,33-30 18 15,-39 22 87-15,39-22 63 16,0 0 43-16,0 0-7 0,0 0-27 16,0 0-20-16,0 0-35 15,0 0-59-15,0 0-30 16,0 0-5-16,46 0-23 0,0-8-98 15,-7 1-145-15,0-4-154 16,1-4-100-16</inkml:trace>
  <inkml:trace contextRef="#ctx0" brushRef="#br0" timeOffset="1272">1899 715 710 0,'0'0'161'0,"0"0"77"0,0 0-34 16,0 0-29-16,-46 15-8 16,0 0-45-16,-7 3-14 0,14 4-44 15,39-22-23-15,-46 45-24 16,46-45-7-16,-33 44 7 0,33-44-10 15,0 0-13-15,13 52 10 16,-13-52-25-16,53 37 13 0,-14-15-12 16,14-18 24-16,-20-4-10 0,13-8 9 15,-46 8-18-15,39-11 27 16,-39 11-5-16,0 0 12 16,0 0-2-16,0 0 3 0,0 0-1 15,0 0-8-15,0 0 0 16,0 0 17-16,-52 41 13 0,-8-4-32 15,1 7 58-15,13 4 34 16,7 0-28-16,19 4-17 0,7 0 7 16,13-4-14-16,20-4 0 15,19-11-45-15,7-3 18 0,20-4-13 16,0-4-23-16,-1-11 14 0,-6-8-36 16,0-6-22-16,-6-5-56 15,-7-6-61-15,0-5-112 0,-7-7-110 16,-12-7-45-16,-8 3-38 15</inkml:trace>
</inkml:ink>
</file>

<file path=ppt/ink/ink360.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4:35:21.545"/>
    </inkml:context>
    <inkml:brush xml:id="br0">
      <inkml:brushProperty name="width" value="0.1" units="cm"/>
      <inkml:brushProperty name="height" value="0.1" units="cm"/>
      <inkml:brushProperty name="color" value="#3165BB"/>
      <inkml:brushProperty name="fitToCurve" value="1"/>
    </inkml:brush>
  </inkml:definitions>
  <inkml:trace contextRef="#ctx0" brushRef="#br0">2748 347 689 0,'0'0'175'0,"0"0"30"0,0 0 27 15,0 0-42-15,0 0-36 16,0 0-1-16,0 0-27 16,0 0 48-16,0 0 41 0,0 0-49 15,0 0-34-15,-13 44-30 16,-13-7-11-16,-7 4-40 0,-13 0-7 15,-6-1-17-15,-14 5-22 16,0-1 10-16,0-7-4 0,1 0-15 16,6-4 12-16,13-11-4 15,46-22-10-15,-40 26 6 0,40-26 3 16,0 0-3-16,0 0 5 16,0 0 9-16,0 0-8 15,33 15-18-15,6 0 23 16,7-8-7-16,7 0-16 0,-7 4 17 15,0 4-1-15,-7 4-15 16,-6-1 23-16,0 4-5 0,-33-22 24 16,40 37 16-16,-21-7 15 15,-19-30 23-15,13 37 16 0,-13-37-10 16,-13 33-30-16,13-33-12 16,-46 33-9-16,-6-11 2 0,-7-3 9 15,-7-4-22-15,-6-4-20 16,-1-4-9-16,-6 1 15 0,7-8-15 15,6-4-4-15,7 0 19 16,13-7-15-16,0 0-7 16,46 11-11-16,-46-26-144 0,46 26-195 15,-39-44-338-15,19-4-371 16</inkml:trace>
  <inkml:trace contextRef="#ctx0" brushRef="#br0" timeOffset="222">2420 0 1835 0,'0'0'290'0,"59"29"-70"0,7-18-119 16,-1-7-35-16,8-4-42 15,-1-4-5-15,0-3-10 0,-6 0-189 16,-7-5-359-16,-13 1-209 16</inkml:trace>
  <inkml:trace contextRef="#ctx0" brushRef="#br0" timeOffset="441">2150 517 2101 0,'0'0'345'0,"0"0"-56"16,0 0-102-16,0 0-49 0,0 0-73 16,0 0-23-16,0 0-31 15,0 0 2-15,0 0-155 0,0 0-235 16,0 0-384-16,0 0-88 15</inkml:trace>
  <inkml:trace contextRef="#ctx0" brushRef="#br0" timeOffset="1345">1671 1219 933 0,'0'0'196'0,"0"0"-37"16,0 0-39-16,46 26-44 0,-46-26-35 15,52 3-26-15,-52-3-1 16,46-7 24-16,-46 7-28 16,46-22-13-16,-46 22 130 0,0 0 50 15,40-37 48-15,-40 37-28 16,0 0-21-16,0 0-40 0,0 0-57 15,0 0-44-15,0 0 1 16,-40-26 5-16,-6 15-15 0,0 4-13 16,-13 3-11-16,7 0 5 15,-1 1-13-15,0-1 13 16,14 0-12-16,6-3 9 0,33 7-28 16,-33-15-37-16,33 15-32 15,0 0-9-15,-19-41-2 0,19 8 31 16,6 0 19-16,-6 33 31 15,13-37 2-15,-13 37 24 16,13-30-10-16,-13 30 13 0,0 0-28 16,0 0 48-16,0 0-4 15,0 0 67-15,0 0-15 0,-6 30 23 16,6-30-25-16,-20 41 13 16,0-12-39-16,20-29 5 0,-32 41-21 15,-1-15 3-15,0-4-17 16,-7-4-2-16,1-7-12 0,0 0 6 15,-1-7-12-15,1 0 10 16,6-4-16-16,0-4 22 16,33 4-15-16,-33-11 10 15,33 11-13-15,-33-26 13 0,14-3-20 16,19 29 18-16,-14-34-20 16,14 34 15-16,0 0-18 0,0 0 24 15,0 0-12-15,0 0 6 16,0 0-3-16,0 0 7 0,33-3 1 15,-33 3 10-15,33 22 27 16,-33-22 7-16,26 44 10 0,-6-7 5 16,-13 4 0-16,6-1 10 15,-7 1 12-15,1 3 15 16,-14 1-33-16,1-5 3 0,-7-3 15 16,-7 0 2-16,-6 0-10 15,-20-4-23-15,-13-3-15 0,-14-8-26 16,-12-3 1-16,-7-12-6 15,0-3 36-15,0-4 2 0,0-11 20 16,13-4 11-16,0-7 12 16,20-4 10-16,6-7-33 15,7-8 9-15,7-7-42 0,13-8 12 16,13-3-35-16,6-7 4 16,20-1-15-16,0 1 9 0,14-1-23 15,12 8 10-15,0 8-10 16,14 2-55-16,6 13-133 15,7 2-122-15,6 16-98 0,0 7-113 16,1 14-250-16,-1 9-108 16</inkml:trace>
  <inkml:trace contextRef="#ctx0" brushRef="#br0" timeOffset="1525">816 2010 2024 0,'7'36'345'16,"-7"-36"-54"-16,0 0-63 0,59 30-117 15,0-23-46-15,7-7-46 16,0-11 2-16,-1-3-112 0,-5-12-382 16,-14-11-543-16</inkml:trace>
  <inkml:trace contextRef="#ctx0" brushRef="#br0" timeOffset="1758">514 292 2879 0,'0'0'415'15,"0"0"-65"-15,0 0-76 0,0 0-57 16,0 33-103-16,0-33-47 16,0 0-42-16,0 0-16 0,33 18-158 15,-33-18-204-15,0 0-207 16,0 0-485-16</inkml:trace>
  <inkml:trace contextRef="#ctx0" brushRef="#br0" timeOffset="2964">1868 1237 625 0,'-20'-25'142'0,"20"25"-8"16,0 0-35-16,0 0-17 15,0 0 4-15,0 0 67 0,0 0 42 16,0 0-39-16,0 0-29 15,-33 18 44-15,33-18-36 16,0 0-54-16,0 0 5 0,0 0-27 16,-19 30-3-16,19-30-27 15,0 0 7-15,0 0-7 16,0 0-29-16,0 0 26 0,0 0-12 16,0 0-6-16,0 0 12 15,0 0-15-15,0 0-10 0,0 0 16 16,26-30-11-16,-26 30 12 15,13-33 35-15,-13 33 32 16,0-30-17-16,0 30-42 0,0 0-9 16,-33-11 7-16,33 11-15 15,-33 11-18-15,33-11 24 0,-39 22-9 16,39-22 0-16,0 0 24 16,-20 30-13-16,20-30 16 0,0 0 0 15,0 0-20-15,0 0 10 16,0 0-3-16,46 37-17 15,-46-37 12-15,46 18 2 0,-46-18-6 16,40 0 2-16,-40 0 8 16,0 0-15-16,39-22 2 0,-39 22 14 15,20-29-3-15,-20 29 32 16,0-41 11-16,0 41-6 0,-13-30-20 16,13 30 6-16,0 0-23 15,-40-18-17-15,40 18 10 16,-33-4-6-16,33 4-3 0,-33 8 3 15,33-8-6-15,0 0-131 16,0 0-229-16,0 0-432 16</inkml:trace>
</inkml:ink>
</file>

<file path=ppt/ink/ink361.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4:35:33.253"/>
    </inkml:context>
    <inkml:brush xml:id="br0">
      <inkml:brushProperty name="width" value="0.1" units="cm"/>
      <inkml:brushProperty name="height" value="0.1" units="cm"/>
      <inkml:brushProperty name="fitToCurve" value="1"/>
    </inkml:brush>
  </inkml:definitions>
  <inkml:trace contextRef="#ctx0" brushRef="#br0">2616 7 1136 0,'-19'-3'79'0,"-8"3"86"15,1 0 99-15,-13-4-44 0,-14 4-19 16,7 4-63-16,-20-1-4 15,1 5-28-15,-14 3-28 16,-7 4-9-16,-12 3 14 0,-7 12 13 16,-14 3-17-16,-5 4-6 15,-8 7-33-15,1 8 10 0,-14 3 42 16,1 12-1-16,6 7-10 0,-8 11 36 16,8 3 3-16,7 16 14 15,-1 7-10-15,7 7-10 0,20 3-9 16,20 1-16-16,19-8-17 0,27-7 27 15,32-3-14-15,27-8 5 16,26-7-23-16,33-8-25 16,32-15-27-16,27 1-7 0,27-12 11 15,32-10-16-15,21-1 10 0,25-14-9 16,6-5-16-16,14-2 12 16,0-16-6-16,-13-3-1 0,0-12 7 15,-20-14-4-15,-19-11 9 16,-21-15-5-16,-19-19-11 0,-20-21 7 15,-19-23-2-15,-27-22-11 0,-26-22 11 16,-27-19-15-16,-32-3 6 16,-13 8 3-16,-34 6 9 0,-19 15 0 15,-13 23 6-15,-20 21-1 16,-6 12-12-16,-20 25 3 0,-20 23 3 16,-13 11-3-16,0 14-11 15,-7 16-18-15,0 10-50 0,7 4-87 16,6 8-59-16,14 3-18 0,13 4-73 15,0-1-121-15,19-2-224 16,8-5-159-16</inkml:trace>
  <inkml:trace contextRef="#ctx0" brushRef="#br0" timeOffset="1400">2728 1009 803 0,'0'0'112'0,"0"0"92"15,13-30 33-15,-13 30-19 16,0 0-52-16,0 0-31 0,0 0-35 16,27-22-21-16,-27 22 9 15,46-8-22-15,-7 20-27 0,1 10-11 16,0 4 34-16,-7 7-19 0,6 7-4 15,-13-4-28-15,-6 5 9 16,6-8-8-16,-12-3-12 0,-14-30 38 16,0 41 10-16,-14-12-27 15,14-29-11-15,-52 26-14 0,-1-11 22 16,7-8-18-16,-1-3 9 16,8-12-20-16,-1-6 16 0,8-1 0 15,32 15-17-15,-33-37 15 16,13 4-9-16,13-4 6 0,7-4-10 15,14 0 10-15,-1 5 5 0,0 3-9 16,0 7 9-16,-13 26-5 16,13-29-9-16,-13 29 13 0,0 0-10 15,0 0 2-15,-52 11 12 0,6 15-14 16,0 7 21-16,0-4 6 16,13 8-6-16,0-1 1 0,13-2-19 15,7-8 20-15,6-1-17 0,7-25 27 16,20 30-2-16,-20-30-16 15,46 18 3-15,-6-3-7 16,-14-11-5-16,-26-4-3 0,33 7 26 16,-33-7 17-16,19 8 73 0,-19-8 29 15,0 0-67-15,0 0-37 16,-32-4-21-16,-8 0-17 0,-6-3 2 16,0 3 4-16,7-11 3 0,-7 4-9 15,6-7 0-15,7-1-7 16,1-3 1-16,12-7 1 0,0-5 10 15,7 5-5-15,13-8 4 0,-7 8 0 16,7 29 3-16,7-33 9 16,-7 33 0-16,0 0-7 15,0 0-4-15,0 0 25 0,0 0 64 16,0 0 15-16,0 0 6 0,0 37 18 16,-7 3 5-16,-6 8-2 15,-13 0-19-15,-7-4-45 0,0 0-20 16,-13 1-27-16,-6-12-9 15,-1 4-4-15,-6-11-10 0,-7 0-8 16,7-11-111-16,0-4-166 0,6-4-152 16,14-7-285-16,0-7-323 15</inkml:trace>
  <inkml:trace contextRef="#ctx0" brushRef="#br0" timeOffset="1820">1677 1122 1559 0,'0'0'402'0,"0"0"-27"15,0 0-148-15,0 0-55 16,0 0-46-16,-27-11-36 0,27 11-9 15,0 0-15-15,-39-18-23 16,39 18 5-16,0 0-23 0,-13-29-9 16,13 29-7-16,13-37-7 0,-13 37 0 15,39-29-2-15,1 10-3 16,-7 8 3-16,-33 11 0 0,39 11 6 16,-39-11 56-16,26 37 50 0,-12 0 18 15,-14-5 11-15,-7 5 17 16,-6 4 12-16,-13-4 3 0,-7 0 10 15,-7-4-26-15,1 0-31 16,-14-7-21-16,-6 0-17 0,-7-8-26 16,-6-3-41-16,6-7 1 15,1-5-13-15,-1-3-17 0,0-3 13 16,7-5-133-16,7-7-259 0,12-7-133 16,40 22-141-16,-40-40-354 15</inkml:trace>
  <inkml:trace contextRef="#ctx0" brushRef="#br0" timeOffset="2010">1269 698 2638 0,'0'0'389'0,"0"0"25"0,0 0-104 16,0 0-149-16,0 0-84 15,0 0-39-15,0 0-183 0,13-29-201 16,-13 29-342-16,0 0-494 0</inkml:trace>
</inkml:ink>
</file>

<file path=ppt/ink/ink362.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4:35:41.734"/>
    </inkml:context>
    <inkml:brush xml:id="br0">
      <inkml:brushProperty name="width" value="0.1" units="cm"/>
      <inkml:brushProperty name="height" value="0.1" units="cm"/>
      <inkml:brushProperty name="color" value="#3165BB"/>
      <inkml:brushProperty name="fitToCurve" value="1"/>
    </inkml:brush>
  </inkml:definitions>
  <inkml:trace contextRef="#ctx0" brushRef="#br0">4913 0 624 0,'0'0'116'0,"0"0"-7"0,0 0-5 16,0 0-6-16,0 0-30 15,0 0-17-15,0 0-34 0,-13 34 21 16,13-34-22-16,-19 40 4 15,-1-6 9-15,7-1-29 0,13-33 14 16,-20 48-28-16,-6-11 16 16,6-4 27-16,-6 0-50 15,26-33 21-15,-33 41-49 16,13-8-77-16,20-33-26 0,-20 41-10 16,14-12 30-16,6-29 42 15,0 34 18-15,0-34 48 0,6 29 2 16,-6-29 9-16,0 0 8 15,14 33-6-15,-14-33 21 0,0 0-15 16,0 0 10-16,0 0 2 16,0 0 9-16,6 30 47 15,-6-30 2-15,0 0 19 0,7 26-46 16,-7-26-1-16,0 0-10 16,-7 37-31-16,7-37 9 15,0 0-12-15,-6 37-1 0,6-37-57 16,-7 37-36-16,7-37 36 15,-13 33 23-15,6-7 17 0,1-4 16 16,6-22 9-16,0 22-6 16,0-22 6-16,0 0-3 15,-7 22 9-15,7-22-6 0,0 0-9 16,0 0 15-16,0 0-15 16,-20 26 24-16,20-26-8 0,0 0-16 15,-6 22 3-15,6-22 3 16,-13 26-24-16,13-26 15 15,-7 26 16-15,7-26-7 0,-13 26 3 16,13-26 4-16,-7 33-10 16,1-7 17-16,6-26 12 15,-7 33 19-15,7-33 2 0,-6 22-12 16,6-22-10-16,0 0-10 16,0 0-7-16,0 0-5 0,-7 23-8 15,7-23 5-15,0 0-48 16,0 29-16-16,0-29 18 0,-13 30 25 15,6-4 12-15,7-26 1 16,-6 29 11-16,6-29 5 16,-7 30-8-16,7-30 11 0,-13 26-5 15,13-26 0-15,-13 25-11 16,13-25 13-16,0 0 26 0,0 0-5 16,-20 23-3-16,20-23 20 15,0 0-26-15,0 0-2 0,0 0 3 16,-26 22-18-16,26-22-8 15,-20 18 16-15,20-18-19 0,-27 22 19 16,27-22-8-16,-33 30 0 16,33-30 4-16,-26 26-2 0,6 0-9 15,20-26 7-15,-26 25 0 16,26-25-11-16,-20 30 11 16,0-8 6-16,20-22-10 0,-19 30 1 15,6-8 3-15,-1 0 0 16,14-22-3-16,-19 26 12 0,6-4-17 15,13-22 24-15,0 0 44 16,-20 37-23-16,20-37-3 0,-26 33-13 16,26-33 0-16,-20 37 0 15,0-7 69-15,20-30-18 0,-26 40 15 16,0-6-13-16,6-5 1 16,20-29 0-16,-33 37-22 0,33-37-20 15,-33 37-37-15,33-37 11 16,-33 33-20-16,33-33 32 15,-26 30-178-15,26-30-43 0,-33 30-32 16,33-30 57-16,0 0 55 16,-33 36 61-16,33-36 33 0,-26 30 6 15,26-30 25-15,-33 26-8 16,33-26 40-16,0 0 48 0,-33 29 30 16,33-29 20-16,0 0-33 15,-33 30 7-15,33-30-7 0,0 0 4 16,-32 22-4-16,32-22-46 15,0 0 51-15,-27 26-23 16,27-26-17-16,0 0-26 0,-39 26-17 16,39-26-16-16,-33 33-13 15,33-33-1-15,-39 33 10 0,39-33-21 16,-40 38 19-16,14-4-112 16,26-34-77-16,-33 33-39 0,12-7-8 15,2 0 18-15,19-26 45 16,-33 25 62-16,6-2 57 0,1-5 19 15,0 1 21-15,26-19 4 16,-46 29 10-16,6-7 27 0,8-3 7 16,32-19 17-16,-40 26 12 15,14-1 18-15,26-25-2 16,-40 23 13-16,40-23-59 0,-26 26 86 0,26-26-20 16,0 0-20-1,-39 29 22-15,39-29-11 0,0 0-8 16,-33 37 1-16,33-37-58 0,-33 30-18 15,33-30 8-15,-33 29-7 16,33-29-16-16,-33 33 4 0,33-33 20 16,-33 37-41-16,33-37-95 15,-26 41-40-15,26-41-8 0,-39 41 16 16,12-12 46-16,1-7 44 0,26-22 22 16,-33 34 33-16,7-9 4 15,0-6 3-15,-1-4-3 0,1-1 22 16,0 1 31-16,6-4 20 15,-6-3 17-15,26-8 14 16,-26 11-12-16,26-11 5 0,-34 15 15 16,34-15-5-16,0 0 14 15,-40 11 1-15,40-11 33 0,-26 7-19 16,0 4 14-16,26-11 10 0,-40 11-6 16,14 0 10-16,0 0-63 15,6-3-31-15,20-8-32 0,-39 15-15 16,39-15-9-16,-33 25-5 15,0-2-9-15,33-23-68 0,-33 37-162 16,0-8-92-16,33-29-36 16,-39 44 8-16,12-7 38 0,-5-3 65 15,5-5 51-15,1 4 73 16,-7 4 48-16,7-7 48 0,-7 3 9 16,33-33 21-16,-46 41 2 0,20-15 47 15,26-26 20-15,-33 29 37 16,33-29-4-16,0 0 34 0,-33 26-19 15,33-26 8-15,0 0 14 16,0 0-3-16,0 0-14 0,-46 33-22 16,46-33-3-16,0 0-20 0,-26 23-25 15,26-23-28-15,0 0-8 16,-33 29-16-16,33-29 0 16,-26 30 4-16,26-30-96 0,-40 25-108 15,7-2-18-15,-7-1 1 16,7 0 15-16,0 0-18 0,0 0 10 15</inkml:trace>
  <inkml:trace contextRef="#ctx0" brushRef="#br0" timeOffset="192">1137 4224 447 0,'-32'8'160'0,"32"-8"-13"0,0 0-11 15,-33 7-1-15,33-7-3 16,0 0 3-16,0 0-32 15,0 0-51-15,-33 15-37 0,33-15 19 16,0 0-26-16,-33 22-8 0,33-22 8 16,-39 30 8-16,39-30-131 15,-40 33-86-15,1-7-55 0,-1-4-11 16,7-4-5-16</inkml:trace>
  <inkml:trace contextRef="#ctx0" brushRef="#br0" timeOffset="708">276 4642 485 0,'0'0'162'0,"0"0"20"16,0 0 20-16,0 0 34 0,0 0 0 16,0 0-18-16,0 0 16 0,0 0-26 15,0 0-69-15,0 0-51 16,0 0-42-16,0 0-38 0,0 0 14 15,0 0-15-15,-40 14-15 0,40-14 19 16,0 0-11-16,-26 12 0 16,26-12 7-16,0 0-16 0,-33 7 11 15,33-7 1-15,-33 11-15 16,33-11 20-16,-33 15 3 16,33-15-21-16,-39 11 10 0,39-11 7 15,-39 15-13-15,39-15 11 0,0 0-15 16,-33 11 17-16,33-11-4 15,0 0-13-15,0 0 20 0,0 0-10 16,0 0-8-16,0 0 8 0,0 0 2 16,0 0-14-16,0 0 19 15,0 0-7-15,0 0-8 0,0 0 11 16,0 0-6-16,0 0 3 0,0 0 69 16,0 0-18-16,0 0-4 15,0 0-8-15,0 0-26 16,0 0-6-16,0 0 12 0,0 0-19 15,0 0 5-15,0 0 9 0,0 0-20 16,0 0-1-16,0 0 17 16,0 0-19-16,0 0 14 0,0 0-52 15,0 0-128-15,0 0-93 0,0 0-97 16,0 0-79-16,0 0 7 16,26-30-2-16</inkml:trace>
</inkml:ink>
</file>

<file path=ppt/ink/ink363.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4:35:15.597"/>
    </inkml:context>
    <inkml:brush xml:id="br0">
      <inkml:brushProperty name="width" value="0.1" units="cm"/>
      <inkml:brushProperty name="height" value="0.1" units="cm"/>
      <inkml:brushProperty name="color" value="#3165BB"/>
      <inkml:brushProperty name="fitToCurve" value="1"/>
    </inkml:brush>
  </inkml:definitions>
  <inkml:trace contextRef="#ctx0" brushRef="#br0">1130 506 1014 0,'0'0'347'0,"7"-33"34"15,-7 33-47-15,0 0-70 16,0 0-77-16,0 0 76 0,0 0-52 15,26 7-35-15,-26-7-47 16,46 56-25-16,-13 3-6 16,-7 0-33-16,1-4-14 0,-8 5-19 15,1-9-4-15,0-3-10 16,-7-3 49-16,7-8-28 16,-7-4-13-16,-13-33-1 0,0 0 36 15,19 29 62-15,-19-29 35 16,0 0-34-16,40-3 3 0,-1-19-20 15,7-12-38-15,7-6-11 16,6-12-13-16,-6-15-30 16,12-3-15-16,-6-15 6 15,1-3 7-15,-1-5-17 0,0 5-10 16,0 3 16-16,-13 11 4 16,-13 15-18-16,-7 11-161 0,-6 7-198 15,-7 8-115-15,-13 33-265 16,7-30-472-16</inkml:trace>
  <inkml:trace contextRef="#ctx0" brushRef="#br0" timeOffset="1252">8871 177 910 0,'0'0'265'0,"0"0"29"15,0 0 19-15,0 0-46 16,0 0-34-16,0 0-18 16,0 0-44-16,0 0-44 0,0 0-57 15,0 0 13-15,0 0 11 16,-39 26-20-16,-1 11 26 16,8 8-35-16,-1 3-33 0,13 7-16 15,0-3 14-15,14-1 17 16,12-2-3-16,7-5-6 0,20-4-13 15,7-6-12-15,12-8-6 16,14-15-3-16,-7-4 0 0,7-11-1 16,0-7 3-16,6-7-4 15,0-12-7-15,7-3 1 16,0-4 4-16,0-7 5 16,-7-4-2-16,-6 0 3 0,-14 7 2 15,-12 11 12-15,-40 30 65 16,0 0 8-16,0 0 35 15,0 0 7-15,0 0-25 0,-59 56 27 16,-20 7 42-16,0 7-8 16,-7 0-57-16,8 8-54 0,-1 3-42 15,0-3-3-15,7-1-5 16,-1-3-20-16,1 0 5 16,0 0-21-16,6 3-207 0,0 1-151 15,1 0-97-15,5-1-184 16,14-10-371-16</inkml:trace>
  <inkml:trace contextRef="#ctx0" brushRef="#br0" timeOffset="12877">20 2649 150 0,'-7'48'-23'0,"1"-4"12"16,-1 1 6-16,7-1 5 0,0 0-9 15,0 1 9-15,7 3 5 16,-1 0-19-16</inkml:trace>
  <inkml:trace contextRef="#ctx0" brushRef="#br0" timeOffset="13105">375 4064 136 0,'0'52'29'15,"6"0"26"-15,-6-4 20 16,7-8-20-16,-7 1 6 0,0 0-16 16,6-1-32-16,1-3 0 15,-1 4 0-15,1-4-5 16,6 0-17-16,7 0 9 16,-7-4 14-16,13-4-55 0,-26-29-102 15</inkml:trace>
  <inkml:trace contextRef="#ctx0" brushRef="#br0" timeOffset="13313">618 5346 173 0,'13'37'67'0,"-7"0"5"0,14-4-18 15,-7-3 1-15,-6-1-3 16,-1 1-8-16,8-1-23 15,-8 1-7-15,-6 0 2 0,7 3-16 16,-7 4-5-16,-7-4 5 16,7 0 7-16,-6 1-85 0,-1-1-95 15</inkml:trace>
  <inkml:trace contextRef="#ctx0" brushRef="#br0" timeOffset="13461">874 6358 252 0,'20'30'93'16,"-7"-4"-10"-16,0 0-34 15,0-4-32-15,-13-22-13 0,26 33-4 16,1-3-47-16,-8-8-85 16</inkml:trace>
  <inkml:trace contextRef="#ctx0" brushRef="#br0" timeOffset="13598">1117 7060 221 0,'0'0'5'16,"20"34"10"-16,-20-34-21 16,33 33-4-16,-33-33-69 0</inkml:trace>
  <inkml:trace contextRef="#ctx0" brushRef="#br0" timeOffset="29093">17427 1024 453 0,'0'0'63'16,"0"0"-7"-16,0 0-3 15,0 0 2-15,0 0-35 0,0 0-20 16,0 0 2-16,0 0 5 16,0 0-1-16,0 0-2 15,0 0-11-15,0 0-5 0,0 0-46 16,0 0-107-16,0 0-38 16</inkml:trace>
  <inkml:trace contextRef="#ctx0" brushRef="#br0" timeOffset="29338">17072 1533 555 0,'0'0'100'0,"0"0"-13"16,-39 19-40-16,39-19-9 16,0 0-17-16,0 0-21 15,-46 26 40-15,6-4-45 0,1 4 45 16,0 3-14-16,39-29-3 15,-53 41-20-15,14-4 15 16,39-37-15-16,-53 41-19 0,20-12 22 16,33-29-27-16,-46 33-43 15,46-33-95-15,-46 30-29 16,7-8 3-16,39-22 19 0</inkml:trace>
  <inkml:trace contextRef="#ctx0" brushRef="#br0" timeOffset="29533">16172 2184 88 0,'-46'29'39'0,"46"-29"-16"16,-39 22 8-16,39-22 1 0,0 0-5 16,-40 26 17-16,40-26-9 15,-39 30-2-15,39-30-33 0,0 0 8 16,-46 37-8-16,46-37 17 15,-46 33-31-15,6-7-51 0,40-26-58 16</inkml:trace>
  <inkml:trace contextRef="#ctx0" brushRef="#br0" timeOffset="29772">15403 2701 397 0,'-46'29'114'16,"46"-29"8"-16,-59 34 6 15,13-8-12-15,46-26-30 16,-53 33 19-16,53-33 1 0,-59 33 1 16,7-7 2-16,52-26-55 15,-59 33 1-15,6-11-44 0,53-22 25 16,-59 34-50-16,13-9 19 16,0 1 20-16,46-26-46 0,-53 34-42 15,7-9-165 1,0 1-52-16,7-4 9 0,-1 8 30 15,1-4 52-15,-7 0 56 16</inkml:trace>
  <inkml:trace contextRef="#ctx0" brushRef="#br0" timeOffset="29938">14273 3384 93 0,'-33'22'82'0,"-6"1"6"16,6-5 5-16,33-18 6 16,-53 22-22-16,14-3-11 0,39-19 0 15,-46 18 2-15,46-18-29 16,-46 19 3-16,6-5-24 15,40-14-5-15,-52 19-13 16,6-1 14-16,6-3-14 0,-6 4 0 16,0-5-20-16,7 5-111 15,-7 3-84-15</inkml:trace>
  <inkml:trace contextRef="#ctx0" brushRef="#br0" timeOffset="30949">12768 4190 385 0,'-39'15'108'15,"6"-1"9"-15,0 1 1 0,0 0-26 16,0 0-32-16,33-15-33 0,-39 22-27 16,6-7-10-16,33-15 13 15,-46 22-3-15,6-4 16 16,8 8-43-16,-8-7-52 0,1 6 0 15,-1 1-19-15,1-4 17 16,-1 8 29-16,-6 0 20 16,0-5 23-16,7 9 9 0,-7-5 2 15,-7 4 0-15,14-3-2 16,-7 0 0-16,0-1-4 0,-7-7-2 16,1 0 6-16,-1 1-6 15,1-1 14-15,-1 0 40 16,1-4 38-16,-1 5 12 0,-6-1 5 15,0 0-6-15,0 0-11 16,6 4-23-16,0 0-31 0,-6 3-6 16,7-3-33-16,6 0-3 15,0 0 15-15,6-4-1 0,-6 0 10 16,0 0-6-16,7 1-15 16,-7-1-9-16,0 0-6 15,-7 0 13-15,-6 0 9 0,0 4-21 16,-7-4 21-16,7 4-17 0,-7-4 17 15,1-3 0-15,6-1-5 16,0-7 10-16,-1 0-38 0,14 1-47 16,-6-5 11-1,-1 0 0-15,7 4 37 0,-6-3 25 16,6 3-10-16,-7 0 21 0,7 4-4 16,7-4-4-16,-1 4 37 15,7-8 14-15,1 4 42 0,32-11 1 16,-40 15-17-16,40-15 12 15,-33 18-28-15,33-18 1 0,-33 15-6 16,33-15-29-16,-32 19 15 16,32-19-38-16,-33 18 17 0,33-18-33 15,-46 30 5-15,13-8 18 16,-7 0-106-16,-6 0 5 16,0 0-6-16,-6 0 24 0,6 4 8 15,-7-3 30-15,-12 2 14 16,5-2 15-16,-5-1-12 0,-8-4 21 15,1 1-4-15,-7-5-8 0,7 5 14 16,-7-1 6-16,7-3-8 16,6 4-3-16,7-8 13 0,6 3 15 15,7-6 1-15,7 3 18 16,6 0 14-16,33-11 4 0,-39 15 3 16,-1-4-5-16,14 0 22 0,26-11 9 15,-46 18 20-15,7 1 10 16,6-1 21-16,0-3 15 15,-7 0-9-15,1 3-13 0,6-3-31 16,-13 4-41-16,7-1-39 16,6 4-17-16,-7 0 4 0,1-3 4 15,-7 3-15-15,-7-3-14 0,-6-1-111 16,0-3-63-16,-13 3-47 16,-7 1 37-16,0 3 60 0,0 0 24 15,-6 0 62-15,-7 0 6 0,0 4 11 16,6 0 21-16,1 0-6 15,13-7 39-15,-7 3-31 0,13-4-3 16,0-3-71-16,14 3-52 16,6-3-14-16,6-4-29 15,1 4-9-15,6 0 30 0,0 0 22 16</inkml:trace>
  <inkml:trace contextRef="#ctx0" brushRef="#br0" timeOffset="31057">5526 6961 99 0,'0'0'11'16,"0"0"-3"-16,-52 7-42 15</inkml:trace>
  <inkml:trace contextRef="#ctx0" brushRef="#br0" timeOffset="31609">5277 7049 209 0,'-40'11'20'16,"40"-11"-3"-16,0 0-1 0,0 0 1 16,-39 4 1-16,39-4 10 0,-40 7 6 15,40-7 8-15,0 0 2 16,-52 8-13-16,12-1-6 15,1-3 34-15,0 0 51 0,39-4 2 16,-46 11-22-16,0 0-37 0,46-11 18 16,-46 4 22-16,46-4 16 15,-46 7-22-15,46-7-16 0,0 0 6 16,0 0-57-16,-40 15-3 0,40-15 2 16,0 0-15-16,0 0-10 15,0 0 3-15,0 0 19 0,0 0 0 16,0 0-1-16,0 0-9 0,0 0 16 15,0 0-22-15,0 0 20 16,0 0 2-16,0 0-26 16,0 0 20-16,0 0-5 0,0 0 23 15,0 0 37-15,0 0 16 0,0 0 66 16,0 0-63-16,0 0 8 16,0 0-91-16,0 0 6 0,0 0-8 15,0 0-1-15,-46 3-4 0,46-3-9 16,0 0 9-16,0 0 0 15,0 0 3-15,-33 4-10 0,33-4 13 16,0 0 1-16,0 0-14 0,0 0 9 16,0 0 3-16,0 0-2 15,0 0-24-15,0 0-77 0,0 0-60 16,0 0-46-16,0 0-132 16,0 0 3-16,0 0 14 15,0 0 4-15</inkml:trace>
  <inkml:trace contextRef="#ctx0" brushRef="#br0" timeOffset="41340">23460 4227 819 0,'0'0'287'16,"0"0"34"-16,13-34-19 16,-13 34-35-16,0 0-45 0,6-25-52 15,-6 25-26-15,0 0-65 16,0 0-9-16,0 0-24 0,0 0 127 16,0 0-11-16,33 55-19 15,7 11-65-15,-8 16 56 0,21 6-18 16,-7 12-27-1,6 4-38-15,8 3-8 0,-1 0-35 16,-7-7 12-16,1-8-20 16,-14-11 0-16,-6-3 0 0,-7-12 3 15,-12-10-73-15,-1-12-173 16,-13-11-151-16,0-33-276 0,-46 30-200 16</inkml:trace>
  <inkml:trace contextRef="#ctx0" brushRef="#br0" timeOffset="42225">23354 4858 736 0,'0'0'168'0,"0"0"16"16,0 0-15-16,0 0 29 16,0 0-3-16,0 0 7 0,0 0-55 15,0 0-8 1,0 0-15-16,-52-3 4 0,6 10-23 16,46-7 7-16,-72 22-11 0,19 8-21 15,0 3-23-15,53-33-17 16,-52 52-21-16,19-4-7 0,13-7-23 15,20-5 23-15,0-36-3 16,20 52 1-16,0-11-17 0,-20-41 7 16,52 37-5-16,-6-11 8 15,-13-8-3-15,-7-11 3 0,14-3 3 16,-7-4 3-16,-33 0-9 16,26-4 0-16,-26 4-3 0,0 0 8 15,39-3 18-15,-39 3 62 16,0 0-42-16,0 0-21 15,0 0-22-15,-65-11 5 0,-8 0 1 16,1 7 0-16,0-7 2 16,-14 3 1-16,14 1-4 0,-7-8-11 15,14 4 8-15,-1-7 2 16,7-1 1-16,6 1-3 0,7-4-2 16,7-4 0-16,39 26-4 15,-46-45-4-15,19 1 8 0,8 3 0 16,19 41 0-16,-20-44 9 15,20 44-1-15,-7-33-16 0,7 33-6 16,0 0 14-16,0 0 24 16,0 0 10-16,0 0-3 15,14 37-9-15,12 3-4 0,-6 5-14 16,6-1 4-16,7 0-8 16,6-7 6-16,1 0-3 0,-40-37-3 15,39 41 0-15,-39-41-7 0,33 30 15 16,-33-30 7-16,0 0-8 15,0 0-4-15,0 0-3 0,46-8 2 16,-46 8 6-16,0 0-13 16,0 0 27-16,26-37 51 0,-26 37-2 15,0 0-23-15,0 0-10 16,0 0 27-16,-33 8-4 16,-19 10 15-16,12 19 3 0,-6 0 2 15,0 0-16-15,7 0-28 16,-7 0 31-16,6 0 6 0,1-4-30 15,0-3-21-15,6-8-2 16,-13-4-2-16,19-3-19 0,-5-8 0 16,-8-7-5-16,14-7-16 15,26 7-124-15,-40-22-80 0,40 22-43 16,-26-37-61-16,6-4-146 16,14-3-181-16,12-4-91 0</inkml:trace>
  <inkml:trace contextRef="#ctx0" brushRef="#br0" timeOffset="42481">21731 4205 765 0,'0'0'212'15,"-33"-45"74"-15,33 45-80 0,0 0-14 16,0 0 20-16,0 0 48 15,-39 19 4-15,19 18-61 0,14 14-58 16,6 12-22-16,13 11-14 0,13 4 15 16,0 10-42-1,20 1-38-15,-6 0-20 0,12-4-19 16,-6-4-5-16,-6-7-152 0,-20-8-268 16,12-10-330-16,-32-16-132 15</inkml:trace>
  <inkml:trace contextRef="#ctx0" brushRef="#br0" timeOffset="43380">20956 4722 637 0,'0'0'171'15,"0"0"-9"-15,0 0-46 0,0 0 95 16,0 0 33-16,0 0-24 0,52 26-4 15,-52-26-23-15,60 62-22 16,-1-2-38-16,-7-1-44 0,7-4-34 16,-13-7-30-16,7-4-15 15,-20-10-10-15,13-5 0 0,-46-29 7 16,33 30 4-16,-33-30 3 16,0 0-2-16,0 0-9 0,0 0-13 15,0 0 15-15,0 0 2 16,0 0 2-16,0 0-4 15,0 0-9-15,-40-8-3 0,1 5-9 16,-7 10 21-16,0 8-12 16,0 7 52-16,-7 4 43 0,7 7-1 15,0 4 2-15,7 4-16 16,-1-4-36-16,8 0-21 0,32-37-2 16,-53 48-3-16,0-11-15 15,21-12-34-15,-14 1-240 0,-7-11-303 16,0-4-243-16</inkml:trace>
  <inkml:trace contextRef="#ctx0" brushRef="#br0" timeOffset="43701">20042 4984 1303 0,'0'0'219'0,"0"0"66"16,0 0-60-16,0 0-30 0,0 0 10 0,46 19-43 16,0 10-4-16,0 12-1 15,-6-1-56-15,-14 5-27 16,0-1 55-16,-12 0 0 0,-14-7-26 15,-7 0-37-15,7-37-42 16,-46 45-18-16,-13-16-6 0,0-7-51 16,-7-7-138-16,-6 0-154 15,-7-11-175-15,7-8-225 0,-14-7-40 16</inkml:trace>
  <inkml:trace contextRef="#ctx0" brushRef="#br0" timeOffset="43937">19247 4005 1708 0,'0'0'400'0,"0"0"9"15,0 0-77-15,-13 63-47 0,7 11-56 16,12 0-17-16,7 7-82 15,7 4-69-15,13 4-36 0,-7 3-13 16,14 0 9-16,-8 1-191 16,-5-8-170-16,-8-8-252 15,-12-7-370-15</inkml:trace>
  <inkml:trace contextRef="#ctx0" brushRef="#br0" timeOffset="44652">18695 5139 2103 0,'0'0'374'15,"0"0"-77"-15,-33-44-79 16,33 44-78-16,0 0-54 16,-6-52-47-16,6 52-20 0,20-63-11 15,6 15-11-15,13 8 7 16,-39 40-4-16,66-41-9 0,-13 15 9 15,-7 19 0-15,-46 7 0 16,52 11 6-16,-52-11-6 0,53 37-10 16,-53-37 10-16,33 48 4 15,-33-48-10-15,6 55 9 0,-6-55-3 16,-26 52 0-16,26-52-3 16,-72 48 9-16,6-18 4 0,0-5-3 15,-6-13-15-15,-7-9 8 16,7-6 0-16,-1-9 12 15,8-2-8-15,-1-16-7 0,13-3 3 16,53 33 0-16,-59-74 7 16,20 4-7-16,6-8-9 0,7-10 9 15,13-12-4-15,-7-4 4 16,0 1 0-16,0 7-4 0,7 15 4 16,0 18-5-16,0 11-8 15,13 52 4-15,0 0 14 0,0 0 4 16,0 0-5-16,0 0 0 15,-13 63-9-15,19 3 76 0,-6 12-15 16,14-1-8-16,5 12-18 16,8 11 41-16,5 3-19 15,14 8-18-15,7 0-12 0,0 4 20 16,6-1 25-16,6 1-7 16,-12-1-20-16,-7-10-23 0,-13-12-5 15,-13-11 55-15,-14-11-6 0,-26-18-19 16,-12-15-27-16,-21-11-2 15,-6-15-6-15,-13-11 7 0,-7-15-8 16,0-11-10-16,-7-18 4 16,1-8-6-16,6-10 6 0,7-16-3 15,6-7 11-15,14 0-8 16,-1-4 5-16,14 4-2 16,12 4 3-16,1 11-6 0,13 0-7 15,6 7-2-15,20 4-7 16,14 3-76-16,12 8-118 0,7 4-116 15,13 7-192-15,7-4-387 16</inkml:trace>
  <inkml:trace contextRef="#ctx0" brushRef="#br0" timeOffset="44885">18538 4068 2613 0,'0'0'365'0,"0"0"-62"15,0 0-60-15,0 0-73 16,0 0 44-16,0 0-80 0,0 0-73 16,0 0-26-16,52-8-29 15,-52 8-133-15,0 0-209 0,0 0-163 16,0 0-263-16,0 0-235 15</inkml:trace>
  <inkml:trace contextRef="#ctx0" brushRef="#br0" timeOffset="45493">16553 4485 1017 0,'0'0'364'15,"0"0"-15"-15,0 0-53 0,-13 52-51 16,13 0-63-16,7 3-45 15,12-3-43-15,1 0-41 16,0-4-13-16,-1-4-17 0,-19-44-23 16,27 44 3-16,-27-44 14 15,0 0 52-15,13 41 22 16,-13-41-4-16,0 0-48 0,0 0-13 16,0 0-13-16,-40 0-2 15,40 0-5-15,-52 0 20 0,-1 7 60 16,1 12 53-16,-1 10 18 15,1 12 16-15,-8 3 2 0,1 12-2 16,-6 7-25-16,5-1-47 16,8 1-18-16,-1-4-32 15,7-3-13-15,7-8-33 16,-1-11-3-16,1-8-33 0,0-10-265 16,-7-16-120-16,0-10-133 15,0-11-226-15,13-12-172 0</inkml:trace>
  <inkml:trace contextRef="#ctx0" brushRef="#br0" timeOffset="45860">17545 3340 1927 0,'40'7'462'0,"-40"-7"-66"0,0 0-81 16,13 56-57-16,-20-4-52 16,-19-4-69-16,-13 3-53 0,-14-3-46 15,-13 4-23-15,-6-8-15 16,-13 1 5-16,-1-8 0 0,7-4 5 16,14-11-14-16,-1-7-7 15,13-4 8-15,14-11 3 0,6-7-10 16,33 7 4-1,-33-23-9-15,33 23 5 0,0 0 10 16,-19-29-4-16,19 29 0 16,0 0-4-16,0 0 1 0,0 0 4 15,0 0 3-15,-27 40 0 16,1 12 0-16,0 4-42 0,-14 3-200 16,-6 4-212-16,-6 3-286 15,-21 1-135-15</inkml:trace>
  <inkml:trace contextRef="#ctx0" brushRef="#br0" timeOffset="46180">15554 4785 1713 0,'0'0'424'0,"0"0"-77"16,59 37-106-16,-19-8-86 15,-40-29-46-15,46 30-14 0,-46-30-15 16,0 0-4-16,0 0-5 16,0 0-24-16,0 0-16 15,0 0-11-15,0 0-6 16,0 0-5-16,-53 14-9 0,14-14-5 16,39 0 8-16,-53-22 1 15,20-11 1-15,14-11-5 0,19-1-5 16,19-3 5-16,14 0 9 15,26 8-2-15,1-1-7 0,5 8-4 16,1 3-48-16,-13 12-149 16,-53 18-304-16,39-19-366 0</inkml:trace>
  <inkml:trace contextRef="#ctx0" brushRef="#br0" timeOffset="46557">14910 4825 1976 0,'0'0'358'0,"0"0"-72"16,-6 37-100-16,6-37-26 0,19 37-27 15,-19-37-50-15,53 33-36 16,0-10-16-16,-1-9-21 0,-6-10-10 15,-13 0 8-15,-33-4 3 16,0 0 0-16,33 0-11 16,-33 0-7-16,0 0 7 0,-13-30 3 15,-14 4 0-15,-19 0-3 16,0 4-9-16,0 4 9 0,0 3 11 16,0-3 2-16,14-1 11 15,32 19 8-15,-27-30 0 16,21 1-6-16,6-4-14 0,19-4-8 15,8 3-11-15,12 1-6 16,-6 0-106-16,0 0-176 0,0-1-234 16,-7 1-231-16,-6 4 7 15</inkml:trace>
  <inkml:trace contextRef="#ctx0" brushRef="#br0" timeOffset="46789">14989 4419 1736 0,'0'0'396'16,"-33"-22"-34"-16,33 22-74 15,-33-37-77-15,20 3-64 0,7-3-25 16,-1-3-43-16,20-12-48 16,0-7-21-16,14-11 6 0,-1-11-9 15,13-8-2-15,7 0-8 16,0-3-65-16,0 7-88 15,7 0-135-15,6 11-144 16,-6 11-224-16,-7 15-91 0</inkml:trace>
  <inkml:trace contextRef="#ctx0" brushRef="#br0" timeOffset="48253">22756 5971 905 0,'0'0'186'0,"0"0"21"0,0 0 38 16,0 0-20-16,0 0-32 15,0 36-25-15,7 5 4 0,19 3-50 16,14 8-51-16,-1 7-12 16,7 0 20-16,0-3-30 0,-6-4-20 15,6-8-14-15,-20-4-12 16,0-14 33-16,-26-26-10 16,13 26-5-16,-13-26 3 0,0 0-22 15,-46 19 5-15,-6-12-12 16,-1-11 21-16,7-3-26 0,7-4-1 15,6-4-20-15,33 15-16 16,-33-37-6-16,13-3-6 0,20 3 8 16,13-4 16-16,7 4 18 15,0 7 10-15,13 5 4 0,0 6 3 16,-33 19-8-16,32-11 2 16,-32 11 2-16,33 0 11 0,-33 0-4 15,0 0 27 1,0 0 27-16,0 0 14 0,-33 33-15 0,1-11 2 15,-21-3-14 1,0-1-14-16,-6 1 3 0,0-1 20 16,-13 5-11-16,26 2-9 15,-7-2-8-15,14 2-13 0,-1 1-12 16,21-4 18-16,6 1 9 0,13 2-11 16,0-25-16-16,32 37 10 15,14-7-10-15,0-4 0 0,0-11 5 16,7-4-5-16,0-4-4 15,-1-3 4-15,1-1-4 0,-7-3 8 16,-7 8-1-16,-13-4 3 16,-26-4-6-16,0 0 54 15,0 0 40-15,0 0-12 0,0 0 18 16,-39 11-8-16,-7 7 32 16,-20 8-16-16,1 4-30 0,-1 10-44 15,7 1-10-15,13 7-14 16,6 0-4-16,14 7-6 0,19 1 0 15,7-5 0-15,7-3 9 16,13-7-16-16,-1-4 7 0,-19-37-6 16,20 37 12-16,-20-37 2 15,0 0-8-15,0 0 0 0,0 0 0 16,0 0-5-16,-6-48 10 0,-21-7-12 16,-12-1 7-16,-7-10 0 15,-7-8-4-15,-6 0 15 16,0-7-15-16,0-4 1 0,6-4 13 15,14 0-16-15,6 1 3 16,13 10 13-16,1 4-13 0,5 15 9 16,8 4-14-16,6 3 17 15,0 11-14-15,13-3 5 0,-6 11 0 16,12 7-13-16,-12 4-35 16,-7 22-91-16,0 0-96 0,13-23-103 15,-13 23-185-15,0 0-303 16,0 0-29-16</inkml:trace>
  <inkml:trace contextRef="#ctx0" brushRef="#br0" timeOffset="48677">21133 6447 1823 0,'0'0'255'0,"0"0"79"16,0 0-77-16,0 0-46 15,13 33-55-15,7 12-35 16,0 10-11-16,13 8 64 0,0 14-23 16,-1 16-6-16,14 3-41 15,-6 7-31-15,-7 1 35 0,-14-1-6 16,-12-7-3-16,-14-11-34 15,-25-3-29-15,-14-16-15 0,-33-11-17 16,-7-14 3-16,-25-19 3 0,-8-18-19 16,-12-19 9-16,-1-14 0 15,8-19 9-15,5-15-9 0,1-15-8 16,19-14 13-16,14-12-5 16,19-10 0-16,14 3 3 15,25-3 3-15,21 6-6 0,6 12 20 16,26 8-5-16,20 14-22 15,13 7 7-15,20 16-14 0,13 6-217 16,0 12-116-16,0 14-142 0,-6 12-271 16,-8 11-198-16</inkml:trace>
  <inkml:trace contextRef="#ctx0" brushRef="#br0" timeOffset="48857">20581 6798 2592 0,'0'0'156'16,"0"0"114"-16,0 0-13 15,0 0-86-15,0 0-95 0,0 0-35 16,0 0-18-16,0 0-66 16,40-15-211-16,-40 15-362 0,0 0-323 15</inkml:trace>
  <inkml:trace contextRef="#ctx0" brushRef="#br0" timeOffset="49353">19458 6554 1817 0,'0'0'335'0,"0"0"-3"16,0 0-67-16,-33 15-54 0,-7 7-46 15,-12 0-41-15,-7 4-25 16,-7 0-29-16,-6-4-39 16,-1 4-16-16,8 0-4 0,-1-8-9 15,7 1-2-15,6-4 0 0,14-4 4 16,39-11-15-16,0 0 13 15,-40 11-7-15,40-11-32 0,0 0 22 16,0 0 15-16,0 0-7 16,40 11-6-16,6 4 15 0,0-4 2 15,-7 4-9-15,1 3-1 16,6 4 17-16,-14 0-8 0,-32-22-3 16,46 41 12-16,-46-41 37 0,27 52 26 15,-27-15 38-15,0-37-22 16,-27 40-33-16,-19-14 14 15,-13-7-30-15,0-5-15 0,-7-10-19 16,-12 0 2-16,-1-12-5 16,-7-6 0-16,7-8-9 0,7-1 4 15,13 1 0-15,6-7-9 16,7-5-39-16,14-6-163 0,5-1-153 16,14-3-283-16,20-8-398 0</inkml:trace>
  <inkml:trace contextRef="#ctx0" brushRef="#br0" timeOffset="49546">19254 6055 2186 0,'59'-7'356'16,"13"-4"-89"-16,7 4-120 0,7-1-74 15,-1 1-26-15,0 3-30 16,-12-3-122-16,-14 7-373 0,-13-8-526 16</inkml:trace>
  <inkml:trace contextRef="#ctx0" brushRef="#br0" timeOffset="49789">18643 6580 1955 0,'0'0'318'16,"-7"37"-81"-16,7-37-99 16,0 0-80-16,0 0-36 0,0 0 7 15,0 0-32-15,0 0-49 0,0 0-106 16,0 0-128-16,0 0-19 15,0 0 8-15,0 0-13 16,0 0-9-16,33 4-28 0</inkml:trace>
  <inkml:trace contextRef="#ctx0" brushRef="#br0" timeOffset="50776">18262 7009 763 0,'0'0'196'16,"0"0"3"-16,0 0 74 0,0 0 27 16,0 0-42-16,0 0-29 0,0 0-40 15,0 0-44-15,0 0 3 16,0 0-32-16,0 0-52 16,-33 44-32-16,33-44-3 0,-20 41 4 15,20-41-14-15,0 37 4 16,0-37-5-16,0 0-11 0,0 0-7 15,46 22 0-15,-46-22 4 16,46-4-11-16,-46 4 18 0,46-18-6 16,-7-5-9-16,-39 23 10 0,27-37-6 15,-27 37-6-15,19-51 12 16,-12 6-3-16,0 8-3 0,-7 37 6 16,-14-36 56-16,14 36-20 15,0 0 24-15,-52-12 45 0,-7 12-4 16,6 15-10-16,-6 0-20 15,0 7-30-15,-7 4-32 16,0 0 0-16,7-11-7 0,7-1-11 16,6 1 8-16,6-7-3 15,7-8-9-15,33 0 1 0,-32-11-71 16,32 11-34-16,0 0 27 0,-14-41 38 16,14 8 7-16,7 3 12 15,-7 30 19-15,13-37 3 0,-13 37-3 16,0 0 8-16,0 0 4 15,0 0 28-15,0 0 45 0,0 0 14 16,13 33-16-16,-19-3 4 16,6-30-19-16,-27 52-28 15,-5-15 1-15,5-8-20 0,-12-3-11 16,-1-7 9-16,1-12-15 0,-7-3 4 16,13-4 0-16,-6-8 0 15,12 1 4-15,27 7 0 0,-32-37-16 16,12 4 8-16,7 3 8 15,13 30-17-15,0-33 4 0,0 33 4 16,0 0-7-16,33-19 12 16,6 19 4-16,-6 19-12 0,0 10 17 15,0 8-6-15,-1 15-7 16,-12 7 8-16,-7 0 19 16,-13 0 0-16,-13 4 35 0,-20-7-20 15,-13-5-26-15,-13-10 4 0,-13-8-13 16,-7-7-3-16,-13-15 7 15,7-3-7-15,-7-12-4 0,6-11 17 16,1-3-18-16,6-16 8 16,7-6 45-16,6-5 50 0,13-6 16 15,7 3-39-15,7-4-39 0,13 4-5 16,-1 4-23-16,27-4 5 16,14 3-5-16,18 1-8 0,14 3 0 15,20-3-7-15,6 7-92 16,20 0-145-16,14 7-118 0,-8 1-107 15,7 7-334-15,-13 11-174 16</inkml:trace>
  <inkml:trace contextRef="#ctx0" brushRef="#br0" timeOffset="50961">17190 7544 2929 0,'66'23'72'16,"13"-12"148"-16,13-8-9 16,-7-6-95-16,7-8-51 0,7-4-46 15,0-4-25-15,-14-3-179 16,0-7-288-16,-12-8-533 0</inkml:trace>
  <inkml:trace contextRef="#ctx0" brushRef="#br0" timeOffset="51166">17171 6499 2779 0,'0'0'292'0,"0"0"9"15,0 0-55-15,0 0-96 0,0 0-78 16,0 0-35-16,0 0-10 0,0 0-135 15,0 0-205-15,0 0-271 16,0 0-310-16,6 29-106 0</inkml:trace>
</inkml:ink>
</file>

<file path=ppt/ink/ink364.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4:36:13.801"/>
    </inkml:context>
    <inkml:brush xml:id="br0">
      <inkml:brushProperty name="width" value="0.1" units="cm"/>
      <inkml:brushProperty name="height" value="0.1" units="cm"/>
      <inkml:brushProperty name="color" value="#ED1C24"/>
      <inkml:brushProperty name="fitToCurve" value="1"/>
    </inkml:brush>
  </inkml:definitions>
  <inkml:trace contextRef="#ctx0" brushRef="#br0">1347 0 1703 0,'0'0'361'15,"0"0"41"-15,0 0-43 0,-20 41-58 16,-19 11-66-16,-14 3-25 15,-6 8-45-15,-20-4-80 0,0 4-36 16,-13-8-23-16,0 0-26 16,0-6 8-16,7-13-1 0,6-2-12 15,7-12 7-15,19-7-15 16,7-15-25-16,0 0-22 16,13-15 11-16,7-15 1 0,6-7 33 15,7-18 7-15,0-4 8 0,6 7-7 16,1 15 14-16,6 37-7 15,-7-37-14-15,7 37 14 0,0 0 5 16,0 0-15-16,0 0 12 16,-39 33 2-16,-1 4-15 0,1 8-159 15,0 6-166-15,-1 1-311 16,1 11-322-16</inkml:trace>
</inkml:ink>
</file>

<file path=ppt/ink/ink365.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4:36:10.158"/>
    </inkml:context>
    <inkml:brush xml:id="br0">
      <inkml:brushProperty name="width" value="0.1" units="cm"/>
      <inkml:brushProperty name="height" value="0.1" units="cm"/>
      <inkml:brushProperty name="color" value="#ED1C24"/>
      <inkml:brushProperty name="fitToCurve" value="1"/>
    </inkml:brush>
  </inkml:definitions>
  <inkml:trace contextRef="#ctx0" brushRef="#br0">5391 11 2015 0,'0'0'371'0,"0"0"-56"0,0 0-96 16,0 0 51-16,13 25-40 16,-6 24-52-16,6 13-75 15,7 12-49-15,12 11-30 0,8 4-17 16,-1 3 1-16,14 1-1 15,-1 0-15-15,1-4 2 0,0-8-27 16,-7-11-155-16,-14-11-164 0,-12-3-192 16,-13-12-247-16,-20-11-62 15</inkml:trace>
  <inkml:trace contextRef="#ctx0" brushRef="#br0" timeOffset="475">5154 561 1508 0,'0'0'415'15,"0"0"-45"-15,0 0-105 0,-45-18-61 16,6 21-56-16,0 16-53 16,-7 3-41-16,46-22-37 0,-46 48 3 15,19-3-20-15,8 0 5 16,19-8-1-16,0-37-11 15,19 48 7-15,-19-48 0 0,33 44-44 16,-33-44 22-16,53 30-6 16,-53-30 25-16,39 22-14 0,-39-22 26 15,0 0-20-15,0 0 22 16,0 0-21-16,0 0 21 0,0 0-17 16,-52-8 11-16,-1-3-9 0,7 0 13 15,-13 0-15-15,13 0 21 16,0-7-22-16,13 3 10 0,33 15 2 15,-46-34-9-15,26 5 1 16,1-1 3-16,12 1 0 16,7 29-3-16,0-26 5 0,0 26-12 15,0 0 15-15,0 0 45 16,0 0 44-16,0 37 30 0,-7 15 5 16,-19 3-50-16,-7 8-18 0,0 0-31 15,-6-1-2-15,0 5-24 16,6-8 6-16,-13-11-10 0,13-7 10 15,-7-8-111-15,8-11-215 16,-8-11-404-16,7-14-319 0</inkml:trace>
  <inkml:trace contextRef="#ctx0" brushRef="#br0" timeOffset="711">4170 81 1783 0,'0'0'463'0,"0"0"-22"15,0 0-87-15,19 48-69 16,-5 7-53-16,-1 8-29 0,0 7-84 16,-7 4-57-16,14 4-32 15,-7 3-16-15,0 0-24 16,1-2-101-16,-8-9-188 0,-6-3-208 15,-6-12-341-15,-14-11-179 16</inkml:trace>
  <inkml:trace contextRef="#ctx0" brushRef="#br0" timeOffset="953">3736 561 1959 0,'0'0'411'0,"0"0"-60"16,0 0-51-16,40 56-33 0,-8-4-19 15,-5 0-28-15,-8 7-25 16,1-3-30-16,-13-1-50 0,-7 4-51 16,-20-4-31-16,-6-3-16 15,-14-4-21-15,-12-3-179 0,-7-5-188 16,-6-10-166-16,-1-8-347 0,0-7-178 15</inkml:trace>
  <inkml:trace contextRef="#ctx0" brushRef="#br0" timeOffset="1323">3297 669 1252 0,'0'0'370'0,"0"0"-30"16,0 0-144-16,0 0-88 15,0 0-52-15,0 0-20 0,0 0-7 16,-46-30 3-16,46 30-10 0,-46-22-13 16,46 22-3-16,0 0 14 15,0 0-3-15,0 0-8 0,0 0-14 16,0 0 8-16,0 0-6 15,0 0-7-15,0 0-3 16,46-19 62-16,-46 19 80 0,0 0 29 16,0 0-12-16,-13 56-26 15,-27-4-14-15,-6 0 5 0,-6 0 1 16,-7 3-33-16,-1 8-37 0,1-8-19 16,-6-3-7-16,-1-4-6 15,0-4-10-15,7-7-63 0,6-7-192 16,-6-8-285-16,13-7-342 15</inkml:trace>
  <inkml:trace contextRef="#ctx0" brushRef="#br0" timeOffset="1524">3185 36 1867 0,'59'-11'113'16,"-13"8"-57"-16,-6-5-31 15,6 5-21-15,-7-5-74 0,-6 5-377 16,-33 3-198-16</inkml:trace>
  <inkml:trace contextRef="#ctx0" brushRef="#br0" timeOffset="1879">2291 780 886 0,'0'0'194'0,"-26"41"26"16,26-41-53-16,0 0-84 0,0 0-60 15,0 0 6-15,0 0-17 16,46-4-1-16,-46 4 0 0,46-26-20 16,-46 26 9-16,46-37 117 15,-46 37 64-15,33-40 43 0,-33 40 25 16,0 0-26-16,0 0-68 0,0 0-48 16,0 0-41-16,0 0 14 15,-39 7 38-15,-7 19 0 0,-14 14-3 16,8 9-9-16,-6 2-19 15,-1 5-36-15,-1-5-22 0,8-3-17 16,-1 0-7-16,7-3-13 16,-6-8-145-16,6 0-194 15,-7-11-307-15,1-4-286 0</inkml:trace>
  <inkml:trace contextRef="#ctx0" brushRef="#br0" timeOffset="2384">2265 133 2055 0,'0'0'376'0,"7"-30"-50"0,-7 30-98 15,0 0-88-15,0 0-63 16,0 0-34-16,0 0-26 16,0 0-28-16,0 0-124 0,0 0-233 15,0 0-396-15,0 0-141 16</inkml:trace>
  <inkml:trace contextRef="#ctx0" brushRef="#br0" timeOffset="2637">1734 628 2401 0,'-20'41'361'0,"-13"4"-66"15,0 3-95-15,-6 3-81 0,-7-6-58 16,0 3-45-16,-7-4 4 16,1-3-20-16,6-4-153 0,0-4-254 15,0-7-368-15,6-8-190 16</inkml:trace>
  <inkml:trace contextRef="#ctx0" brushRef="#br0" timeOffset="3099">1412 384 1814 0,'0'0'341'0,"0"0"-6"0,0 0-69 16,26 29-82-16,-26-29-58 15,-6 37-58-15,-1 0-21 0,0-7-28 16,7-30-6-16,-26 33 4 16,26-33-6-16,-39 22-5 15,12-3-10-15,-5-8-1 0,32-11-4 16,-46 11 9-16,13-7 7 16,0-8-3-16,33 4-10 0,-33-15-14 15,33 15 5-15,0 0 4 0,-33-30 7 16,33 30 9-16,0 0 0 15,0 0-3-15,0 0-7 0,0 0-1 16,-33-14 23-16,33 14 77 16,-46 18 10-16,0 4 30 15,0 4 8-15,-13 1-32 0,0 3-38 16,-13-4-34-16,0-1-10 16,-6-2 0-16,-1-5-16 0,6-11 1 15,1-3-13-15,0-8-4 16,0-3-5-16,12 0-25 0,8-4-123 15,6-8-99-15,6 1-176 0,40 18-301 16,-39-41-198-16</inkml:trace>
  <inkml:trace contextRef="#ctx0" brushRef="#br0" timeOffset="3280">1432 103 1791 0,'32'-4'352'16,"-32"4"-20"-16,0 0-102 0,0 0-108 15,0 0-67-15,27-3-43 16,-27 3-106-16,0 0-268 0,0 0-412 16</inkml:trace>
</inkml:ink>
</file>

<file path=ppt/ink/ink366.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4:36:16.110"/>
    </inkml:context>
    <inkml:brush xml:id="br0">
      <inkml:brushProperty name="width" value="0.1" units="cm"/>
      <inkml:brushProperty name="height" value="0.1" units="cm"/>
      <inkml:brushProperty name="color" value="#ED1C24"/>
      <inkml:brushProperty name="fitToCurve" value="1"/>
    </inkml:brush>
  </inkml:definitions>
  <inkml:trace contextRef="#ctx0" brushRef="#br0">4438 330 1642 0,'26'-11'388'0,"-26"11"-2"0,0 0-81 15,0 0-72-15,0 0 24 0,0 0-11 16,-13 37-66-16,0 4-51 16,-7-1-19-16,-6 5-33 15,0-1 2-15,-7-3-30 0,0 3-7 16,0 0-20-16,-6-7-15 16,6 4 0-16,-7-7-14 0,-6-1-56 15,7-7-189-15,0-4-140 0,-2-7-241 16,2-7-265-16,-1-5-45 15</inkml:trace>
  <inkml:trace contextRef="#ctx0" brushRef="#br0" timeOffset="323">3865 548 1127 0,'0'0'379'15,"0"0"9"-15,0 0-69 16,0 0-122-16,0 0-105 0,0 0-28 16,7-22-11-16,-7 22 45 15,0 0-33-15,0 0 2 0,0 0-6 16,0 0 34-16,0-22-43 0,0 22-36 16,13-22 3-16,13 3-19 15,1 8 9-15,-1 4-18 16,-6 7 13-16,6 7 4 0,-26-7 85 15,0 0 24-15,-7 44-35 0,-19-3-27 16,-13 3-29-16,-7 1-9 16,0-8-17-16,-7 0 3 0,0-4-3 15,1 1-10-15,-1-4-150 0,1-5-201 16,-1-2-283-16,1-9-219 16</inkml:trace>
  <inkml:trace contextRef="#ctx0" brushRef="#br0" timeOffset="707">3504 363 1478 0,'-33'11'372'16,"0"8"-17"-16,-13 7-93 0,0 11-61 15,0 7-35-15,0 0-39 16,7 12-1-16,-1-1 6 0,8 12-17 16,-2-3-18-16,7 2-6 0,1-3-22 15,6-11-39-15,7-4-1 16,0-8 5-16,13-40 29 16,-33 37-21-16,33-37-20 0,-46 30-19 15,7-15 6-15,-1-8-7 16,40-7-2-16,-52-4 5 0,52 4 3 15,-46-29-5-15,20-5 13 0,12-6-14 16,8-16-2-16,12-6 3 16,14-12-10-16,13-4 12 0,13-4-25 15,0 4-36-15,7 1-73 0,6 10-96 16,-7 8-115-16,-6 7-231 16,-13 15-249-16</inkml:trace>
  <inkml:trace contextRef="#ctx0" brushRef="#br0" timeOffset="1108">1807 515 983 0,'0'0'211'16,"0"0"107"-16,0 0 152 0,0 0-59 16,-7 37-92-16,7-37-64 0,-7 40-39 15,7-6-60-15,0-34-44 16,-19 37-46-16,19-37-26 16,-33 44-13-16,-7-18-21 0,1-7 5 15,0-8-2-15,-7-3 14 0,13-5 63 16,0-3-33-16,33 0 4 15,-33-14 36-15,33 14-17 0,-26-31-32 16,13-2-8-16,13-4-30 0,6-11 5 16,14-4-6-16,0-11-10 15,6-3 14-15,0-12-22 0,0 4 3 16,1 3-53-16,-8 12-67 16,1 11-79-16,-7 15-122 15,-13 33-175-15,0 0-169 0,0 0-77 16</inkml:trace>
  <inkml:trace contextRef="#ctx0" brushRef="#br0" timeOffset="1280">1590 1092 1393 0,'0'0'381'15,"52"41"38"-15,-12-23-77 16,6-7-112-16,6-14-106 15,1-8-59-15,13-8-29 0,-14-3-15 16,7 0-172-16,-13-8-289 0,-6 1-335 16</inkml:trace>
  <inkml:trace contextRef="#ctx0" brushRef="#br0" timeOffset="1711">636 0 1434 0,'-33'4'440'0,"33"-4"0"16,-20 48-122-16,7 7-107 0,13 8-36 15,7 4-35-15,12 4-1 16,1 3-9-16,6 7 5 0,1 11-15 15,6 1-17-15,-7 8-26 0,-6-2 12 16,-7 1-20-16,-13-4-11 16,-13-3-28-16,-7-16-3 0,-20-2-12 15,-6-16-8-15,-13-7 10 16,-6-15 17-16,-1-11 45 16,-7-8-28-16,7-14-21 0,0-15 29 15,7-11 13-15,0-12-7 0,13-10-22 16,6-11-6-16,8-12-15 15,18-4-19-15,21-3 11 0,13 4-14 16,6 0 4-16,20 7-11 0,13 4 3 16,7 3 4-16,13 7-41 15,0 9-178-15,-6 6-112 0,-7 5-67 16,-7 7-59-16,0 7-171 0,-7 4-219 16,1 11-22-16</inkml:trace>
</inkml:ink>
</file>

<file path=ppt/ink/ink367.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4:36:19.777"/>
    </inkml:context>
    <inkml:brush xml:id="br0">
      <inkml:brushProperty name="width" value="0.1" units="cm"/>
      <inkml:brushProperty name="height" value="0.1" units="cm"/>
      <inkml:brushProperty name="color" value="#ED1C24"/>
      <inkml:brushProperty name="fitToCurve" value="1"/>
    </inkml:brush>
  </inkml:definitions>
  <inkml:trace contextRef="#ctx0" brushRef="#br0">3307 19 579 0,'0'0'104'0,"0"0"16"15,0 0-9-15,0 0-57 0,0 0 62 16,0 0 41-16,0 0-12 16,33 29-31-16,-14 8-6 0,1-4 1 15,0 1 16-15,-7 3 5 0,0-8-16 16,0 5-4-16,-13-34-24 16,13 41-13-16,-13-41-14 0,-13 37-29 15,13-37-9-15,-39 22-21 16,-1-3 7-16,-6-8-7 0,0-8 8 15,0 1-16-15,7-4 8 16,-1-4 8-16,40 4-16 0,-39-14 17 16,39 14-9-16,-20-37-3 0,14-4 7 15,19-3-17-15,7 2 7 16,-1-2 16-16,1-1-27 0,0 16 24 16,-20 29-4-16,19-30-3 0,-19 30 2 15,0 0 3-15,0 0-22 16,0 0 29-16,0 0-10 0,0 0-7 15,0 30 21-15,-13-1-16 0,-6 12 0 16,-8-8 12-16,1 5-23 16,0-1 11-16,-7 0 12 15,7-4-16-15,26-33-10 0,-33 41 28 16,33-41-20-16,0 0 1 0,-20 33 16 16,20-33-11-16,0 0 0 15,0 0 8-15,26 15-13 0,14-15 5 16,-7-7 2-16,6-8-10 0,7 0 18 15,-7-3-17-15,-6-4 7 16,0 7 9-16,-33 15 13 0,26-15 66 16,-26 15 39-16,0 0 28 0,0 0-63 15,0 0-55-15,-26 0-9 16,-33 11 20-16,0 11 11 16,-20 15 38-16,-6 8 12 0,-14 6-20 15,1 1 8-15,-8 14 10 0,-5 1-6 16,-1 8-26-16,0-1-32 15,1 7-23-15,5-7-3 0,14-15-7 16,27-11-150-16,12-11-148 0,14-3-156 16,39-34-335-16,0 0-108 15</inkml:trace>
  <inkml:trace contextRef="#ctx0" brushRef="#br0" timeOffset="201">2650 34 1352 0,'0'0'226'15,"0"0"153"-15,19-26 17 0,-19 26-156 16,0 0-113-16,0 0-57 16,0 0-47-16,27-15 3 0,-27 15-29 15,0 0-168-15,0 0-294 0,33 11-205 16,-33-11-39-16</inkml:trace>
  <inkml:trace contextRef="#ctx0" brushRef="#br0" timeOffset="537">2315 352 920 0,'0'0'266'0,"0"0"37"16,0 0-9-16,-7 41-51 16,7-41-46-16,0 0-47 15,-7 29-14-15,7-29-25 0,0 0-14 0,0 0-55 16,-32 23-3-16,32-23-16 16,-53 14 13-16,14-10-12 15,-7-8 7-15,0 1-22 0,0-1 6 16,-7 0-7-16,0 1 30 0,-6-1 22 15,0 4-14-15,0 4 28 16,-1 10-42-16,7 1-1 0,7 7-28 16,0 1 10-16,7 6-16 0,6 1 3 15,7 7-116-15,26-37-142 16,-20 44-241-16,13-2-183 0,14-6-30 16</inkml:trace>
  <inkml:trace contextRef="#ctx0" brushRef="#br0" timeOffset="718">1643 1352 904 0,'53'-8'224'16,"0"-10"11"-16,7 7-45 15,-1-11-49-15,13-1-70 0,-13-2-43 16,0-1-5-16,-6-4-57 0,-1 1-312 15,-12-6-265-15</inkml:trace>
  <inkml:trace contextRef="#ctx0" brushRef="#br0" timeOffset="914">1763 181 1337 0,'0'0'408'16,"-27"-26"-7"-16,27 26-140 15,0-22-130-15,0 22-74 0,0 0-32 16,0 0-238-16,0 0-310 16,33-29-248-16</inkml:trace>
  <inkml:trace contextRef="#ctx0" brushRef="#br0" timeOffset="1424">914 260 1454 0,'0'0'319'15,"-20"33"22"-15,7-7-68 16,20-4-101-16,-7-22-72 15,26 26-52-15,7-8-28 0,6-3-7 16,-6-4-13-16,0-3 14 0,0-5-12 16,-33-3-5-16,33-3-9 15,-7-1-21-15,-26 4-10 0,33-18 16 16,-14-1 1-16,-19 19 7 0,14-37 12 16,-1 8 2-16,-7-1 9 15,-6 4 7-15,0 4-4 0,0 22-5 16,0 0 2-16,0 0-4 0,-33 0 49 15,-6 18 39-15,-7 8 12 16,-7 0-2-16,7 11-14 16,0-4-19-16,0 1-11 0,-13-1-13 15,0-4-15-15,0-10-13 0,0 3-13 16,6-7 3-16,1-4-3 16,6-4 8-16,6-7-1 0,1 0-1 15,-1-7-11-15,14-8 2 0,26 15-5 16,-33-26 8-16,33 26 7 15,-33-33-3-15,33 33-4 0,-26-33-6 16,26 33 9-16,0 0 38 0,0 0 15 16,-33-15 3-16,0 22-15 15,1 12-26-15,-1 3-16 0,0 4 3 16,0 11-5-16,0 0-104 16,0 0-168-16,0 0-262 0,33-37-306 15</inkml:trace>
  <inkml:trace contextRef="#ctx0" brushRef="#br0" timeOffset="1629">349 1052 1690 0,'59'-8'465'16,"-13"-10"-82"-16,6-8-169 0,14 0-103 15,-7-4-51-15,7 5-24 16,0-1-24-16,-14 0-90 0,7 0-142 16,-6 4-203-16,0 3-187 0,-7-10-100 15</inkml:trace>
</inkml:ink>
</file>

<file path=ppt/ink/ink368.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4:33:24.310"/>
    </inkml:context>
    <inkml:brush xml:id="br0">
      <inkml:brushProperty name="width" value="0.1" units="cm"/>
      <inkml:brushProperty name="height" value="0.1" units="cm"/>
      <inkml:brushProperty name="fitToCurve" value="1"/>
    </inkml:brush>
  </inkml:definitions>
  <inkml:trace contextRef="#ctx0" brushRef="#br0">3883 1203 1692 0,'-13'-48'301'0,"6"11"-30"16,7 37-77-16,0 0-59 16,0 0 115-16,0 0 13 0,7 37-26 15,13 18-17-15,13 30-9 16,6 19-32-16,20 22-70 15,7 7-28-15,13 7-39 0,0 0-32 16,6-7 5-16,7-3 3 16,7-8-21-16,-7-3-10 0,6-8-194 15,-12-12-190-15,-7-10-186 16,-20-19-212-16,-13-14-32 16</inkml:trace>
  <inkml:trace contextRef="#ctx0" brushRef="#br0" timeOffset="501">5218 243 1744 0,'-105'-78'288'0,"-13"11"-15"16,-8 16-10-16,-19 17-30 15,-12 16-45-15,-21 18-11 0,1 26-38 16,-20 29-5-16,6 34-9 16,-6 33-4-16,6 40 7 0,1 23-6 15,12 22 6-15,21 15-8 16,32 7-24-16,39 15-14 0,47-1-31 16,52 5 0-16,46-8-25 15,53-17-1-15,39-20-20 0,40-26 14 16,32-25-10-16,27-30-9 15,19-23 14-15,14-28-11 16,-7-23 1-16,-7-30-13 0,-25-25 23 16,-14-26-18-16,-20-34 4 15,-12-40-7-15,-21-33-4 16,-6-38-14-16,-27-29-6 0,-19-25-20 16,-20-21 14-16,-26-16-27 15,-33-16 28-15,-33 8 2 0,-45 22 20 16,-41 37-5-16,-45 41 15 15,-40 44 1-15,-39 40 3 0,-20 42-9 16,-19 29 14-16,6 29-22 16,26 26-64-16,13 23-144 0,26 14-88 15,27 15-112-15,7 11-145 16,26 4-233-16,13 7-34 0</inkml:trace>
  <inkml:trace contextRef="#ctx0" brushRef="#br0" timeOffset="2101">1958 3262 803 0,'0'0'224'0,"0"0"65"16,0 0-23-16,0 0-40 15,0 0-54-15,0 0-38 16,0 0-63-16,0 0-54 0,0 0 5 16,0 0-5-16,-27-48-12 15,21 7-19-15,6-3 22 0,13-8-30 16,0-3 33-16,0-1-5 15,7 1-6-15,-7 11-15 16,0 10 28-16,7 5-19 16,-20 29-15-16,0 0 29 0,39-22-2 15,1 22-6-15,-1 3 9 16,14 5-25-16,-7 3 4 16,0 4 12-16,0-1 16 0,0-6-10 15,-7-1-14-15,-6-3 17 16,-33-4 3-16,33 4-21 0,-33-4 15 15,0 0-4-15,0 0-9 16,0 0 23-16,0 0-35 16,0 0 33-16,0 0-8 0,0 0-4 15,0 0 22-15,0 0-6 16,-46 25 60-16,7 9 37 16,-1 10-5-16,-6 0-10 0,-6 8 17 15,-8 3-32-15,-5 5-8 16,-1-1 12-16,-6-4-15 15,-7 1-34-15,-7-5-20 0,-6-3 1 16,0-7-3-16,-1-4-18 16,8-8 4-16,-7-3 1 0,13-7-12 15,13-12-2-15,1-7 16 16,12-7-5-16,7-8-8 0,7-11 9 16,39 26-3-16,-53-44 0 15,53 44-3-15,-39-41-7 16,39 41 17-16,0 0-7 15,0 0-13-15,-40-15 10 0,40 15 10 16,-39 23 0-16,39-23-13 16,-53 51 1-16,20-6 12 0,1-1 1 15,-1-3-14-15,13-4 10 16,20-37 5-16,-26 44-7 16,26-44-10-16,0 0 3 0,-7 41 13 15,7-41 0-15,0 0-11 16,0 0 15-16,40 29-4 0,-40-29-3 15,59 22-11 1,-13-7-1-16,-46-15 14 0,52 26 3 16,-52-26-10-16,40 41 6 15,-40-41 26-15,13 66-9 0,-20-14 8 16,-19-1-22-16,-20-3-12 16,-7 1 12-16,-12-1 3 0,-8-8-18 15,1-3 1-15,0-7 9 16,0-8 3-16,12-7-13 15,8-8 3-15,12-11-4 0,40 4-25 16,0 0-2-16,-32-48 15 16,18 8 13-16,14 40 3 0,20-48-9 15,-20 48 12-15,66-34 0 16,-14 20 3-16,8 14-9 0,-8 11 9 16,1 11 7-1,-7 7 11-15,-7 16-7 0,-6 3 5 16,-13 0 0-16,-14 7-12 15,-6 1-7-15,-19 3 9 0,-14-4-4 16,-7 1-65-16,-6-8-125 16,0-11-183-16,46-37-258 0,-52 40-149 15</inkml:trace>
  <inkml:trace contextRef="#ctx0" brushRef="#br0" timeOffset="2277">1464 4670 2572 0,'59'-15'208'0,"-59"15"-47"0,46-22-86 16,-46 22-33-16,0 0-22 16,0 0-110-16,26-52-237 0,-26 52-345 15,0-52-192-15</inkml:trace>
  <inkml:trace contextRef="#ctx0" brushRef="#br0" timeOffset="2490">5 2634 2405 0,'0'0'200'0,"-20"-48"-15"0,40 4-44 16,26-1-51-16,39 8-52 16,21 0-19-16,25-1-8 0,0 5-220 15,1-4-415-15,-14 4-344 16</inkml:trace>
</inkml:ink>
</file>

<file path=ppt/ink/ink369.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4:40:15.536"/>
    </inkml:context>
    <inkml:brush xml:id="br0">
      <inkml:brushProperty name="width" value="0.1" units="cm"/>
      <inkml:brushProperty name="height" value="0.1" units="cm"/>
      <inkml:brushProperty name="color" value="#3165BB"/>
      <inkml:brushProperty name="fitToCurve" value="1"/>
    </inkml:brush>
  </inkml:definitions>
  <inkml:trace contextRef="#ctx0" brushRef="#br0">0 2193 1018 0,'0'0'173'16,"0"0"152"-16,0 0-18 0,0 0-5 16,0 0-17-16,0 0-63 15,0 0-64-15,14 33-37 16,-8 0-10-16,-6-33-31 0,7 56 2 15,6-12-6-15,-7-7 9 16,-6-37 4-16,20 41-9 0,-20-41 7 16,20 40 21-1,-20-40 33-15,0 0 19 0,0 0 26 16,46 11-10-16,13-18-39 16,7-19-46-16,13-18-31 15,19-23-27-15,27-21-18 0,26-34-7 16,20-34-8-16,26-40-13 15,27-30-47-15,19-25-96 0,20-19-51 16,-14 4-65-16,-6 22-15 16,-32 29-202-16,-34 38-411 15,-26 44-211-15</inkml:trace>
</inkml:ink>
</file>

<file path=ppt/ink/ink37.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04-21T08:09:25.653"/>
    </inkml:context>
    <inkml:brush xml:id="br0">
      <inkml:brushProperty name="width" value="0.1" units="cm"/>
      <inkml:brushProperty name="height" value="0.1" units="cm"/>
      <inkml:brushProperty name="color" value="#3165BB"/>
      <inkml:brushProperty name="fitToCurve" value="1"/>
    </inkml:brush>
  </inkml:definitions>
  <inkml:trace contextRef="#ctx0" brushRef="#br0">346 11 1393 0,'0'0'18'0,"-27"8"23"16,-5-5 12-16,-1 12 44 0,7 4-18 16,-14 6-12-16,7 9-7 15,0 3-12-15,1 7 10 0,5 0 17 16,8 4 4-16,-1 4 7 15,0-4-33-15,20-4-12 0,0 1-13 16,13-8 24-16,7-4-32 16,13-7-14-16,13-4 1 15,-7-15-2-15,7-3-3 0,7-8-19 16,-7-3 20-16,0-4 2 16,-7-8 1-16,7-3-9 0,-6-7-3 15,-1-8 8-15,-13 0-7 0,7-8 14 16,-13-3-25-16,-7 0 22 15,0-3-21-15,-13-1-35 0,-13-4 19 16,-7 8-14-16,-6 8 34 16,-13 7 4-16,-7 18 1 0,0 11-2 15,-7 15 11-15,-6 11-19 16,6 12 10-16,7 3 21 16,0 7-52-16,14-3-99 0,5-1-69 15,14-3-94-15,13-7-62 0,0-30-33 16</inkml:trace>
</inkml:ink>
</file>

<file path=ppt/ink/ink370.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4:40:29.184"/>
    </inkml:context>
    <inkml:brush xml:id="br0">
      <inkml:brushProperty name="width" value="0.1" units="cm"/>
      <inkml:brushProperty name="height" value="0.1" units="cm"/>
      <inkml:brushProperty name="fitToCurve" value="1"/>
    </inkml:brush>
  </inkml:definitions>
  <inkml:trace contextRef="#ctx0" brushRef="#br0">7906 1396 2007 0,'-13'8'430'0,"13"-8"-130"16,0 0-90-16,-20-8-47 16,20 8-33-16,-20-18-60 0,20 18-18 15,0 0-16-15,-20-30-24 16,-6 8-12-16,26 4-11 0,-6-4 19 16,-1-4-18-16,7-8-37 15,7-6-25-15,-1-5 6 0,-6-6-1 16,26-5 0-16,-12 5 13 15,5-1 5-15,-6 8 14 0,1 10 23 16,5 8-19-16,-19 26-1 16,0 0 26-16,33-14-11 15,-33 14 22-15,33 14-12 0,0 12 16 16,-7 4-9-16,0 7 0 16,7 3 2-16,0 5-13 0,0-1 25 15,13-7-18-15,0 7 4 16,0-7 14-16,7 4 0 0,-1-8 22 15,1 0-16-15,-14-7 19 16,1-3-25-16,-14-1 10 0,-26-22 18 16,0 0-5-16,0 0 21 15,0 0-30-15,13 29 1 0,-13-29-21 16,-46 19 1-16,-7-12-4 16,-6-7-9-16,-6-4 10 15,-8-3-6-15,-12 3 0 0,-1-7 3 16,-6-4-9-16,-6 1 10 15,-1-5-9-15,1 1 2 0,-1-4 0 16,7-4-18-16,0-4 12 16,13 1-9-16,7 3 1 0,19 4 2 15,7-1-6-15,7 5 21 16,39 18-14-16,-26-11 14 0,26 11-3 16,0 0-5-16,0 0 12 15,0 0-4-15,0 0 0 16,0 0 4-16,26 22 6 0,-26-22 38 15,39 37 7-15,-12-7-15 16,-27-30 12-16,19 40-28 0,-19-40 8 16,14 33-5-16,-14-33-14 15,-20 37 7-15,20-37-16 0,-53 26-9 16,7-11 15-16,-6-4-22 16,6-4 12-16,0-7-31 0,6-3-7 15,1-5 6-15,39 8-15 16,-40-18 12-16,40 18-10 0,-26-37-14 15,20 7 37-15,6 30 4 16,0-29 2-16,0 29 16 16,0 0-19-16,0 0 19 0,0 0 10 15,0 0-14-15,0 0 37 16,0 0 0-16,0 0 23 0,0 0-19 16,13 33 1-16,-13-33-17 15,-7 30-8-15,7-30 3 0,0 0-16 16,-33 22 3-16,0-7-3 15,33-15 0-15,-46 0 6 0,14-4-17 16,32 4 11-16,-27-19-13 16,27 19-19-16,-26-25-11 0,13-5-18 15,6 0 19 1,7 1 2-16,0 29 2 0,13-37 20 16,-13 37 1-16,0 0 1 15,0 0 22-15,0 0-11 0,0 0 7 16,27-11-6-16,-27 11 0 15,0 0 26-15,33 11-12 0,-33-11 21 16,0 0-1-16,0 0-7 16,6 37 22-16,-6-37-5 0,-6 37-6 15,6-37 10-15,-14 29-5 0,14-29 27 16,-39 41 5-16,0-19-3 16,-1 4 1-16,1-7-24 0,-1-1-6 15,1 0-21 1,39-18-12-16,-53 12 7 0,14-1-17 15,39-11 13-15,-53-4-15 16,14-3-9-16,39 7-44 0,-53-23-16 16,14-2 8-16,39 25-20 15,-46-48 8-15,13 7 12 0,7 4 14 16,6 4 33-16,0 3-4 16,20 30-8-16,-26-33 19 0,26 33-10 15,-33-22 25-15,33 22-5 16,-46-4-1-16,13 11 11 0,0 1-10 15,-6 10-3-15,6 1 11 16,0-1-16-16,0 1 19 0,7-1-8 16,26-18 0-16,-39 26 5 15,39-26-15-15,0 0 17 16,-33 26-2-16,33-26-5 0,0 0 29 16,0 0-17-16,26 26 16 15,14-8-7-15,6-3-16 0,0 0 12 16,0 0-17-16,0 3 7 15,-7 0-7-15,-39-18 0 0,46 26 9 16,-46-26-17-16,0 0 20 16,0 0-16-16,0 34 10 0,0-34-1 15,-39 25-8-15,-7-10 8 16,-7-7-5-16,0-5-39 0,-6-6 0 16,7-5-13-16,-7-3 27 15,13-4-8-15,-7-3-1 16,14-4-2-16,39 22 7 0,-33-37 20 15,13 11-7-15,20 26 3 16,0 0 10-16,0 0-14 0,33-26 24 16,6 15-3-16,1 15 51 15,6 10 49-15,0 9 10 0,6 10 14 16,7 4-8-16,1 3 1 16,-14 5-15-16,-14-1-2 0,-18 0 16 15,-14-44-18-15,-14 60-34 16,-25-16-23-16,-20-7-27 15,-20-8-5-15,-6-6 1 0,-7-5-14 16,0-11-34-16,0-3-76 16,6-8-25-16,14-7-34 0,13 0-41 15,6-3-39-15,53 14-165 16,0 0-243-16,-20-45-200 0</inkml:trace>
  <inkml:trace contextRef="#ctx0" brushRef="#br0" timeOffset="184">7255 2172 2954 0,'0'0'518'16,"0"0"-49"-16,0 0-194 0,46-3-145 15,-46 3-59-15,0 0-71 16,0 0-226-16,7-41-174 0,-7 41-145 15,0 0-458-15</inkml:trace>
  <inkml:trace contextRef="#ctx0" brushRef="#br0" timeOffset="384">5336 606 2303 0,'66'-19'200'15,"13"1"-95"-15,19 3-52 16,1-3-97-16,0-1-316 16,-1 4-367-16</inkml:trace>
  <inkml:trace contextRef="#ctx0" brushRef="#br0" timeOffset="596">6046 2242 3342 0,'0'0'397'15,"0"0"-102"-15,0 0-169 0,0 0-168 16,0 0-190 0,0 0-144-16,0 0-293 0,-7-55-487 15</inkml:trace>
  <inkml:trace contextRef="#ctx0" brushRef="#br0" timeOffset="1051">5165 924 2000 0,'0'0'388'16,"0"0"-72"-16,0 0-85 15,0 0-87-15,0 0-54 0,-39 14-33 16,-20 8-26-16,-13 4-11 15,-7 4-11-15,0 3-6 0,0 0 5 16,13 1-8-16,14 3 3 16,6-4-3-16,19 7 0 0,8-3-4 15,19 8 4-15,13 3 6 16,7 0-4-16,6 4 1 0,0 3 4 16,7 0 2-16,-13-3 48 15,-1 0 34-15,-12-4 10 16,-7-48 20-16,-13 52 21 0,13-52-19 15,-46 44-35-15,-13-26-17 16,0-10 3-16,-7-12 29 0,-6-7 17 16,6-11 25-16,13-8-35 15,1-7-13-15,6-7-35 0,13-11-29 16,13-12-17-16,7-7-16 16,20-3-4-16,12-1-28 0,8-3-202 15,12 3-106-15,0 4-106 16,-6 4-138-16,-13 15-328 0,-13 10-200 15</inkml:trace>
  <inkml:trace contextRef="#ctx0" brushRef="#br0" timeOffset="1560">2747 1311 2209 0,'0'0'418'16,"-33"15"-73"-16,33-15-138 16,0 0-101-16,0 0-53 0,0 0-27 15,33-40-14-15,7 3-5 16,-1-4-12-16,14-3-14 0,-7-1-10 16,6 5 5-1,-6 6 9-15,0 12-5 0,-6 7-2 16,6 12 5-16,0 3 1 15,6 7 2-15,1 8 4 0,-1-4 6 16,-6 4-1-16,0-4 0 16,0 0 2-16,-13-4 3 0,-33-7 3 15,26 8 1-15,-26-8 5 16,0 0 22-16,0 0 4 0,0 0-12 16,0 0 0-16,0 0-3 15,0 0 8-15,-26 22 10 0,-20 0-4 16,0 0 20-16,-13 4 32 15,-7 7 13-15,-13 4 19 16,-6 8 52-16,-7 3 26 0,-7 7 1 16,7 4-47-16,0 0-13 15,7 0-54-15,0 4-29 0,-1 7-3 16,7-3-25-16,7-4-3 16,6-8-32-16,7-7 0 0,7-11-134 15,52-37-187-15,-66 22-72 16,7-11-41-16,59-11-147 0,0 0-322 15,-53-40-96-15</inkml:trace>
  <inkml:trace contextRef="#ctx0" brushRef="#br0" timeOffset="2099">2484 639 1801 0,'0'0'416'16,"0"0"1"-16,0 0-89 16,33 22-67-16,-7 19-63 0,1 7-37 15,-8 7-27-15,-5 8-28 16,-8 0-22-16,-12 0-27 16,-8 0-20-16,-12-4-10 15,-20-8-4-15,0-6-13 0,-19-5 0 16,-14-6 4-16,0-9-9 15,0-10 0-15,-6-7-5 0,12-8-10 16,8-11-14-16,5-8-50 16,14-11-45-16,14-10-14 0,12-12 7 15,13-7 17-15,14 0 26 16,13 3 38-16,6 12 14 0,7 7 19 16,6 15 1-16,7 11 11 15,-6 18 5-15,-1 16-2 16,-13 10-3-16,-13 11 15 0,-19 4 14 15,-14 0 11-15,-13 4 9 16,-13-4 5-16,-13-7 3 0,-7-5 9 16,-12-10 22-16,5-11 31 15,1-7-5-15,6-16-12 0,14-3 0 16,-1-11 24-16,7-15-35 16,20-7-26-16,0-12-23 0,6-14-24 15,20-22-14-15,0-12-8 16,13-10-16-16,13-8-22 0,1 0-66 15,12 11-53-15,0 15-45 16,1 18-33-16,-7 19-65 16,-33 59-118-16,0 0-216 0,52-15-211 15</inkml:trace>
  <inkml:trace contextRef="#ctx0" brushRef="#br0" timeOffset="2260">1111 1873 2421 0,'66'41'335'0,"-7"-34"-82"15,20-22-98-15,13-11-74 16,6-11-48-16,14-3-118 0,-7-12-286 16,7-7-432-16</inkml:trace>
  <inkml:trace contextRef="#ctx0" brushRef="#br0" timeOffset="2472">2800 0 2341 0,'-73'63'396'16,"1"-1"-116"-16,0-2-117 0,-14 2-76 15,1-2-36-15,0-5-24 16,-7 4-79-16,-7 0-195 0,-13 0-279 16,-6-3-306-16,-7-8-4 15</inkml:trace>
  <inkml:trace contextRef="#ctx0" brushRef="#br0" timeOffset="2816">638 950 1625 0,'52'15'424'16,"-12"-4"-71"-16,-40-11-114 16,46 15-93-16,-13-4-38 0,-33-11-16 15,0 0-17-15,0 0-33 16,0 0-15-16,0 0-9 0,-53 11-11 15,-13-4-4-15,1-3-3 16,-14 0 7-16,0-4 3 0,7-4 23 16,-1 4 16-16,8 4 15 15,6 3-4-15,13 0-4 16,0 8-3-16,46-15 10 0,-46 41-10 16,46-41-12-16,-40 55-20 15,20-11-7-15,20-3-8 0,0 0-22 16,0-41-154-16,27 48-142 15,-27-48-229-15,0 0-289 0,52 40-61 16</inkml:trace>
  <inkml:trace contextRef="#ctx0" brushRef="#br0" timeOffset="2996">644 322 2252 0,'0'0'265'16,"0"-30"-20"-16,0 30-105 0,0 0-80 16,0 0-38-16,0 0-90 15,0 0-164-15,0 0-218 0,0 0-214 16,0 0-45-16</inkml:trace>
</inkml:ink>
</file>

<file path=ppt/ink/ink371.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4:40:32.823"/>
    </inkml:context>
    <inkml:brush xml:id="br0">
      <inkml:brushProperty name="width" value="0.1" units="cm"/>
      <inkml:brushProperty name="height" value="0.1" units="cm"/>
      <inkml:brushProperty name="fitToCurve" value="1"/>
    </inkml:brush>
  </inkml:definitions>
  <inkml:trace contextRef="#ctx0" brushRef="#br0">13881 354 1674 0,'0'-33'402'0,"0"33"-1"0,0 0-77 15,0 0-54-15,40 19-58 16,-7 10 4-16,6 4-4 16,14 8 9-16,6 3-12 0,0 12 29 15,13 7-4-15,7 11-3 16,0 7-12-16,-7 11 36 0,1 15-31 16,-8 8-38-16,-19 3-5 15,-13 0-24-15,-13 4-34 0,-33-4-20 16,-33 1-11-16,-33-9-8 15,-26-2-39-15,-14-5-24 0,-5-3 1 16,-1-8-8 0,0-11-14-16,20-14 0 0,13-12-33 15,13-14-129-15,13-8-200 16,14-11-232-16,52-22-117 0,-53 12 4 16,53-12-174-16,-53-15-380 15</inkml:trace>
  <inkml:trace contextRef="#ctx0" brushRef="#br0" timeOffset="565">12022 1511 2339 0,'13'26'402'15,"-13"-26"-59"-15,0 0-90 0,0 0-92 16,0 0-74-16,0 0-49 16,0 0-21-16,33-19-13 15,-33 19 2-15,39-33-21 16,1-8-13-16,6-3-32 0,13 0 5 15,6-1 21-15,1 12-3 16,6 7 7-16,-6 8 23 0,-7 14 7 16,0 4-8-16,-6 15 10 15,-7 3 5-15,-7 8 21 0,-6 7 31 16,-6 1 9-16,-14 3 4 16,-13 0 22-16,-13-4 14 15,-7 4-13-15,-20-4-18 0,-12-3-40 16,-20-1-4-16,-1-3-8 15,-6-8-1-15,-6-7 14 0,13-7 30 16,-1-8 14-16,14-7 9 16,0-11 0-16,13-7-7 0,7-19-10 15,6-15-38-15,7-11-14 16,6-15-16-16,7-7-12 16,6-11 1-16,1-4 0 15,12-3-7-15,1 7 6 0,6 14-79 16,-7 12-87-16,8 18-71 15,-14 11-54-15,6 15-63 0,-6 37-183 16,0 0-259-16,0 0-59 16</inkml:trace>
  <inkml:trace contextRef="#ctx0" brushRef="#br0" timeOffset="1288">13113 251 1457 0,'0'0'397'0,"0"0"13"0,0 0-60 16,-66 66-89-16,7 5-51 15,-14 3-23-15,-5 7-42 0,-1 4-37 16,-13 0-30-16,6 0-40 16,1-4-21-16,6 0 2 0,7-3-22 15,-1-8-89-15,8 0-141 16,-1-14-276-16,13-5-360 15,1-6-41-15</inkml:trace>
  <inkml:trace contextRef="#ctx0" brushRef="#br0" timeOffset="2042">11358 1489 2050 0,'0'0'341'15,"0"0"-46"-15,0 0-74 0,0 0-71 16,0 0-75-16,0 0-43 16,0 0-1-16,0 0-21 0,0 0-8 15,0 0-23-15,0 0-50 16,0 0-10-16,0 0 21 0,0 0-36 15,0 0-12-15,-13-37-7 16,6 0 6-16,14-4 48 0,0 0 36 16,-7 41-14-16,13-40 43 15,-13 40-16-15,0 0 106 16,0 0 61-16,0 0 0 16,0 0-4-16,0 0-6 0,13 48-22 15,-20-4-7-15,1 1-25 16,-14-5-35-16,-13-3-12 0,33-37-28 15,-52 48-5-15,6-18 3 16,-7-8-12-16,14-11 6 0,-1-7-3 16,40-4-8-16,-46-11 13 15,46 11-16-15,-33-41 6 16,7-3 0-16,13-16-11 0,6-10 7 16,1-15-4-16,12-3-16 15,-6-1 24-15,0 11 0 16,7 19-11-16,-7 15 6 0,6 14-6 15,-6 30 11-15,0 0 23 16,0 0 2-16,7 52-3 0,0 11 21 16,-1 11 6-16,1 14 40 15,-7 12 26-15,0 7-6 0,-7 0 7 16,-6 8 6-16,-13 0 8 16,-1-5-16-16,-5-2 32 15,-21-5-6-15,-6-7-45 0,0-11 29 16,-7-15-17-16,-6-18-32 15,6-11-24-15,7-19-39 0,0-15 32 16,6-11-12-16,53 4-27 16,-52-44 16-16,19-11-33 15,13-12-10-15,13-10 3 0,21-5-1 16,5-6 10-16,8-1-12 16,12 0-119-16,7 8-84 15,7 0-88-15,-1 3-94 0,-6 8-32 16,0 7-111-16,-13 11-266 15,0 8-87-15</inkml:trace>
  <inkml:trace contextRef="#ctx0" brushRef="#br0" timeOffset="2576">9650 1193 1678 0,'0'0'355'0,"-14"37"23"16,14-7-91-16,14 7-75 16,-8-1-62-16,7 5-41 0,-6-4-32 15,-1 4-39-15,-6-4-10 16,-13-4-9-16,-6-4-19 0,19-29 9 16,-40 34-2-16,7-16-10 15,0-7 3-15,33-11-33 16,-32-3-49-16,32 3-11 15,-27-30-15-15,21-14-3 0,6-1 59 16,6-6 10-16,1 6 20 16,6 12 22-16,-13 33-15 0,0 0 35 15,0 0 41-15,0 0 16 16,0 0 22-16,-33 44-9 0,0 4 17 16,0-3-4-16,1-1-32 15,-1-3 6-15,-13-4 4 0,6-8-6 16,-12 1 6-16,-1-8 1 15,1 0 9-15,-14-11 13 16,-13 0 30-16,0-3 57 0,-6-1-19 16,-20-3 13-16,-7-1-18 15,-26 1-34-15,-20 0 147 16,-13-8 18-16,-6 4-118 0,-1-11-71 16,8 4-55-16,18-12-36 15,8-7 5-15,19 0-18 0,7-11-5 16,19 1-21-16,14-12-278 15,12-4-255-15,14-7-43 16,13-8-5-16,20-3-100 0,26-8-304 16,20-3-56-16</inkml:trace>
  <inkml:trace contextRef="#ctx0" brushRef="#br0" timeOffset="2757">8592 469 2899 0,'39'4'329'15,"-39"-4"0"-15,39 0-117 0,-39 0-116 16,46-4-122-16,-46 4-160 16,0 0-174-16,0 0-310 0,40 18-260 15</inkml:trace>
  <inkml:trace contextRef="#ctx0" brushRef="#br0" timeOffset="2933">7790 2183 2326 0,'52'37'287'0,"14"-26"-51"16,20-18-113-16,6-8-48 0,0-14-62 15,13-1-186-15,-20-7-230 16,-6-4-398-16</inkml:trace>
  <inkml:trace contextRef="#ctx0" brushRef="#br0" timeOffset="3125">7606 990 2416 0,'0'0'265'0,"59"-11"-58"15,26-4-96-15,21-3-65 16,5-1-145-16,8-3-278 16,-8 3-372-16,-12 5-134 0</inkml:trace>
  <inkml:trace contextRef="#ctx0" brushRef="#br0" timeOffset="3924">5621 946 1465 0,'0'40'330'0,"-6"-3"-1"16,-1 0-56-16,-6 4-50 15,6 7-54-15,-6 3-27 0,-6 5-29 16,-1-1-12-16,-6 8-36 15,-7 0-17-15,-7 3-37 0,-6-6 2 16,-6 2 1-16,-7-6-5 16,0-8 0-16,6-8-9 0,0-6-5 15,14-8 9-15,6-8 9 16,33-18 0-16,-33 4-7 0,33-4-10 16,0 0 9-16,-13-37-1 15,20-8-35-15,6-14-40 16,7-7-11-16,6-8 30 15,-6 0 28-15,6 11 6 0,-13 11 1 16,0 12 20-16,-13 40 7 16,7-30 8-16,-7 30-7 0,0 0 17 15,-46 15 16-15,0 11 17 16,0 3-16-16,0-3-17 0,0 4-7 16,6-1 10-16,1-3 4 15,-1-7 2-15,-6-1-15 0,7-3-11 16,0 0-4-1,-7-4 3-15,-7-4 18 0,7 1 21 16,0 6 12-16,0 1 20 16,-7 7 18-16,1 1 5 0,-1 6 0 15,7 8-8-15,7 4-11 16,-1 3-13-16,14 0-42 0,13-3-16 16,6 3-3-16,7 4 2 15,7-3-22-15,13-8-73 0,-20-37-136 16,59 44-95-16,0-11-96 15,7-14-280-15,6-12-303 0</inkml:trace>
  <inkml:trace contextRef="#ctx0" brushRef="#br0" timeOffset="4101">5700 2368 2816 0,'0'0'284'0,"33"7"-2"16,-33-7-108-16,0 0-89 16,39 0-39-16,-39 0-128 0,46-3-183 15,-46 3-280-15,0 0-378 16</inkml:trace>
  <inkml:trace contextRef="#ctx0" brushRef="#br0" timeOffset="4277">4609 2870 1999 0,'0'0'209'0,"40"-7"31"16,19-15-103-16,26-11-55 0,7-4-50 15,14 0-218-15,-1 0-327 16,-7-8-244-16</inkml:trace>
  <inkml:trace contextRef="#ctx0" brushRef="#br0" timeOffset="4485">4189 960 2931 0,'0'0'175'0,"6"-29"-87"0,-6 29-57 15,0 0-162-15,0 0-216 16,0 0-339-16,0 0-190 0</inkml:trace>
  <inkml:trace contextRef="#ctx0" brushRef="#br0" timeOffset="5109">3584 923 1924 0,'0'0'235'0,"0"34"44"15,7 3-42-15,-7 3-75 16,6 1-66-16,-6 3-45 0,7-3-15 16,-14-1 0-16,-6-3-18 15,7-3-18-15,-7-5 0 0,13-29 5 16,-20 33-3-16,20-33-19 16,0 0-29-16,-33 19-43 0,33-19-6 15,0 0 18-15,-39-7 32 16,39 7 18-16,0 0 7 0,-33-23 5 15,33 23 4-15,0 0 11 16,-40 15 11-16,1 15 39 16,-1 10 17-16,1 5 8 15,6 6-15-15,-6 1-5 0,-1-4-20 16,7-4-19-16,1-7-16 16,-1 0 0-16,0-3 10 0,0-12-2 15,33-22-3-15,-33 15-5 16,33-15-9-16,0 0 2 0,-33-4-3 15,33 4 19-15,-33-26-12 16,33 26 3-16,-32-37 7 0,32 37 69 16,-46-29 57-1,-7 10 49-15,0 12 57 0,-19 10-6 16,-13 8 11-16,-14 4 15 16,-13 4 2-16,-19-1-24 0,0-3-67 15,-7-4-15-15,6 4-64 16,-6-8-39-16,7-7 11 0,6-7-30 15,20-8-4-15,13 0-27 16,13-7 5-16,13 0 0 0,14-8-87 16,12-7-213-16,7-7-146 15,14-4-88-15,-1-11-61 0,20-4-225 16,13-7-268-16</inkml:trace>
  <inkml:trace contextRef="#ctx0" brushRef="#br0" timeOffset="5301">2244 425 2909 0,'0'0'232'15,"0"0"-62"-15,26 11-89 0,-26-11-70 16,39 11-176-16,1 4-210 15,-7 7-267-15,0 18-167 16</inkml:trace>
  <inkml:trace contextRef="#ctx0" brushRef="#br0" timeOffset="5473">1764 2416 2008 0,'53'18'262'0,"12"-25"-17"16,21-8-109-16,12-11-69 16,1-7-85-16,-1-4-251 15,-6-3-368-15,-19 6-218 16</inkml:trace>
  <inkml:trace contextRef="#ctx0" brushRef="#br0" timeOffset="5657">1731 1330 1902 0,'66'-41'304'16,"6"4"-101"-16,14-3-96 15,6 6-160-15,-14-3-245 16,-5 8-231-16,-14 3-131 0</inkml:trace>
  <inkml:trace contextRef="#ctx0" brushRef="#br0" timeOffset="5976">693 0 1588 0,'-33'15'395'16,"0"7"8"-16,-6 26-49 0,-1 29-64 16,-12 30-56-16,-7 34-29 15,-14 21-29-15,8 23-24 0,-8 15-60 16,8-1-25-16,5-3-22 15,14-8-22-15,14-7-18 0,12 0-5 16,13-3 3-16,20-5-110 16,7 1-97-16,13-4-73 15,13-7-128-15,7-5-256 16,6-13-201-16</inkml:trace>
</inkml:ink>
</file>

<file path=ppt/ink/ink372.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4:40:40.784"/>
    </inkml:context>
    <inkml:brush xml:id="br0">
      <inkml:brushProperty name="width" value="0.1" units="cm"/>
      <inkml:brushProperty name="height" value="0.1" units="cm"/>
      <inkml:brushProperty name="fitToCurve" value="1"/>
    </inkml:brush>
  </inkml:definitions>
  <inkml:trace contextRef="#ctx0" brushRef="#br0">1650 436 1925 0,'0'0'265'15,"0"0"20"-15,0 0-50 16,0 0-65-16,0 0-25 0,39 18-19 15,1 8-26-15,-1 7-34 16,-19 8-23-16,13-1-10 16,-20-3-20-16,-7-3 5 0,-6-1-10 15,0-33-1-15,-19 33-2 16,19-33-5-16,-33 30-58 0,-7-19-19 16,40-11-25-16,-32 0-15 15,32 0-15-15,0 0-1 0,-27-45 30 16,27 1 4-16,27-4-5 15,-8 4 30-15,8-4 32 16,-1 7 20-16,-26 41 15 16,39-37 7-16,-39 37 0 0,0 0-12 15,0 0 51-15,33-22 67 16,-33 22 20-16,0 0 5 0,0 0-18 16,13 48-22-16,-13-7 1 15,-13-1-7-15,0 1-25 0,-13-8-15 16,26-33-14-16,-53 37-3 15,7-11-4-15,-6-8-15 0,-1-10-14 16,7-8 5-16,0-4 11 16,0-7-11-16,13-7-5 15,-6-12-1-15,6-3-4 16,7-8-10-16,-1-7-20 0,8-18-9 16,-1 3 16-16,7-19-1 15,0-3-9-15,-1-3 10 0,1 18 14 16,7 14 19-16,-1 16 0 15,7 40-4-15,0 0 10 0,0 0 19 16,0 0 2-16,-13 59-6 16,13 7 7-16,13 8-11 0,7 4-12 15,6-1-5-15,0 1 0 16,7-4 9-16,-13-8-4 16,0-7-5-16,-7-14 0 0,0-12 13 15,-13-33-4-15,-26 29-6 16,26-29-3-16,-53 12 3 0,1-12 3 15,-1-8 2-15,0-3-11 16,1-7-4-16,12 3 14 16,8 0 17-16,32 15 0 0,-33-7-10 15,33 7 33-15,-40 22 46 16,7 11 22-16,-13 11 17 16,14 16 21-16,-8 2-24 0,-6 5-29 15,-6 3-12-15,-14 0-25 16,-6-7-26-16,-7-4-20 0,0-11-21 15,0-3-6-15,7-16-143 16,-7-7-135-16,7-11-85 0,12-11-157 16,14-11-263-16,46 11-144 15</inkml:trace>
</inkml:ink>
</file>

<file path=ppt/ink/ink373.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4:40:41.140"/>
    </inkml:context>
    <inkml:brush xml:id="br0">
      <inkml:brushProperty name="width" value="0.1" units="cm"/>
      <inkml:brushProperty name="height" value="0.1" units="cm"/>
      <inkml:brushProperty name="fitToCurve" value="1"/>
    </inkml:brush>
  </inkml:definitions>
  <inkml:trace contextRef="#ctx0" brushRef="#br0">1426 7 1734 0,'72'-11'345'16,"-19"19"-14"-16,-14 14-68 16,-13 18-68-16,-26 8-46 15,-13 4-50-15,-26 4-44 0,-14-1-31 16,-26-7-3-16,1-4-4 15,-8-7-13-15,-12-3-4 0,6-12-38 16,6-15-34-16,14-7-2 16,6-4 27-16,1-14 17 0,25-4 11 15,40 22-2-15,-46-56 14 16,20 8 3-16,6 8 77 0,20 40 6 16,-26-34-28-16,26 34-12 0,-40-11 14 15,-6 15 2-15,7 7-16 16,-20 15-18-16,0 11-21 15,-7 4-15-15,0 7-147 0,-13 3-194 16,1 12-303-16,-21 0-161 16</inkml:trace>
</inkml:ink>
</file>

<file path=ppt/ink/ink374.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4:40:41.939"/>
    </inkml:context>
    <inkml:brush xml:id="br0">
      <inkml:brushProperty name="width" value="0.1" units="cm"/>
      <inkml:brushProperty name="height" value="0.1" units="cm"/>
      <inkml:brushProperty name="fitToCurve" value="1"/>
    </inkml:brush>
  </inkml:definitions>
  <inkml:trace contextRef="#ctx0" brushRef="#br0">197 45 1326 0,'0'0'240'15,"46"-30"102"-15,-46 30 16 0,53-15-48 16,-20 15-60-16,-33 0-9 16,46 56 38-16,-13 25 16 15,-7 22-13-15,-13 34-19 0,0 15 13 16,-6 14 44-16,-14 15 66 16,1 7-21-16,-14 12-101 0,-13-1-101 15,-6 8-53-15,-20 0-60 16,-1-4-33-16,1-18-6 0,0-26-8 15,13-26 3-15,13-37-6 16,7-22-11-16,6-30-1 16,20-44 8-16,0 0 11 0,46-48-36 15,13-22-45-15,7-19-78 16,0-22-55-16,13-14 4 0,0-4 66 16,-1-1 56-16,1 19 54 15,-6 15 30-15,-8 19-34 0,1 18 6 16,-7 25 40-16,-59 34-25 15,72 8 10-15,-12 29 64 0,-8 18-1 16,-12 19-19-16,-1 4-39 16,-6 7-5-16,6 3 8 0,1-10-33 15,-1-12-307-15,1-7-191 16,-1-14-85-16,14-16-181 16,-1-10-318-16</inkml:trace>
</inkml:ink>
</file>

<file path=ppt/ink/ink375.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4:40:42.328"/>
    </inkml:context>
    <inkml:brush xml:id="br0">
      <inkml:brushProperty name="width" value="0.1" units="cm"/>
      <inkml:brushProperty name="height" value="0.1" units="cm"/>
      <inkml:brushProperty name="fitToCurve" value="1"/>
    </inkml:brush>
  </inkml:definitions>
  <inkml:trace contextRef="#ctx0" brushRef="#br0">204 75 2565 0,'53'-15'198'15,"0"0"27"-15,6 4-48 0,21-3-38 16,-2 6-38-16,21 1-25 15,-6 3-36-15,6 0-31 16,-14 8-15-16,-5-4-124 0,-21 4-150 16,-59-4-89-16,0 0-5 15,0 0 4-15,0 52 12 0,0-52 54 16,-72 66 30-16,-8-3 79 16,-6-4 89-16,-12-4 67 0,-15 1 92 15,1-8 143-15,0-4 155 16,7-7 64-16,13-7-12 0,18-4-66 15,15-12-69-15,20 1-68 16,39-15 1-16,0 0-11 0,0 0-55 16,59 11-67-1,21-7-41-15,18-8-13 0,14 0 0 16,14-7-104-16,5 0-121 16,2-7-156-16,-2-1-243 0,8 1-167 15</inkml:trace>
</inkml:ink>
</file>

<file path=ppt/ink/ink376.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4:40:42.839"/>
    </inkml:context>
    <inkml:brush xml:id="br0">
      <inkml:brushProperty name="width" value="0.1" units="cm"/>
      <inkml:brushProperty name="height" value="0.1" units="cm"/>
      <inkml:brushProperty name="fitToCurve" value="1"/>
    </inkml:brush>
  </inkml:definitions>
  <inkml:trace contextRef="#ctx0" brushRef="#br0">13 719 2193 0,'-13'-48'230'0,"13"48"-59"15,-7-37-26-15,7 37 37 0,0 0 32 16,27 66-26-16,-8 27-23 16,1 25-15-16,0 22-23 15,-1 24 10-15,-5 17 39 0,-1 11-22 16,-7 8 4-16,-6 8-36 15,-6-2-49-15,-1-2-25 16,1-20-24-16,-1-24 0 0,-6-27-20 16,6-26 7-16,1-29-7 15,-1-26 14-15,7-52-13 16,0 0-5-16,0 0 2 0,0 0-2 16,53-82-13-16,6-17-59 15,7-23-42-15,12-23-14 0,14-7 28 16,20-3 40-16,1 11 26 15,5 15 10-15,-6 25 20 0,-14 26 4 16,-12 29 4-16,-7 38 61 16,-7 30 71-16,-20 25-29 15,-12 24-37-15,-7 9-37 16,-14 16-22-16,8 3 2 0,6 0-26 16,13-4-238-16,6-3-177 15,1-12-195-15,6-14-525 0</inkml:trace>
  <inkml:trace contextRef="#ctx0" brushRef="#br0" timeOffset="313">2809 634 2609 0,'0'0'273'16,"0"0"-16"-16,72-4-45 0,13 4-42 16,21 0-33-16,25-3-40 15,7 3-47-15,13-4-41 16,7 0-3-16,0-3 1 15,-6-4-20-15,-14-8-130 0,-27 1-90 16,-12-8-120-16,-27 0-222 16,-19-4-248-16,-53 30 2 15</inkml:trace>
  <inkml:trace contextRef="#ctx0" brushRef="#br0" timeOffset="716">4249 27 1742 0,'-7'-52'414'0,"7"52"22"0,0 0-20 15,-52 34-58-15,-7 21-47 16,-20 19-33-16,0 15-25 0,-7 3-38 16,7 5-69-16,0-8-77 15,6-4-35-15,-5-12-14 16,12-10 4-16,0-11-7 0,7-11-13 15,59-41-4-15,-59 40-13 16,59-40-52-16,-40 11 3 0,40-11 26 16,0 0 10-16,-13-51-7 15,20-8 7-15,13-15-12 16,6-15 17-16,0-7 7 16,7 4 18-16,-7 6-7 15,-6 19 0-15,0 19 3 0,-20 48 15 16,0 0 102-16,0 0 40 15,0 0-50-15,39 81-11 0,-13 12-47 16,7 4-20-16,13 2-15 16,0 1-27-16,20-4-274 15,0-3-197-15,-1-5-72 0,-4-10-221 16,-2-8-324-16</inkml:trace>
</inkml:ink>
</file>

<file path=ppt/ink/ink377.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4:40:46.387"/>
    </inkml:context>
    <inkml:brush xml:id="br0">
      <inkml:brushProperty name="width" value="0.1" units="cm"/>
      <inkml:brushProperty name="height" value="0.1" units="cm"/>
      <inkml:brushProperty name="color" value="#ED1C24"/>
      <inkml:brushProperty name="fitToCurve" value="1"/>
    </inkml:brush>
  </inkml:definitions>
  <inkml:trace contextRef="#ctx0" brushRef="#br0">58 0 1603 0,'0'37'376'16,"0"18"34"-16,-6 16-57 15,-1 25-68-15,-6 15-86 0,7 18-54 16,-1 11-60-16,0 1-52 16,7 10-14-16,0-3-4 0,0-8-9 15,0-3-19-15,0-11-30 16,0-8-68-16,0-7-95 0,7-12-103 15,6-10-159-15,7-11-126 16,0-16 17-16,-1-17 38 16</inkml:trace>
  <inkml:trace contextRef="#ctx0" brushRef="#br0" timeOffset="812">78 2121 1082 0,'0'0'133'15,"0"0"15"-15,0 0 60 16,0 0 15-16,0 0 9 16,59-15-36-16,20 11-44 0,20 1-67 15,19 6-37-15,20-3-35 16,26 8 1-16,14 3-6 0,19 0 35 16,20 7 39-16,19 1-12 15,14 3-31-15,13 4-17 0,6 3 3 16,20 1-25-16,14-1 7 15,20 1-4-15,5 3-12 16,1 1 15-16,6-5-2 0,-7 4 7 16,-6 1-20-16,0-1 12 15,0-4 8-15,-6 1-11 0,-14-4 0 16,-13-4 14-16,-13-4-19 16,-6-3 20-16,-7 0-22 15,-14-8 12-15,-6 4 5 0,-13-7-6 16,-6-8-4-16,-7 4 13 15,-20-7-13-15,-13 0 10 0,-7-1-4 16,-6-3-6-16,-7-4 6 16,-5 4-6-16,-1-3-3 15,-7-1 11-15,-7 0-5 0,8-3-10 16,-14 6 12-16,6-2 0 16,-6 3-11-16,0 0 11 0,0 3-5 15,-6-3-10-15,-1 0 23 16,-13 0-17-16,1 0-7 0,-8 0 24 15,1-4-13-15,-7 0 3 16,-6 4 6-16,6-4-5 0,-13 1 13 16,0 2 46-16,-7 1-18 15,-6 0-3-15,-7 4-5 0,-6-1-19 16,-13 1 11-16,-7 0 21 16,-7-4-14-16,1 3 5 15,-40 8-15-15,46-7-23 16,-46 7 12-16,39-11-7 0,-39 11 12 15,39-8 33-15,-39 8-2 16,0 0 17-16,0 0 24 0,0 0-39 16,0 0-5-16,0 0-25 15,20-40-4-15,-20 40 1 0,-13-52-24 16,0 0 4-16,-13-7 7 16,-7 4-12-16,0-8 5 0,-7-11 13 15,1-4-20-15,6-10-3 16,0-16 18-16,7-10-8 15,13-12-10-15,13-7 4 16,6 4 16-16,8 7-14 0,5 19-7 16,-6 18 15-16,1 22 1 15,-8 22-27-15,-6 41-49 0,0 0-53 16,0 0-113-16,0 0-174 16,-33 59-313-16,7 11-243 0</inkml:trace>
  <inkml:trace contextRef="#ctx0" brushRef="#br0" timeOffset="2109">8793 3107 1340 0,'0'0'158'0,"0"0"228"16,0 0-7-16,0 0-64 0,6 30-60 15,7 18-52-15,7 7-60 16,6 8-42-16,14 3-18 0,-1 1-24 15,1-8-24-15,-8 0-20 16,1-11-3-16,-13-7-4 16,-13-12 13-16,-27 1-21 0,-26-8-4 15,-20-3-7-15,-26-12 5 16,-20-7 6-16,1-7-25 0,-1-12-13 16,7-7-5-16,6-7-3 15,14-11 5-15,6-4 8 16,20 3-1-16,13-3-18 0,20 0 12 15,19 0 15-15,14 8 3 16,26 6 3-16,13 12 5 16,6 11 4-16,7 7 3 0,0 16 4 15,1 2 3-15,-14 8-4 16,-14 4 17-16,-32-26 6 16,27 41 10-16,-27-8 4 0,0-33-2 15,-33 41 1-15,0-8-1 16,-20-7 4-16,1-4-4 0,-7-3 4 15,-7-1 9-15,0 1-7 16,7 6 6-16,0 9 23 0,0 3-4 16,6 3-6-1,1 5-2-15,12 6 13 0,7 5 7 16,1 7-4-16,12 3-19 16,0 1 8-16,7-5 12 0,6 1-7 15,-6-7-1-15,7-12 7 16,-1-7 28-16,7-37 10 0,-33 29-16 15,0-18-42-15,1-7-10 16,-8-15 32-16,1-7 6 0,-1-16-9 16,7-3-23-16,1-11-9 15,5-11-21-15,8-7-3 0,5-15-8 16,8-8-5-16,12-11 0 16,14-3 9-16,20 7-39 15,-1 7-68-15,14 11-108 16,6 16-64-16,6 17-72 0,-5 8-85 15,-1 19-206-15,0 10-332 16</inkml:trace>
  <inkml:trace contextRef="#ctx0" brushRef="#br0" timeOffset="2282">8063 4733 2106 0,'79'18'300'16,"13"-18"-6"-16,20-7-76 0,-1-8-113 16,8-7-45-16,-1-8-131 15,-13-7-270-15,-6-7-456 0</inkml:trace>
  <inkml:trace contextRef="#ctx0" brushRef="#br0" timeOffset="2489">7807 3229 2513 0,'0'0'120'0,"0"0"-15"16,0 0-48-16,0 0-33 0,0 0-139 15,0 0-277-15,0 0-356 16</inkml:trace>
  <inkml:trace contextRef="#ctx0" brushRef="#br0" timeOffset="2892">6466 3366 1705 0,'-13'-56'259'0,"13"-10"14"16,20-1-35-16,13 1-23 15,13 14-55-15,6 4 0 16,14 19-39-16,6 10-16 0,1 19-49 16,-1 22-8-16,-19 8 11 15,-14 14-6-15,-19 4-8 16,-20 8-21-16,-27-1-15 0,-19-3 7 15,-19-4-24-15,-21 0 14 16,-12-8-3-16,-14-10-8 0,-13-8 11 16,7-11-13-16,0-11 14 15,6-7-2-15,13-12-5 16,7 1 36-16,13-4 18 0,7 3 24 16,20 1 1-16,12 3-26 15,7 8-17-15,33 7 20 0,-33 22 3 16,33-22-10-16,-26 44-30 15,13 4-12-15,13 0-27 0,20 4-157 16,-1 0-128-16,21-1-217 16,-1-3-370-16,1 0-86 15</inkml:trace>
  <inkml:trace contextRef="#ctx0" brushRef="#br0" timeOffset="3125">5960 4153 2115 0,'0'-37'383'0,"20"0"-21"0,6 0-42 15,14 7-52-15,6 4-14 16,0 12-19-16,6 6-58 16,-6 16-29-16,-6 6-22 0,-40-14-17 15,26 49-39-15,-13-5-33 16,-26 4-22-16,-7 4-95 0,-12-4-199 15,-14 0-129-15,0-8-133 16,0-3-387-16,-7-11-214 0</inkml:trace>
</inkml:ink>
</file>

<file path=ppt/ink/ink378.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4:41:43.642"/>
    </inkml:context>
    <inkml:brush xml:id="br0">
      <inkml:brushProperty name="width" value="0.1" units="cm"/>
      <inkml:brushProperty name="height" value="0.1" units="cm"/>
      <inkml:brushProperty name="color" value="#ED1C24"/>
      <inkml:brushProperty name="fitToCurve" value="1"/>
    </inkml:brush>
  </inkml:definitions>
  <inkml:trace contextRef="#ctx0" brushRef="#br0">0 122 2294 0,'177'-19'36'0,"27"5"-17"15,6-5-19 1,0-3 9-16,-19 4-38 0,-20 3-225 16,-7 0-349-16</inkml:trace>
</inkml:ink>
</file>

<file path=ppt/ink/ink379.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4:41:43.423"/>
    </inkml:context>
    <inkml:brush xml:id="br0">
      <inkml:brushProperty name="width" value="0.1" units="cm"/>
      <inkml:brushProperty name="height" value="0.1" units="cm"/>
      <inkml:brushProperty name="color" value="#ED1C24"/>
      <inkml:brushProperty name="fitToCurve" value="1"/>
    </inkml:brush>
  </inkml:definitions>
  <inkml:trace contextRef="#ctx0" brushRef="#br0">5213 402 753 0,'0'0'157'15,"0"0"92"-15,0 0 28 0,0 0-47 16,0 0-44-16,0 0-3 15,0 0-24-15,0 0-1 16,0 0-13-16,0 0-13 0,0 0-39 16,-26-8-49-16,-20 12-30 0,-20 7 10 15,-13 4-18-15,-13 11 11 16,-13 3 2-16,-6 1-11 0,-14 3-8 16,6 0-6-16,-5-3 22 0,5 3 10 15,21-3-20-15,12-4 2 16,27-8-4-16,13 1-12 0,7-5 8 15,39-14 14-15,0 0 4 0,6 30-11 16,27-8 0-16,13 4-7 16,7-4-9-16,12 4 9 0,1 3 0 15,0 1 11-15,0 7 35 16,-1 0 39-16,8 7-24 0,-1 1-30 16,-13-5-14-16,-6 5-5 0,-7-8 9 15,-14-1 9-15,-12-2 29 16,-20-34-8-16,-6 40-16 0,6-40-14 15,-53 41-14-15,-6-11-3 0,-13-8 3 16,-7-4-7-16,-13-3 11 16,-13-8-14-16,-20-3 10 0,-13-4-7 15,0-7 0-15,0-4 0 0,6-4 7 16,7-7-1-16,14 3 0 16,6-7-6-16,19-3-4 15,14-8-4-15,6 0 8 0,14-4 3 16,19 1-3-16,6-5-14 0,8 5 2 15,6-1 4-15,6 0 10 16,7 8-6-16,7 4-4 0,-7-1 3 16,0 30 11-16,0 0-9 0,13-30-11 15,-13 30 0-15,0 0 6 0,0 0 18 16,0 0-10-16,26-7 0 16,-26 7-6-16,39 11 1 0,-39-11 5 15,33 19 7-15,0 3 0 0,-33-22-7 16,33 29 0-16,0 1-5 15,-33-30-2-15,33 40 7 16,-33-40 0-16,33 41 6 0,-33-41 0 16,32 37-6-16,-32-37-4 0,0 0 4 15,0 37 0-15,0-37 9 16,0 0-2-16,-59 33 1 0,13-14-8 16,-6-12 0-16,6-3 0 0,6-8-7 15,40 4 1-15,-52-18-26 16,19-1-19-16,33 19-7 0,-20-48-7 15,14 0-18-15,12-4 4 0,7 1 23 16,20-1 21-16,0 11 13 0,0 1 4 16,-7 10 4-16,-26 30 14 15,40-18 3-15,-8 14-1 16,-32 4-2-16,0 0 10 0,27 33 44 16,-14 0 13-16,-20 4 17 0,-6 4-10 15,-7-4-10-15,-6-4-20 16,-20-3-21-16,-6-4-3 0,-8 0-2 15,1-4-13-15,-6 4-9 0,-1-12 0 16,-6-3 11-16,12-3 2 16,8-1-4-16,6-3-5 0,46-4-6 15,-59-15-1-15,59 15 2 0,-33-29-3 16,33 29-13-16,-20-41 0 16,20 4 3-16,0 11 12 15,0 26 6-15,0 0-9 0,0 0 2 16,0 0-1-16,0 0 1 0,0 0 12 15,0 0 3-15,40 19-2 0,-40-19-1 16,19 37-1-16,-19-37-7 16,0 44 3-16,0-44 9 0,-26 44-4 15,26-44 1-15,-53 41-6 0,1-15 0 16,6-8-4-16,0-10 1 16,0-5 0-16,6 1 13 0,40-4-7 15,-52-7-20-15,52 7-25 0,-40-19-2 16,40 19 5-16,-39-37 18 15,39 37 21-15,0 0 0 0,-20-40-7 16,20 40-9-16,0 0 5 16,0 0 3-16,0 0 13 0,0 0 0 15,0 0-1-15,0 0-4 16,40 7-3-16,-40-7-4 0,39 33 3 16,-19 0 8-16,0 15 96 0,-1 4 3 15,-12 7 6-15,-7 4-2 0,6 4 2 16,-12 3-9-16,-1 0 4 15,-12 4 7-15,-14 0-3 0,0 0-41 16,-13-8-34-16,-20-3-6 0,0-4-1 16,-19-7-10-16,0-8-4 15,-14-3 13-15,-13-8 16 16,1-11-7-16,-14-7-5 0,0-15-8 16,0-15-5-16,0-7-5 0,-6-15-5 15,12-11-16-15,1-11 2 16,6-8 11-16,20-10-9 0,20-4-2 15,13-16 5-15,13-2 0 0,20-5 11 16,19 8-14-16,20-4-60 16,14 1-115-16,12 6-66 0,20 5-66 15,7 14-110-15,13 4-243 0,13-1-232 16</inkml:trace>
  <inkml:trace contextRef="#ctx0" brushRef="#br0" timeOffset="453">3564 2297 4023 0,'-46'52'108'16,"26"-12"-32"-16,14-10 1 15,6-4-23-15,6-8-21 0,-6-18-21 16,26 4-30-16,1-11-264 15,-8-16-183-15,1-10-314 0,0-7-375 16</inkml:trace>
  <inkml:trace contextRef="#ctx0" brushRef="#br0" timeOffset="1044">1198 195 2134 0,'7'-8'75'15,"-7"8"147"-15,0 0 23 0,13-3-29 16,7-1-47-16,6-3-76 16,-6-1-46-16,6-3-18 0,7 0-12 15,-7-7-11-15,7-1 4 16,-33 19-24-16,0 0 1 0,26-33-32 15,-26 33-2-15,26-30-8 0,-26 30 5 16,14-26 11-16,-14 26 22 16,0 0 7-16,0 0 4 15,-46-18 2-15,13 18 1 0,0 4-1 16,0 3 4-16,33-7 5 16,-46 19-11-16,13-1 15 0,7-3-21 15,26-15 1-15,-26 18 19 0,26-18 0 16,-20 22-11-16,20-22 21 15,6 30 4-15,8-8 1 0,-14-22-14 16,52 26-5-16,-6-11-7 0,0-4 0 16,0-7 3-16,-13-4 4 15,0-8 5-15,-33 8 0 0,33-15-9 16,-33 15-37-16,0 0-30 16,0 0-45-16,0 0-61 15,0 0-116-15,0 0-151 0,0 0-145 16</inkml:trace>
  <inkml:trace contextRef="#ctx0" brushRef="#br0" timeOffset="1861">3189 2478 315 0,'7'-22'50'0,"-7"22"18"0,13-22 14 16,-13 22 1-16,0 0 3 0,0 0-1 15,0 0 16-15,0 0 26 16,0 0 11-16,0 0 19 0,0 0-39 16,0 0 14-16,0 0-45 0,0 0-5 15,0 0-26-15,0 0 14 16,0 0-23-16,20-19-7 15,26 8-21-15,0 0 28 0,13 0-56 16,7-4 12-16,6 4-22 0,7-4 25 16,0 1-10-16,-1 3 4 15,-5-1-21-15,-8 5 31 0,-19 0-30 16,-6 3 39-16,-40 4-14 16,33-4 80-16,-33 4 18 0,0 0-25 15,0 0 12-15,-59 26-9 0,-7-4-16 16,-6-3 5-16,-7-1-32 15,-13 1-10-15,0-1-3 16,0-3 18-16,0 3 52 0,0-6-1 16,19-1-9-16,14-4-27 0,20 0-31 15,6-3-22-15,33-4 5 16,0 0-10-16,0 0 9 0,33 15-9 16,13-8 5-16,20-3-5 0,19-4 4 15,7 0-14-15,13-4 16 16,7 4-14-16,0 4 17 0,-7 0-22 15,0-1 20-15,-20 1-14 0,-6 0 7 16,-20-4-72-16,-13 0-113 16,-6 0-164-16,-14-4-288 15,-26 4-133-15</inkml:trace>
</inkml:ink>
</file>

<file path=ppt/ink/ink38.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04-21T08:09:25.993"/>
    </inkml:context>
    <inkml:brush xml:id="br0">
      <inkml:brushProperty name="width" value="0.1" units="cm"/>
      <inkml:brushProperty name="height" value="0.1" units="cm"/>
      <inkml:brushProperty name="color" value="#3165BB"/>
      <inkml:brushProperty name="fitToCurve" value="1"/>
    </inkml:brush>
  </inkml:definitions>
  <inkml:trace contextRef="#ctx0" brushRef="#br0">501 0 1367 0,'0'0'106'0,"0"0"75"16,-40 48 47-16,7 26-18 16,-6 18 21-16,0 15-54 0,-7 15-33 15,6 15-16-15,-12 11-14 16,6 22-21-16,0 11-36 0,0 0-18 15,13-4-17-15,6-7-22 16,14-7 11-16,13-19-9 16,20-11-9-16,6-19-46 0,14-21-69 15,19-16-27-15,13-21-59 0,14-12-103 16,6-22-216-16,13-14-126 16</inkml:trace>
</inkml:ink>
</file>

<file path=ppt/ink/ink380.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4:41:45.939"/>
    </inkml:context>
    <inkml:brush xml:id="br0">
      <inkml:brushProperty name="width" value="0.1" units="cm"/>
      <inkml:brushProperty name="height" value="0.1" units="cm"/>
      <inkml:brushProperty name="color" value="#ED1C24"/>
      <inkml:brushProperty name="fitToCurve" value="1"/>
    </inkml:brush>
  </inkml:definitions>
  <inkml:trace contextRef="#ctx0" brushRef="#br0">0 122 1595 0,'0'0'342'16,"33"-15"22"-16,13 0-84 16,7 0-34-16,25 4-68 0,8-3-25 15,20-1-32-15,6 4-42 0,6 0-25 16,7 3-29-16,-7 5-1 16,0-1-21-16,-6 4 11 0,-6 0-18 15,-7 4 10-15,-20-1-14 0,-7-3-21 16,-26 8-90-16,-13-5-14 15,-33-3-51-15,0 0-75 0,0 0-21 16,-46 34-5-16,-13-12-31 16,-20 4 25-16,-20-4 31 0,-13 4 101 15,-13-1 85-15,-7 6 37 16,-12-1 5-16,-1-1 88 0,7-3 117 16,12 0 126-16,15-8 8 0,25-3-42 15,27-4-71-15,13 0-37 16,46-11 101-16,0 0-15 0,0 0-50 15,66 8-66-15,13-5-38 0,19-3-9 16,15 0-39-16,5 0-21 16,7-3-1-16,6 3-12 0,14-4-7 15,0 4-114-15,0-4-217 0,6 1-282 16,-6-5-276-16</inkml:trace>
</inkml:ink>
</file>

<file path=ppt/ink/ink381.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4:41:46.563"/>
    </inkml:context>
    <inkml:brush xml:id="br0">
      <inkml:brushProperty name="width" value="0.1" units="cm"/>
      <inkml:brushProperty name="height" value="0.1" units="cm"/>
      <inkml:brushProperty name="color" value="#ED1C24"/>
      <inkml:brushProperty name="fitToCurve" value="1"/>
    </inkml:brush>
  </inkml:definitions>
  <inkml:trace contextRef="#ctx0" brushRef="#br0">5451 1530 1296 0,'0'0'459'0,"0"0"-29"15,0 0-86-15,0 0-91 0,-27 12-81 16,-12-9-19-16,-14-10-48 15,-6-4-46-15,-7-4-18 0,1-3 16 16,6-1-4-16,6 1-23 16,7 3-9-16,13 0-1 0,33 15-9 15,-20-22-11-15,27 0 0 16,32-4 5-16,14 4-11 0,19 11-4 16,7 3 15-16,7 8-9 0,-14 11-5 15,0 11 19 1,-13 15-10-16,-19 8-3 0,-21 10 11 15,-12 1 4-15,-33 10 62 0,-27 8 69 16,-19 7-20-16,-27 1-65 16,-6-5-13-16,-13-7-33 0,0-7-5 15,6-7-90-15,13-8-181 16,7-11-193-16,13-8-392 0,7-18-266 16</inkml:trace>
  <inkml:trace contextRef="#ctx0" brushRef="#br0" timeOffset="261">4813 52 2474 0,'-33'40'187'15,"14"19"55"-15,5 19 15 0,1 11-33 16,7 10-22-16,-1 20-37 16,7 3-62-16,13 3-50 15,0-3-29-15,14-4-14 0,6-7-53 16,6-11-214-16,0-7-146 16,1-8-224-16,-7-3-237 0</inkml:trace>
  <inkml:trace contextRef="#ctx0" brushRef="#br0" timeOffset="1080">4122 1627 1911 0,'-39'-26'140'16,"39"26"52"-16,-46-41 25 0,6 8-54 15,14 0-75-15,13 3-35 16,6 0-18-16,7-3-35 0,20-4 3 16,13-3 2-16,13 3 3 0,13 2-17 15,8 17 9-15,-2 7 7 16,1 11-12-16,-7 11-3 0,-13 7 12 16,0 13-7-16,-13 6-4 15,-7 0 14-15,-19 7-7 0,-14-3 0 16,-19-4 20-16,-13-4 3 15,-14-3-23-15,-13-5 6 16,-12-6 4-16,-8-4-21 0,-7-4 20 16,-12-4-16-16,6-3 14 15,1-8-13-15,-1-3 1 0,7-4 13 16,7-4-8-16,19-7-8 0,7-4 15 16,20-4-3-16,12-7-13 15,8-7-12-15,19 3 1 0,19-7 1 16,8 8-7-16,5 6 14 15,8 8 18-15,6 7-22 0,-7 12 11 16,-6 10 11-16,7 9-4 16,-8 6-10-16,-32-18 13 15,27 42-5-15,-21-2-3 0,-12 1 10 16,-7-4-7-16,-14 4-5 0,-6-8 10 16,-13 0-1-16,0-7-13 15,-6 0 6-15,-7-8 9 0,0-3-15 16,-7 0 14-16,7-8-5 15,0-7-6-15,6 0 13 0,7-7-4 16,13-4-3-16,33 11-6 16,-26-37-62-16,13 0-28 0,13-11-23 15,13-4-19-15,7-3 44 0,-1-1 43 16,-12 1 2-16,-1 6 37 16,-12 8 6-16,6 15 11 0,0 26-15 15,0 0 4-15,-40 0 0 16,-12 15 6-16,-7 15 70 15,-7 3 46-15,0 8 43 0,-13-4-1 16,1 4-14-16,-14-4 15 16,-7 4 33-16,-6-4-14 0,-20-4-2 15,-13-7-5-15,-13-12-8 0,-13-2-22 16,-14-9-44-16,-7-6-10 16,-5-9 2-16,6 1-22 0,6-11-30 15,14-7-22-15,19-5-5 16,14-6-4-16,19-5-3 0,27-6-30 15,13-9-148-15,26-7-127 0,26-3-128 16,20-4-264-16,33-7-285 16</inkml:trace>
  <inkml:trace contextRef="#ctx0" brushRef="#br0" timeOffset="1289">3412 0 2630 0,'53'18'184'16,"0"8"10"-16,-7-7-47 0,0-4-43 16,-7-1-67-16,0 1-12 15,1 0-51-15,6 3-264 0,0 8-323 16,-7 4-254-16</inkml:trace>
  <inkml:trace contextRef="#ctx0" brushRef="#br0" timeOffset="1501">1619 2462 2391 0,'19'25'258'0,"21"-10"-3"0,19-7-57 16,20-12-88-16,13-4-44 0,26-3-42 15,20-11-27-15,7-4-147 16,12-7-235-16,-12-11-272 0,-7-12-202 16</inkml:trace>
  <inkml:trace contextRef="#ctx0" brushRef="#br0" timeOffset="1697">1282 429 2097 0,'0'0'118'0,"0"0"177"15,0 0 4-15,66-15-55 16,21 7-82-16,24 12-75 0,21 3-52 15,19 5-11-15,13-5-130 0,0-3-301 16,-6-4-422-16</inkml:trace>
</inkml:ink>
</file>

<file path=ppt/ink/ink382.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3:44:53.359"/>
    </inkml:context>
    <inkml:brush xml:id="br0">
      <inkml:brushProperty name="width" value="0.1" units="cm"/>
      <inkml:brushProperty name="height" value="0.1" units="cm"/>
      <inkml:brushProperty name="color" value="#774931"/>
      <inkml:brushProperty name="fitToCurve" value="1"/>
    </inkml:brush>
  </inkml:definitions>
  <inkml:trace contextRef="#ctx0" brushRef="#br0">1762 1704 925 0,'19'-37'174'0,"-19"37"64"15,0 0-94-15,7-33-35 16,-7 33-56-16,-7-38 4 16,7 38 24-16,0-33-30 0,0 3-29 15,0 30-22 1,0-37-10-16,7 8-4 0,0-1 19 16,6 1-1-16,13-8-12 0,0 7 2 15,7 4-12-15,-33 26-3 16,33-25 40-16,6 10-19 15,-12 11-10-15,5 8 10 0,-5 3 4 16,-27-7 19-16,39 15-27 16,-13 3 13-16,-26-18-1 15,33 15-16-15,-33-15-2 0,0 0-5 16,0 0 4-16,0 0 26 16,0 0-15-16,7 33 24 0,-7-33-20 15,-33 52 11-15,-13-11-12 16,-7-1 8-16,-6 1-18 0,0-8 29 15,-7-7-33 1,-6 5 11-16,7-2 5 0,-1-7 0 16,13-7-5-16,7-4 8 15,46-11-15-15,-52 8 17 0,52-8-7 16,0 0-11-16,0 0 18 16,-27-37-18-16,27 37 1 0,14-52-4 15,-1 14-5-15,-13 38 16 16,39-37 15-16,-39 37-20 15,40-11-3-15,-40 11 8 0,0 0-17 16,0 0 12-16,32 52 7 16,-25-7 55-16,-7-1 54 0,-13 8 43 15,-13-7-44-15,-1 3-46 16,-6-11-24-16,33-37-21 16,-52 44-22-16,12-11-14 15,40-33 9-15,-46 30-170 0,46-30-197 16,-39 12-127-16,39-12-69 15</inkml:trace>
  <inkml:trace contextRef="#ctx0" brushRef="#br0" timeOffset="201">1867 960 809 0,'0'0'212'16,"0"0"7"-16,0 0-61 16,0 0-78-16,0 0-58 15,0 0-2-15,0 0-28 0,0 0 27 16,33-8-287-16,-33 8-170 16</inkml:trace>
  <inkml:trace contextRef="#ctx0" brushRef="#br0" timeOffset="533">1131 963 669 0,'0'0'182'0,"0"0"-7"15,0 0-60-15,0 0-55 16,0 0-15-16,0 0 19 0,0 0 85 16,0 0-39-16,20 56-56 15,-1-4-7-15,1 3-18 0,0 4-29 16,-1 4 4-16,8 1 8 15,-8 2-12-15,8-3-11 0,-1-8-79 16,-6-3-243-16,-14-4-125 16</inkml:trace>
  <inkml:trace contextRef="#ctx0" brushRef="#br0" timeOffset="1064">1012 1489 826 0,'0'0'178'15,"0"0"54"-15,0 0-46 16,0 0-18-16,0 0 12 0,6 48-9 16,-6-48-59-16,7 56-14 15,-1-7-21-15,-6-49-1 16,-13 55-25-16,13-55-47 15,-33 55 16-15,33-55-1 0,-65 52-22 16,5-15-2-16,8-15 19 16,6-3-22-16,46-19-2 0,-53 7 26 15,53-7-16-15,0 0-22 16,-46-22 33-16,46 22-14 0,0 0-19 16,-13-56 26-16,13 56-4 15,20-44 0-15,-20 44 0 0,0 0-8 16,59-29 3-16,-59 29 8 15,46 3-14-15,-46-3 25 0,0 0-22 16,0 0-3 0,0 0 33-16,13 48-20 0,-13-48 11 15,0 0-8-15,-39 45-13 16,39-45 22-16,0 0 1 0,-46 18 101 16,46-18-9-16,-46-4-9 15,46 4-47-15,0 0 19 0,-53-44-29 16,20-4-30-16,14 0 0 15,5-4 0-15,-5-4-11 0,6 0-14 16,6-3 17-16,0 15-3 16,1 3-17-16,6 41-181 0,0 0-201 15,0 0-202-15,0 0-39 16</inkml:trace>
  <inkml:trace contextRef="#ctx0" brushRef="#br0" timeOffset="1245">906 2127 992 0,'46'36'316'16,"-46"-36"89"-16,0 0-120 0,0 0-136 16,0 0-61-16,0 0-67 15,0 0-2-15,0 0-230 0,0 0-311 16,33-36-94-16</inkml:trace>
  <inkml:trace contextRef="#ctx0" brushRef="#br0" timeOffset="1592">1328 0 540 0,'0'52'139'0,"-7"14"17"0,-6 9-23 16,-6 6 58-16,-8 4-44 16,1 0-67-16,-7 0-20 0,-6-6-64 15,6-13 11-15,7-14 17 16,-2-11-8-16,28-41-8 16,0 0-3-16,0 0 14 0,-39 25-14 15,39-25-34-15,0 0 55 16,-33-62-20-16,7-9-32 0,13 1 126 15,-7 6 15-15,7 16 5 16,6 8-72-16,7 40-25 16,0 0-7-16,0 0 2 0,0 0-25 15,-39 70 20-15,12 1-17 16,1-1 29-16,6 4-28 0,1-4-282 16,-1 1-82-16,0 7-31 15</inkml:trace>
  <inkml:trace contextRef="#ctx0" brushRef="#br0" timeOffset="1968">0 1581 848 0,'0'0'85'0,"0"0"148"15,0 0 32-15,0 0-116 16,13 46 47-16,13 2-36 0,7 0 57 16,0-4-82-16,0-3-65 15,-7 3 8-15,-6-3-8 0,-7-4 2 16,-13 0-17-16,0-3-23 16,0-34-7-16,-13 44-1 0,13-44-24 15,-27 37 7-15,27-37 36 16,0 0 24-16,0 0-21 0,-33 8-37 15,33-8 10-15,0 0-14 16,-39-48-15-16,13 0 19 0,13-2-24 16,6 6 10-1,0 4 12-15,1 6-22 0,6 34 11 16,6-44-4-16,-6 44-205 16,0 0-186-16,0 0-216 0,33-41-68 15</inkml:trace>
</inkml:ink>
</file>

<file path=ppt/ink/ink383.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3:44:35.199"/>
    </inkml:context>
    <inkml:brush xml:id="br0">
      <inkml:brushProperty name="width" value="0.1" units="cm"/>
      <inkml:brushProperty name="height" value="0.1" units="cm"/>
      <inkml:brushProperty name="color" value="#774931"/>
      <inkml:brushProperty name="fitToCurve" value="1"/>
    </inkml:brush>
  </inkml:definitions>
  <inkml:trace contextRef="#ctx0" brushRef="#br0">11968 1094 693 0,'0'0'181'15,"0"0"-14"-15,0 0-15 0,0 0-33 16,0 0 15-16,0 0 19 16,0 0-45-16,0 0-20 0,0 0-28 15,0 0-27-15,-14-37 14 16,14 37-9-16,0 0-7 15,-39-33-3-15,0 7-2 16,6 8 1-16,-7 3 3 0,7-4 4 16,-6 5 5-16,6-1-8 15,-6 4-14-15,-1-4 32 16,7 4-16-16,-6-4-7 0,6 8-6 16,-6-4 43-16,-1 3-19 15,7 1-7-15,-6-1-7 0,0 8-18 16,-7 0 16-16,6 4-23 15,-6 0 15-15,0 3 25 0,0 1-5 16,7 3-26-16,-14 0 17 16,7 0-7-16,-6 4-13 0,-1-1 13 15,7 5 29 1,-13-4-9-16,13 3-16 0,-7 1-11 16,7-1 16-16,0 1-1 15,-6-1 2-15,12 1-8 0,1 3-6 16,-1-4 7-16,1 1 5 15,6-1-13-15,0 1-6 0,-6 3 8 16,6 0 20-16,-6-4 0 16,39-18-4-16,-46 34-12 0,6-9 13 15,40-25 1-15,-46 31-15 16,46-31-4-16,-52 41 2 0,12-12 1 16,40-29-10-1,-46 34-4-15,46-34-2 0,-52 44 12 16,12-11-3-16,40-33-10 15,-46 41-6-15,46-41 12 0,-39 51-3 16,39-51-9-16,-40 45-3 16,40-45-5-16,-33 48 16 0,33-48 1 15,-26 52 27-15,26-52-12 16,-26 55-4-16,13-11 1 0,0-3-18 16,13-41-3-16,-14 48 5 15,8-4 8-15,-1-3 15 0,1-4-10 16,6-37 4-1,0 55-1-15,6-10-11 0,1-5-7 16,-7-3 10-16,6 4-7 16,1-4-12-16,6 0 17 0,0 3 9 15,0 1-12-15,7-4-2 16,-20-37 11-16,33 52-3 0,0-8-10 16,6-3-4-16,-39-41 9 15,46 51 0-15,0-10-2 0,-6-4-11 16,-1-4-3-16,-6 0 16 15,-33-33-5-15,53 45-10 0,-7-5 6 16,0-6 10-16,-7-5-3 16,7-3-1-16,0 0-11 15,7-4 5-15,-1-3 7 16,1-1 4-16,6-3-15 0,7 0 1 16,-1-1 7-16,1-2 1 15,6-1-5-15,1-4 0 0,-1 0 0 16,-6-3 3-16,6 0-3 15,-6-1-4-15,-7 1 4 0,0 0 7 16,-13 0-4-16,6-4-8 16,-6 3-1-16,0-3 13 0,0 0-2 15,0-3-5-15,-6 3-6 16,-1-4 8-16,7-4 5 16,-6 5-7-16,-1-5-3 15,7 1-5-15,-46 7 10 0,53-18 5 16,-7 3-14-16,0 0 2 15,-46 15 12-15,59-26-2 0,-7 4-5 16,-6 0-8-16,-6 3 8 16,-40 19 3-16,59-33-3 0,-13 7 4 15,0 4-10-15,-7-4 3 16,-6 0 12-16,7 0-9 0,-40 26-4 16,52-44 4-16,-19 7 9 15,-33 37-6-15,53-48-13 16,-20 7 10-16,-1 8 3 15,-32 33 7-15,33-48-15 0,0 11-5 16,-33 37 10-16,26-44 13 16,1 7-19-16,-27 37-1 0,26-41 11 15,-26 41 3-15,26-40-13 16,-26 40 0-16,20-45 6 0,-20 45 9 16,13-44-9-16,-13 44-8 15,7-44 8-15,-7 44 6 16,6-48-6-16,-6 48-7 0,0-52 1 15,0 52 12-15,-6-48-6 16,6 48 0-16,-7-48-6 16,7 48 10-16,-6-48 1 0,6 48-15 15,-7-52 5-15,7 52 11 16,-13-52-6-16,13 52-5 0,-13-48 5 16,13 48 0-16,-13-55 2 15,13 55-8-15,-14-48 0 0,14 48 16 16,-19-48-3-16,19 48-16 15,-27-41 4-15,27 41 8 16,-19-40 6-16,19 40-17 0,-27-37 1 16,27 37 14-16,0 0-5 15,-39-41-9-15,39 41 0 16,0 0 13-16,-39-44 5 0,39 44-18 16,-33-34 2-16,33 34 5 15,-40-25 3-15,40 25-3 0,-39-30 0 16,39 30-5-16,0 0 5 15,-46-30 11-15,46 30-11 0,-40-25-8 16,40 25 8-16,0 0 7 16,0 0-12-16,-46-35 1 15,46 35 9-15,0 0-2 0,-39-40-8 16,39 40-1-16,-39-34 6 16,39 34 8-16,-46-29-8 0,46 29-7 15,-40-30 2-15,40 30 16 16,-46-33-8-16,46 33-9 15,-46-29 0-15,46 29 10 0,-46-26-1 16,20 4-7-16,26 22 4 16,-33-19-11-16,33 19 14 15,-39-18-3-15,39 18-9 0,-33-19-40 16,33 19-120-16,-33-15-109 16,33 15-211-16,-40-14-468 0</inkml:trace>
  <inkml:trace contextRef="#ctx0" brushRef="#br0" timeOffset="1528">11757 1649 834 0,'0'0'183'0,"0"0"-72"16,0 0-32-16,0 0-48 0,0 0-8 15,0 0 82-15,0 0 17 16,0 0-54-16,0 0-29 16,0 0 89-16,0 0-47 0,0 0 3 15,53 34 11-15,-53-34-21 16,52 29-23-16,-52-29-24 15,53 26 61-15,-53-26 3 0,59 18-53 16,-59-18 49-16,46 4-3 16,-46-4-18-16,0 0-20 0,40-11-20 15,-40 11-26 1,0 0 14-16,0 0 1 0,0 0-12 16,0-37-9-16,0 37 6 15,0 0-19-15,0 0 6 0,-40-11 19 16,40 11 0-16,-52 15 5 15,12 7-11-15,40-22 10 16,-39 44 25-16,6-7 16 0,33-37-18 16,-26 48-3-16,26-48 1 15,-27 41-7-15,27-41-6 16,-19 37 20-16,19-37 33 0,0 0 9 16,0 0-15-16,0 0-23 15,0 0-21-15,0 0-13 0,0 0-2 16,-40 33 1-16,40-33-1 15,0 0 3-15,0 0-9 16,-39-4 0-16,39 4-5 16,0 0 0-16,0 0 5 0,0 0 0 15,-27-44 7-15,27 44-7 16,-13-37-5-16,13 37-1 16,0 0-11-16,0-40-87 0,0 40-103 15,0 0-173-15,7-48-215 16,-7 48-144-16</inkml:trace>
  <inkml:trace contextRef="#ctx0" brushRef="#br0" timeOffset="1829">11639 1249 917 0,'0'0'285'0,"0"0"-21"16,0 0-54-16,0 0 30 0,-13 30-86 16,13-30-22-16,-13 49-56 15,6-8-26-15,-6-8-10 16,13-33-31-16,0 48-9 15,7-4 9-15,-1-7-6 0,1 4-66 16,-7-41-210-16,19 44-176 16,-19-44-40-16,14 52-15 0</inkml:trace>
  <inkml:trace contextRef="#ctx0" brushRef="#br0" timeOffset="2820">11416 1601 784 0,'0'0'200'0,"0"0"-18"16,0 0-16-16,0 0-46 15,0 0-22-15,0 0-32 0,0 0-45 16,0 0-3-16,0 0-5 16,0 0 47-16,0 0 37 15,0 0-23-15,0 0 4 16,0 0-18-16,13 45-18 0,-13-45 2 16,13 51-4-16,-13-51 64 15,6 37-35-15,-6-37-17 16,0 0 17-16,-6 41-20 0,6-41-26 15,0 0-23-15,0 0 6 16,-40 26-10-16,40-26 14 0,-46 18 0 16,46-18-13-16,-39 4-11 15,39-4 14-15,0 0-4 16,0 0 4-16,-33-33-10 16,33 33 10-16,0 0-18 0,-20-37 7 15,20 37 5-15,0 0 8 16,0 0 1-16,0 0 2 15,0 0-5-15,0 0 0 0,0 0-4 16,0 0 14-16,0 0-18 16,0 0 8-16,-39 37 4 0,39-37 4 15,0 0 4-15,-39 37-3 16,39-37-15-16,-40 22-7 16,40-22-1-16,0 0-23 0,-46 0-38 15,46 0-8-15,0 0 7 16,-39-26 13-16,39 26 1 15,0 0 19-15,-20-37 33 16,20 37 18-16,0 0-17 0,0 0-6 16,0 0-7-16,0 0 19 15,0 0-2-15,0 0 0 0,0 0 5 16,0 0 12-16,0 0 5 16,0 0 1-16,0 0 71 15,0 0-28-15,0 0-23 0,-46 37-4 16,0-19-9-16,7-6 4 15,-7-9-7-15,13-3-4 0,33 0-18 16,-46-11-13 0,46 11 7-16,0 0 20 0,-40-37-14 15,40 37 0-15,-6-37-18 16,6 37 10-16,0 0 5 0,0 0 0 16,46-33 7-16,-46 33-4 15,39-15-20-15,-39 15 20 16,0 0 10-16,0 0-3 0,0 0 5 15,0 0-15-15,0 0-2 16,0 0-2-16,0 0 23 0,-59 37-6 16,13-18 59-16,7-8 31 15,-1-8 10-15,40-3-11 16,-39-7 4-16,39 7-27 16,0 0-9-16,0 0-13 0,-40-33-28 15,21 3-10-15,5-7-16 16,14 0-4-16,0-3 4 15,7 3 5-15,6-4-14 0,-6 4-49 16,12 0-188-16,-5 4-302 16,12-8-283-16</inkml:trace>
  <inkml:trace contextRef="#ctx0" brushRef="#br0" timeOffset="3044">11573 1238 2342 0,'27'-3'312'16,"-27"3"-119"-16,0 0-86 0,32-8-51 15,-32 8-31-15,40 0-12 16,-40 0-103-16,0 0-330 0,0 0-307 15,26 22-51-15</inkml:trace>
  <inkml:trace contextRef="#ctx0" brushRef="#br0" timeOffset="3281">11271 1461 1511 0,'0'0'346'0,"0"0"-40"0,-39-26-129 16,39 26-81-16,0 0-37 16,0 0 17-16,0 0-8 0,32-11-35 15,-32 11-6-15,33 7 9 16,-33-7 0-16,0 0 1 0,0 0-10 16,0 0-13-1,-19 45-87-15,19-45-142 0,-66 40-179 16,0-14-197-16,7-4 9 15</inkml:trace>
  <inkml:trace contextRef="#ctx0" brushRef="#br0" timeOffset="3668">11278 1002 1012 0,'0'0'242'15,"0"0"-1"-15,0 0 14 0,0 0-114 16,0 0 28-16,0 0 6 16,0 0 5-16,0 0-25 0,0 0-49 15,0 0-8-15,-27 33-18 16,27-33-41-16,-26 41-26 16,0-8-7-16,26-33 9 0,-33 33-9 15,33-33-11-15,-26 22-91 16,26-22-54-16,-33 19-5 0,33-19 5 15,0 0 15-15,-33-4 44 16,33 4 38-16,0 0 30 0,-26-33 17 16,12 0-17-16,14 3 11 15,-6 1 19-15,6 29 1 16,0-30-8-16,0 30-9 16,0 0 4-16,0 0 16 0,0 0 0 15,0 0-5-15,-40 22-12 16,14 4-8-16,26-26-96 0,-52 48-314 15,-1-11-201-15</inkml:trace>
  <inkml:trace contextRef="#ctx0" brushRef="#br0" timeOffset="4092">10029 1575 922 0,'0'0'254'0,"0"0"46"0,0 0-91 15,39 0-64-15,-39 0 22 16,60 15 0-16,-14 7-3 15,-46-22-8-15,46 41-45 16,-46-41-30-16,39 55-16 0,-39-55-3 16,26 48-11-16,-26-48 1 15,0 45-25-15,0-45-24 0,0 0-3 16,-72 44 4-16,13-18 13 16,0-8-12-16,13-10-9 0,46-8-6 15,-59-11 17-15,59 11 2 16,-46-22-9-16,46 22-9 0,-20-41 1 15,20 41 8-15,6-59 0 16,1 18-15-16,-7 41-2 16,0 0-116-16,53-48-214 15,-7 19-345-15,6 10-160 0</inkml:trace>
  <inkml:trace contextRef="#ctx0" brushRef="#br0" timeOffset="5332">9589 2636 459 0,'0'0'91'0,"0"0"9"0,0 0 11 16,0 0 12-16,0 0-23 15,0 0-21-15,0 0 21 0,0 0 29 16,0 0-22-16,0 0 15 16,0 0-67-16,0 0 69 0,0 0 34 15,-59 15-24-15,-2 10-5 16,-4 16 17-16,-8 7 32 15,-19 15-22-15,-13 3-14 0,-26 8-30 16,-27 8-17-16,-19 3-24 16,-20 7-14-16,-33 8-2 15,-20 3-16-15,-20 4-27 0,-19 11-12 16,-13 1 9-16,-7 4 3 16,0 6-9-16,20-7 37 15,20-4-5-15,19-3 5 0,14-5 0 16,25-2 16-16,8-9-3 15,12 1-1-15,7-11-21 0,13-4-18 16,7-4 4-16,13-7-5 16,6-11-8-16,20-8-10 0,14-3 11 15,25-8-2-15,7-7-7 16,14-4-3-16,19-3 13 16,6-8 6-16,40-22-18 15,0 0 0-15,0 0 6 0,-39 22 9 16,39-22-18-16,0 0 5 15,0 0-1-15,0 0 5 0,0 0-107 16,0 0-103-16,0 0-100 16,0 0-116-16,0 0-139 0,0 0-102 15</inkml:trace>
  <inkml:trace contextRef="#ctx0" brushRef="#br0" timeOffset="7749">3779 5681 602 0,'0'0'161'0,"0"0"33"16,0 0 40-16,0 0-33 0,0 0-52 15,0 0 37-15,0 0-24 16,0 0-10-16,0 0-65 0,0 0-12 16,0 0-54-16,0 0 17 15,-46-26-26-15,46 26 8 16,-33-22-20-16,0 7 19 15,33 15 6-15,-33-18 17 0,33 18-5 16,-39-15-28-16,-1 0-6 16,7 4 17-16,1 0-18 0,-1 4-2 15,-7-4 16-15,-6 3 26 16,0 1-8-16,-6 3-11 16,-1-3-7-16,1 3-16 0,-1 0 3 15,0 4 7-15,7-3-23 16,0 3 13-16,0-4 7 15,7 4 2-15,6 4-29 0,-6-4 20 16,6 0 9-16,0 0-3 16,0 0-10-16,0 3-7 15,0 5 8-15,-6-1-9 0,6 4 20 16,-13-3 1-16,7 3 2 16,-7-4-6-16,0 4 49 0,0 0 0 15,0 4-18-15,-7-8-29 16,7 8-12-16,-13-4 23 0,0 4 1 15,0-4 22-15,0 4 11 16,-7 0-22-16,-6 3 7 0,-1-3 24 16,14 3-13-1,0 1-23-15,6 3 3 0,7 0-3 16,0 0 32-16,7 4-13 16,0 4-8-16,39-30-2 0,-53 48-7 15,53-48-11-15,-53 59 16 16,14-7 16-16,39-52-15 0,-46 62-9 15,13-10-20-15,7-4 12 16,26-48 16-16,-33 63 3 16,7-15-10-16,-1-4-13 0,8 1-5 15,19-45-7-15,-27 59 17 16,14-10-13-16,-6-5-9 16,5-7 10-16,8 0 0 0,6-37 7 15,-13 48-1-15,13-11-11 16,0-37-6-16,0 41 38 0,0-41 26 15,6 48-33-15,1-8-22 16,-7-40 2-16,26 45 2 16,-6-8 3-16,-20-37-4 0,33 51-15 15,-14-10 13-15,1-4-1 16,6 4-3-16,-6-4-6 0,6 3 1 16,-26-40 9-16,40 52 6 15,-1-11-7-15,-39-41-6 0,46 48 3 16,0-11 7-1,-6-4-1-15,-1 0-10 0,1 0 4 16,-1-7 0-16,0-4 6 16,1 1-1-16,-1-1-8 0,7-4 3 15,0 1 12-15,7-1-9 16,-7-3-10-16,13 0 10 0,-6-1 6 16,-1-2-9-16,1-1 0 15,-1 0-3-15,1-4 8 0,-1 0 4 16,-6-3-6-16,7 4-8 15,-7-8 5-15,7 0 6 16,-7-4-9-16,6 4-1 16,1-8 10-16,6 1-6 0,-7 0-3 15,8-1-5-15,-1 1 5 16,-7 0 9-16,7-1-6 0,-6-3 0 16,6 4 0-16,-6-8 12 15,-1 4-15-15,1 0-5 0,-1-4 8 16,1 0 5-16,-7 0-1 15,0-3-7-15,0 3-4 16,0-3 11-16,0-1 1 0,-7-3-5 16,7 4-8-16,0-8 8 15,-6 3 8-15,6-2-8 16,-7-1-8-16,1 0 13 0,6 0-12 16,-7-4 14-16,-6 1-11 15,0 3 8-15,6-3-10 16,-12-5 12-16,-1 1-6 0,0 0-4 15,0 0 8-15,1-4-11 16,-1 0 14-16,-6 0-14 0,-7 3 10 16,7 1 3-16,-7 0-12 15,0 3 11-15,0-3-10 0,-6 4 12 16,-1-5-10-16,-6 5 5 16,0-4-5-16,0-1 0 0,0 34 14 15,0-55-20-15,-6 11 12 16,-1 2-8-16,7 1 8 15,-7 4-3-15,7 0 8 16,-6 4-14-16,6 33 6 0,-7-48 0 16,1 11 0-16,6 37 3 15,-7-44-7-15,7 44 12 0,-13-41-14 16,13 41 9-16,-20-37-3 16,20 37-5-16,-26-37 8 0,26 37-6 15,0 0 8-15,-33-40-5 16,33 40-6-16,-39-37 14 0,39 37-14 15,-40-30 6-15,40 30 6 16,0 0-11-16,-46-29 5 16,46 29 0-16,0 0 0 0,-39-30 5 15,39 30-11-15,0 0 10 16,0 0-1-16,0 0-8 16,-40-37 11-16,40 37-12 0,-32-26 8 15,32 26-2-15,0 0 4 16,-33-26-4-16,33 26-8 0,-40-18 18 15,40 18-19-15,-33-19 15 16,33 19-6-16,-46-14-7 16,20 3 14-16,26 11-11 0,0 0 4 15,-46-15-10-15,46 15-121 16,-46-8-70-16,46 8-136 0,0 0-243 16,0 0-260-16</inkml:trace>
  <inkml:trace contextRef="#ctx0" brushRef="#br0" timeOffset="11204">2747 437 535 0,'0'0'132'15,"33"18"0"-15,-33-18-35 16,0 0-37-16,33 37-33 0,-33-37 78 15,19 37 1-15,-12-8 6 16,-7-29-46-16,-7 34-15 0,7-34-10 16,-32 40 65-16,-8-10-62 15,7-12 9-15,7-7-20 16,26-11-30-16,-39 8-16 16,39-8 44-16,-33-11-10 0,33 11 0 15,-20-26-26-15,7-4 13 16,13-3-25-16,0 0 11 0,6 3 10 15,-6 30-10-15,14-33 21 16,-14 33-31-16,0 0 37 0,0 0-21 16,0 0-14-16,0 0 23 15,0 0-18-15,0 0 23 0,0 0 56 16,0 0 26-16,-7 37 40 16,-6 0 23-16,-7 4-32 15,-6-1-66-15,0 1-32 16,-7-1-6-16,-7-6-8 0,7-1-21 15,1-7 17-15,-1-8 0 16,33-18-25-16,-33 15 23 0,33-15-6 16,0 0-3-16,-40 0-3 15,40 0 3-15,0 0-18 0,-19-33 30 16,19 33-5-16,-13-33-24 16,13 33 19-16,0 0-6 0,0 0-15 15,0 0 19-15,0 0 8 16,0 0-11-16,0 0 19 15,0 0-10-15,0 0 1 0,6 37 47 16,-6-8-54-16,0-29-3 16,0 30 20-16,0-30-12 0,-20 29-9 15,20-29 1-15,0 0 12 16,-39 30-20-16,6-15 15 16,33-15-4-16,-33 3-10 0,33-3 10 15,0 0-28-15,-33-18-19 16,33 18 10-16,-19-33 10 0,19 33 8 15,-7-34 5-15,7 34 18 16,-6-29-13-16,6 29-7 0,0 0 16 16,0 0-22-16,0 0 15 15,0 0 22-15,0 0-19 16,0 0 6-16,6 33 10 0,-6-3-19 16,0-1 18-16,0 8 173 15,-13 7 8-15,6 4-76 0,-12 0-28 16,-8 0-26-16,8 0-33 15,-8-3-19-15,-5-4 2 0,-1-4-15 16,0-11-69-16,33-26-171 16,-46 37-293-16,46-37-212 0</inkml:trace>
  <inkml:trace contextRef="#ctx0" brushRef="#br0" timeOffset="11553">2576 74 1024 0,'-13'37'246'15,"13"-37"3"-15,-7 30-68 0,7-30-65 16,0 0-17-1,0 0-22-15,0 0-15 0,0 0-35 16,0 0-12-16,0 0 17 16,0 0 81-16,0 0-58 0,0 0-7 15,0 0-21-15,0-33 13 16,0-1 31-16,0 5 14 0,0 29-26 16,-6-33-13-16,6 33-9 15,0 0-12-15,0 0-28 0,0 0 3 16,-33-15 12-16,33 15-20 15,0 0-201-15,0 0-211 0,-39 29-245 16</inkml:trace>
  <inkml:trace contextRef="#ctx0" brushRef="#br0" timeOffset="11892">1958 455 1034 0,'14'30'221'16,"-14"-30"-55"-16,32 18-79 16,-32-18-30-16,33 4-15 0,-33-4 102 15,33-8-44-15,-33 8-18 16,33-14-3-16,-33 14 47 15,0 0-4-15,26-41 9 0,-13 8-35 16,-13 33-40-16,0-30 16 16,-6 8-14-16,6 22-30 0,0 0-31 15,-26-7 16-15,-1 18-5 16,1 7-8-16,26-18-8 0,-33 37-72 16,7-4-168-16,26-33-194 15,-26 45-179-15,19-8-8 0</inkml:trace>
  <inkml:trace contextRef="#ctx0" brushRef="#br0" timeOffset="12336">1676 86 912 0,'0'0'225'0,"-40"-30"-73"0,40 30-50 16,-26 4 0-16,26-4 47 16,-26 59 8-16,6 7 23 0,14 12-11 15,-1 11-42-15,14 7 22 16,-1 3-10-16,7 5-24 16,7 3-44-16,-7-4 49 0,-6 1-52 15,-7-8-15-15,-7-4-15 16,-13-7-9-16,-12-2 28 0,-1-10-12 15,-13-10 3-15,-7-7-23 16,-6-12-7-16,6-3-11 0,-6-16-3 16,7-6 39-16,-1-12 16 15,7-7-3-15,46 0-20 0,-59-18-1 16,26-8-20-16,33 26 1 16,-33-55-7-16,14-1 2 15,12 1-16-15,20-1 10 16,7-3-14-16,6-5 13 0,14 2-7 15,6 6-1-15,6 4-3 16,-6 8-81-16,0 15-113 0,-6 6-148 16,-40 23-185-16,52-11-149 15,-19 15-8-15</inkml:trace>
  <inkml:trace contextRef="#ctx0" brushRef="#br0" timeOffset="12672">624 2170 1612 0,'0'0'315'0,"0"0"-32"0,0 0-69 15,0 0-21-15,53-7-18 16,19-12-23-16,33-10-40 0,14-8-44 15,25-4-2-15,27-10-16 16,20-9-19-16,19-6-12 0,13-15-17 16,7-12 2-16,14-3-4 15,-8-4 3-15,-12 8-9 16,-21 11 12-16,-32 10-12 0,-26 8 9 16,-34 15-19-16,-19 7 20 15,-26 15-18-15,-20 4 14 0,-13 11-131 16,-33 11-90-16,0 0-174 15,0 0-229-15,0 0-128 0</inkml:trace>
  <inkml:trace contextRef="#ctx0" brushRef="#br0" timeOffset="14261">0 1649 1471 0,'0'0'286'0,"0"0"-51"0,0 0-99 16,0 0-71-16,33-37-29 16,13 8-22-16,13 7-14 15,13 0 0-15,1 3 19 0,-1 1-19 16,-13 6 0-16,-6 1-16 16,-7 4-243-16,-46 7-243 15,0 0-165-15</inkml:trace>
  <inkml:trace contextRef="#ctx0" brushRef="#br0" timeOffset="50632">3266 6158 404 0,'0'0'86'16,"0"0"4"-16,0 0 13 15,0 0 2-15,0 0-38 16,0 0 21-16,0 0 20 15,0 0-34-15,0 0-15 0,0 0 166 16,0 0-27-16,0 0-27 16,0 0-77-16,0 0 3 0,0 0-16 15,0 0-14-15,0 0-20 16,26 48 7-16,-26-48-10 16,7 40-6-16,-7-40 28 0,0 0-41 15,0 0 2-15,-13 37-10 16,13-37-5-16,0 0-19 15,0 0 4-15,-46 30 10 16,46-30-13-16,0 0 18 0,-53 7-5 16,53-7 3-16,-46-7-7 15,46 7 5-15,0 0-8 16,0 0 0-16,-46-30-17 0,46 30 26 16,0 0-9-16,-33-51-5 15,20 10 14-15,13 41-16 0,-13-63 17 16,7 8-2-16,6 10-2 15,0 5-6-15,0-1 0 16,0 41-5-16,0-41-11 0,0 41 21 16,-7-36-5-16,7 36 3 15,0 0 2-15,0 0 2 16,0 0-2-16,-7-34-10 16,7 34 1-16,0 0-4 0,0 0-5 15,0 0 13-15,0 0 3 16,0 0-3-16,0 0 11 15,0 0-7-15,0 0-4 0,-19 45-11 16,6-8 11-16,13-37 62 16,0 55-12-16,0-11-9 0,0-44-17 15,13 63-24-15,6-19 16 16,-19-44 8-16,14 48-14 16,-1-7-8-16,-13-41-2 15,19 41-9-15,-19-41 20 0,7 37-2 16,-7-37 51-16,0 0-35 15,0 0-1-15,7 37 2 16,-7-37-6-16,0 0-11 0,0 0-3 16,-33 22-3-16,33-22 2 15,-46 15-5-15,46-15-7 16,-46 7 7-16,46-7-6 0,-40-4 6 16,40 4 3-16,-39-11 0 15,39 11-3-15,0 0 6 0,0 0-12 16,-33-37-10-1,33 37 11-15,-7-37 10 0,7 37-14 16,0 0-5-16,0 0 14 16,0 0 8-16,40-29 0 15,-40 29-8-15,0 0 5 0,39 7 1 16,-39-7-6-16,0 0-7 16,27 41 19-16,-14-1 7 0,-13-40 2 15,-13 41 0-15,13-41 5 16,-14 44 2-16,14-44-4 15,-32 45-4-15,5-15-5 0,27-30-15 16,-39 34 6-16,6-16-12 16,0-7 12-16,0-4-15 0,33-7-26 15,-39 0-74 1,39 0-46-16,-40-18-102 0,40 18-62 16,-26-41-162-16,20 3-44 15,12-6 2-15</inkml:trace>
  <inkml:trace contextRef="#ctx0" brushRef="#br0" timeOffset="50877">3187 5988 932 0,'0'0'235'16,"46"-4"-34"-16,-46 4-15 16,46 4-74-16,-46-4-56 0,46 3-33 15,-46-3-10-15,0 0-16 16,46 8 8-16,-46-8-252 16,0 0-130-16,0 0-75 0</inkml:trace>
  <inkml:trace contextRef="#ctx0" brushRef="#br0" timeOffset="51156">2740 6272 907 0,'0'0'299'0,"0"0"-5"16,0 0-48-16,0 0 4 0,0 0-40 16,0 0-6-16,7 41-90 15,-7-41-38-15,-20 44-35 16,20-44-15-16,-46 45-7 16,0-12-24-16,7-7 9 0,-1-3-21 15,40-23-141-15,-46 18-206 16,46-18-193-16,-46 11-45 0</inkml:trace>
  <inkml:trace contextRef="#ctx0" brushRef="#br0" timeOffset="51374">2642 6006 1029 0,'0'0'263'16,"0"0"-19"-16,0 0-138 15,0 0-28-15,0 0-63 0,0 0-15 16,0 0-96-16,0 0-277 16,0 0-142-16</inkml:trace>
  <inkml:trace contextRef="#ctx0" brushRef="#br0" timeOffset="51812">2491 6058 622 0,'0'0'193'16,"0"0"56"-16,0 48-36 0,0-48-16 15,0 52-32-15,0-52-77 16,0 51-17-16,0-51-38 16,-20 52-9-16,20-52-40 15,-33 41 26-15,33-41 4 0,-52 33-14 16,6-15 0-16,46-18 0 16,-40 8-4-16,40-8 11 15,0 0-14-15,0 0 19 0,0 0-23 16,-20-44 7-16,20 44 16 15,7-45-27-15,-7 45 15 0,0 0-7 16,0 0 3-16,0 0 14 16,46-18 72-16,-46 18-22 15,0 0 12-15,0 0-2 0,0 0-39 16,20 44-2 0,-20-44-12-16,0 44-4 0,0-44-26 15,-27 48 36-15,27-48-23 16,-52 41-9-16,-1-11-133 0,14-12-109 15,-7-2-101-15,46-16 1 16,-46 4-7-16,6-4-15 16</inkml:trace>
  <inkml:trace contextRef="#ctx0" brushRef="#br0" timeOffset="52001">2175 6609 920 0,'0'0'269'0,"53"8"4"16,-7-8-65-16,6-4-49 15,1 4-76-15,-7-7-29 0,7 3-43 16,-7-3-11-16,-46 7-222 16,52-19-207-16,-52 19-109 15</inkml:trace>
  <inkml:trace contextRef="#ctx0" brushRef="#br0" timeOffset="52367">1893 5844 747 0,'0'0'244'0,"0"0"65"15,0 0-67-15,-33 48-80 16,26 3 52-16,7 1 17 0,7 0-70 16,-1 7-27-16,1-4 5 15,0 1-65-15,-7-1-6 16,-7-7-40-16,-6-11 12 0,-13 0-19 16,26-37-9-16,-53 37-5 15,0-11-10-15,1-11 12 16,-1-12-12-16,7-3 13 15,7-7-25-15,39 7 24 0,-40-30-15 16,40 30 6-16,-26-55-11 16,20-4 5-16,19 7 3 15,6 0-138-15,14 1-94 0,7 10-170 16,6 8-84-16,0 3 12 16,-7 8 40-16</inkml:trace>
  <inkml:trace contextRef="#ctx0" brushRef="#br0" timeOffset="52512">1755 6080 893 0,'0'0'249'15,"0"0"31"-15,0 0-41 16,39 33-107-16,-39-33-72 0,59 15-27 16,-13-11-23-16,0-4-391 15,0-4-278-15</inkml:trace>
  <inkml:trace contextRef="#ctx0" brushRef="#br0" timeOffset="53432">10555 3002 591 0,'0'0'214'0,"0"0"41"0,0 0-83 15,0 0-56-15,0 0-40 16,0 0-49-16,-33 7 123 0,33-7-49 16,-53 70 61-16,1 11 29 15,-14 23 43-15,-13 21-35 16,-13 20-45-16,-13 13-36 16,-20 16 2-16,0 8-47 0,-6-1-9 15,-14 4-14-15,0-8-29 0,7-11 56 16,0-14-29-16,13-19-11 15,0-15-12-15,20-14-10 16,6-12 10-16,20-14-5 16,1-16 15-16,18-3-12 0,8-10-17 15,6-9 8-15,6 1-18 16,40-41 8-16,-39 33 2 0,39-33-10 16,0 0 14-16,0 0-13 15,0 0-1-15,-33 33 4 0,33-33-66 16,0 0-117-16,0 0-194 15,0 0-226-15,0 0-107 0,0 0 16 16</inkml:trace>
  <inkml:trace contextRef="#ctx0" brushRef="#br0" timeOffset="54300">8674 5903 1048 0,'0'0'254'0,"13"-41"10"0,-13 41-13 16,0 0-70-16,-46-37-50 15,-6 11-4-15,-1 12-40 0,-6-1-15 16,-7 7-12-16,1 1-32 15,-8 0 25-15,1 7 39 16,-7 0-20-16,-13 3-28 0,0 8-16 16,-6 0-3-16,-14 4-3 15,-6 7 62-15,6 1 14 16,0 6-39-16,14 1-22 0,6 3-21 16,6 11 18-16,1 4 21 0,-1 8-15 15,8 10 2-15,-1 4-17 16,6 1-8-16,8 6 65 15,-1-3-21-15,13 5-35 16,1-2 4-16,12-3-17 0,8 4 27 16,5-4-1-16,8-4-7 15,5 4-13-15,8-4-11 0,6 0 7 16,0-3-2-16,13-1-2 16,0 1 13-16,13-5 4 0,7-6-18 15,13 3-7-15,13-7 7 16,7-4 3-16,13-4-10 0,6-7-3 15,7-4 0 1,14 0 6-16,5-10-1 0,1-5-5 16,6-10-3-16,1-1 8 15,-1-11 5-15,-6-3-8 0,6-8-8 16,-6-3 6-16,6-8 10 16,-6-8-10-16,6-6-3 0,7-8 3 15,0 0 7-15,-7-8 1 16,0-3-14-16,-6 0 6 0,-7-7 4 15,-6-5 6-15,-14-2-10 16,-6-9-5-16,-13 1 8 0,-1-4 4 16,-12 0 2-16,-14 0-12 15,1 0-1-15,-14 4 10 16,0 0-10-16,-6 2 4 16,-6 9 12-16,-14 0-12 0,0 7-10 15,-6 7 13-15,-9 5-3 16,-4 6 0-16,19 45-10 0,-46-51 10 15,6 14 12-15,1 7-12 16,-1 8-5-16,-6 0-5 0,7 7 16 16,-7 0-6-16,7-3 0 15,-1 7-6-15,1-1 13 0,-1 1-7 16,1 0-3-16,39 11-2 16,-53-11 8-16,14 0 2 15,39 11-17-15,-46-11-89 16,46 11-81-16,-40-7-82 0,40 7-173 15,0 0-318-15,-46 7-215 16</inkml:trace>
  <inkml:trace contextRef="#ctx0" brushRef="#br0" timeOffset="55559">8635 6195 727 0,'0'0'177'16,"0"0"-21"-16,0 0 42 15,0 0-40-15,0 0-9 16,0 0 31-16,0 48-44 16,6-11 11-16,8 3-48 0,-8-7 10 15,1 4-20-15,-7-3-27 16,0-1 1-16,-13 1-26 16,13-34-6-16,-33 37-24 0,0-7 6 15,0-8-8-15,0-4 1 16,-6-7-40-16,6-3-103 0,33-8-148 15,-46 0-169-15,13-4-28 16,33 4 5-16</inkml:trace>
  <inkml:trace contextRef="#ctx0" brushRef="#br0" timeOffset="55818">8379 6446 920 0,'0'0'259'0,"0"0"5"15,0 0 17-15,0 0-23 0,0 0-26 16,0 0-45-16,0 0-14 16,-20 42-61-16,0-2-22 15,-6 4 51-15,0-3-45 0,-7-4-50 16,0 0-22-16,0 0-19 15,7-11-11-15,26-26-141 16,-46 29-231-16,46-29-293 0,-46 19-87 16</inkml:trace>
  <inkml:trace contextRef="#ctx0" brushRef="#br0" timeOffset="56384">8195 6213 1002 0,'0'0'332'0,"0"0"-48"0,0 0-61 15,0 0-66-15,-33 48 7 16,6-11-60-16,27-37-43 15,-46 41-14-15,7-8-24 0,-7-11-23 16,0-3 15-16,7-5-8 16,-1-3-15-16,40-11 22 15,-46 4-27-15,46-4 19 0,-39 0 1 16,39 0-22-16,0 0 35 16,0 0-12-16,0 0-8 0,0 0 2 15,0 0-11-15,0 0 17 16,0 0-3-16,-40-22 18 15,40 22 50-15,0 0-19 0,0 0 33 16,0 0-9-16,-26 55 9 16,6-9 13-16,7-2 0 0,0-3-13 15,0-1 13-15,13-40-16 16,-33 52-22-16,7-15-13 0,-7-7-20 16,0-8-21-1,-6-4 9-15,-1-3-10 0,1-11-15 0,-1-1 15 16,1-6-7-1,-1-8 4-15,8 0 27 0,32 11 1 16,-33-34 1-16,6-3-21 16,14-3 10-16,7-5-27 0,12 1 14 15,7-4-14-15,7 4 12 16,6 2-13-16,1 5-21 0,12 4-117 16,-39 33-165-16,66-48-256 15,-7 7-284-15</inkml:trace>
  <inkml:trace contextRef="#ctx0" brushRef="#br0" timeOffset="57764">11659 3090 452 0,'0'0'91'0,"0"0"21"16,0 0-7-16,0 0-55 0,0 0 117 15,0 0-57-15,0 0 43 16,0 52 14-16,6 7 98 0,1 8-7 16,6 6-60-16,0 16-32 15,7 11-35-15,0 11 15 0,6 3-56 16,7 8-41-16,6 8-33 15,1-4 0-15,6 3 4 16,-7-3 56-16,7-4-29 0,0 0-7 16,-7-4-14-16,-6-7-15 15,0-8-11-15,0-10-7 16,-7-16 16-16,1-7 3 0,-8-14-8 16,1-8-11-16,0-7 14 15,-20-41 44-15,26 40-11 0,-26-40-11 16,0 0-18-16,0 0-16 15,0 0 20-15,0 0 17 16,0 0-21-16,33 41-2 0,-33-41-6 16,0 0 8-16,0 0-5 15,0 0-6-15,0 0-12 0,0 0 8 16,33 22 11-16,-33-22-7 16,0 0-45-16,0 0-193 0,0 0-285 15,52 11-323 1</inkml:trace>
  <inkml:trace contextRef="#ctx0" brushRef="#br0" timeOffset="59208">13157 5640 378 0,'0'0'68'0,"-46"-14"39"0,46 14-26 16,-46-11 18-16,6 3 24 16,1 1-11-16,0 3 7 15,39 4-53-15,-59-7 20 0,-1-1-28 16,8 5 45-16,-7-5-18 16,0 1 2-16,6 3-11 0,-6 0-1 15,0 4-25 1,0 0 38-16,6 0 5 0,-6 4-52 15,6 4 5-15,-6-1 8 16,7 4 27-16,-8-4-18 0,8 5-20 16,-1 2 18-16,-6 5-8 15,7-1 3-15,6-3-7 16,0 7-16-16,0 0 20 0,6-3 31 16,-6 3-8-16,0 0-3 15,7 4-19-15,-7 0 1 0,-7 0-12 16,7 0 8-16,0 3-8 15,7-3-15-15,-1 4-7 16,1-1 6-16,39-29 47 16,-46 48-29-16,13-7-23 0,7-4-9 15,6 3 12-15,7 1 41 16,0 0-21-16,13 3-14 16,-7-3 0-16,7 3-12 0,7-7 0 15,-7 4 25-15,6 0 4 16,7 0-19-16,1 3-21 0,-1-3 1 15,0 3 2-15,7 4-1 16,6 0 8-16,0 0-6 16,0 0 3-16,1-3-5 0,6-1 9 15,6 0-2-15,0-3-9 16,7 0-5-16,0-5-3 16,7 1 0-16,-7 0 3 0,7-7-3 15,-1 3 0-15,-6-3 0 16,7-4 11-16,-1-4-8 15,1 0-3-15,6 0-4 0,7-3 4 16,-1-5 0-16,-5 1 7 16,-1-4 1-16,6-3 0 0,-5-5-8 15,5 1 3-15,8-4-3 16,-1 0-3-16,0-4-4 0,0 4 2 16,1-7 5-1,6 3 0-15,-1-7 0 0,1 4 0 16,7-4 0-16,-8-4 7 15,1-4 1-15,0 1-5 0,-7-4-3 16,1-4 0-16,-1 0 0 16,-6 0 0-16,-7-7-7 0,0 0 7 15,-6-4 0-15,-1 0 6 16,1-4 0-16,-7-3 0 16,-7-1-6-16,7 1-5 0,-6-4 2 15,-1 0 3-15,-6 4-7 16,-7-1 3-16,0-3 0 15,-6 4 4-15,-13 0-6 0,-1 3 6 16,1-3 0-16,-7-2 0 16,-7 2 0-16,1 3-3 0,6 41 0 15,-27-59 3-15,27 59 0 16,-32-70 0-16,-1 18 6 16,6 12-4-16,27 40 15 0,-52-52-25 15,6 8 8-15,46 44-7 16,-59-48 1-16,13 11-6 0,0 3 9 15,6 5-2-15,40 29 5 16,-52-37-8-16,6 7 5 0,13 5-4 16,33 25 10-1,-53-34-3-15,7 5 9 0,46 29-9 16,-52-33-6-16,6 7-5 16,0 7-1-16,0 8 6 0,6 4-2 15,-6 3 0-15,7 4 3 16,-1 0-2-16,1 4 7 0,39-4-6 15,-53 7-55-15,14 0-21 16,39-7-38-16,-46 4-63 16,46-4-109-16,0 0-229 0,-46 0-277 15</inkml:trace>
  <inkml:trace contextRef="#ctx0" brushRef="#br0" timeOffset="59584">13545 6169 1231 0,'13'-52'316'16,"-13"52"-35"-16,0 0-99 0,0 0-69 15,0 0-57-15,0 0 52 16,0 0 25-16,0 0-7 0,0 0-15 16,-7 55-2-16,1 1-33 15,-1-1-20-15,0-3-18 16,7 0-17-16,-6-1-11 0,-1-1-4 15,7-6-6-15,-6-4-13 16,6-40-183-16,-7 49-195 0,7-49-203 16,-20 33-18-16,20-33 30 15</inkml:trace>
  <inkml:trace contextRef="#ctx0" brushRef="#br0" timeOffset="60023">13393 6464 859 0,'0'0'242'16,"0"0"45"-16,0 0-13 0,0 0-64 16,-52 4-35-16,52-4-10 15,-59 27-28-15,13-5-49 16,-7 0-31-16,7 0-9 0,0-3-35 15,-6-4 0-15,6-1-4 16,0-2 10-16,6-5-19 16,1-3-17-16,39-4 9 0,-46-4 19 15,46 4-11-15,0 0-6 16,-46-26 15-16,46 26-9 0,0 0 5 16,0 0-1-16,-40-44-4 15,40 44 4-15,0 0-8 0,0 0 1 16,0 0 3-16,-46-4-11 15,46 4 91-15,-46 30 34 16,7-1 8-16,39-29-28 16,-53 52-16-16,7-15-35 0,7 3-13 15,39-40-10-15,-39 45-10 16,39-45-6-16,-46 40-8 0,46-40 4 16,-40 30-139-16,40-30-173 15,0 0-223-15,0 0-147 16,0 0 23-16</inkml:trace>
  <inkml:trace contextRef="#ctx0" brushRef="#br0" timeOffset="60217">12631 6320 994 0,'53'-48'228'0,"-53"48"58"0,59-29-23 15,-6 14-109-15,-7 7-38 16,6 8-80-16,1 0-25 0,-1 8-8 16,-52-8-74-16,66 7-346 15,-66-7-194-15</inkml:trace>
  <inkml:trace contextRef="#ctx0" brushRef="#br0" timeOffset="60457">12441 6014 1544 0,'0'0'351'0,"-53"-11"18"15,53 11-64-15,0 0-102 0,-39 59-96 16,26-4-51-1,6-3-20-15,7-1-28 0,0 1-1 16,7-4-93-16,-7-48-208 16,0 63-237-16,0-15-139 0,0-48 22 15</inkml:trace>
  <inkml:trace contextRef="#ctx0" brushRef="#br0" timeOffset="60820">12237 6539 834 0,'-53'-15'200'0,"53"15"101"16,0 0-9-16,0 0-82 15,0 0-95-15,-52-56-42 16,52 56-15-16,-7-52-45 16,7 52-17-16,0 0-4 0,0 0 14 15,53-44-9-15,-53 44 31 16,46-15 27-16,-46 15 0 0,0 0 27 15,46 22 28-15,-46-22 9 16,0 0-6-16,6 45 8 0,-6-45-11 16,0 0-33-16,-39 48-19 15,-7-21 4-15,-13-13-24 0,0-3-13 16,0-3-7-16,-1-8-18 16,1 0 5-16,7-8-9 15,-1-3 4-15,7-3 6 0,13-1-4 16,33 15-2-16,-46-31-3 15,46 31-80-15,0 0-105 16,-46-51-166-16,27 10-241 0,19 41-158 16</inkml:trace>
  <inkml:trace contextRef="#ctx0" brushRef="#br0" timeOffset="61025">11698 6128 1624 0,'0'0'356'0,"0"0"-37"16,0 0-97-16,0 0-92 0,0 0-68 16,53 4-24-16,6-8-26 15,0 0-121-15,0 1-361 0,0-8-414 16</inkml:trace>
  <inkml:trace contextRef="#ctx0" brushRef="#br0" timeOffset="61772">12513 2780 841 0,'0'0'7'0,"0"0"144"16,0 0 65-16,0 0-37 15,0 0-8-15,39 26-10 16,1 3 28-16,12 12 1 0,21 14-32 15,19 12-53-15,26 10-48 16,26 12-9-16,14 15-22 0,20 10-10 16,12 12 0-16,14 10-16 15,13 1 0-15,13 4-6 16,6-4 24-16,1-4-13 16,-1-7-13-16,-6-8 0 0,-26-11 14 15,-26-11 9-15,-21-7-21 16,-25-12-9-16,-21-10 26 0,-25-12 2 15,-7-7-26-15,-20-7 5 16,-7-8 22-16,-6 1-5 0,-46-34-5 16,60 37-11-16,-14-12 3 15,-46-25 4-15,52 34 9 0,-6-12-18 16,0-7-1-16,-46-15 10 16,53 22 16-16,-7-7-150 15,-46-15-155-15,46 14-191 16,-46-14-137-16</inkml:trace>
  <inkml:trace contextRef="#ctx0" brushRef="#br0" timeOffset="62871">17796 5389 380 0,'0'0'0'0,"40"-15"24"15,-40 15-14-15,0 0 3 0,0 0-3 16,0 0-2-16,0 0 10 15,0 0 25-15,0 0 51 0,0 0 35 16,0 0 31-16,-59-29 12 16,13 10 0-16,46 19-38 15,-66-14 59-15,7 6-35 16,0 1-36-16,-7 3 5 0,0 0 1 16,-6 4-48-16,-7 0-40 15,0 8 10-15,-13 3 12 0,7 0-14 16,-1 7-16-16,1 1-32 15,-7 7 11-15,0 3 53 16,6 1 1-16,8 7-23 0,-1 0-32 16,6 7-4-16,8-3 19 15,6-1-16-15,6 1-16 0,7 3 10 16,0 1 16-16,13-1 2 16,0 4 50-16,14 4-25 15,12 3-12-15,7 8 10 0,7 0-12 16,12 3-22-16,14-7 13 15,7 4-4-15,6-4-7 16,6-3-8-16,1-1-4 0,12-6 7 16,8-1 16-16,6-3-23 15,6-1 0-15,14-7 6 0,-1 4-1 16,7-8-1-16,7 0-16 16,6-7 4-16,7-4 14 0,0 0 6 15,6-11-12-15,1-3 0 16,-1-8 5-16,-12-8 3 15,-1-3-17-15,-13-7 9 0,0-4 3 16,-13-8 0-16,-6 1 6 16,-8-8-14-16,-5 0 5 15,-14 0 17-15,0-8-17 0,-6 1 8 16,-53 44 6-16,65-55-6 16,-12 6-18-16,-53 49 10 0,66-63 4 15,-20 11 14-15,-46 52-26 16,52-66 4-16,-6 14 8 15,-46 52 3-15,40-70 12 0,-14 18-4 16,-13 11-1-16,-13 41-8 16,7-63 12-16,-7 12-7 0,-14 3-9 15,1 3-9-15,-13 5-1 16,26 40 10-16,-59-59 8 16,6 7-10-16,1 11-9 15,-1 4 9-15,-6 0 3 0,6 4-3 16,-6 0-4-16,7 3-1 15,-1 1 5-15,7-1 8 0,-6 4-8 16,6 0-15-16,-7 4 15 16,7 4 11-16,-7-4-11 0,1 7-11 15,-1 0 3-15,-6-3 18 16,0 3-3-16,0 0-12 0,6 0 1 16,-6 0-2-16,0 1 15 15,6 6-9-15,1-3-4 16,6 4-6-16,0-1 18 15,0 1 1-15,6 3-13 0,8 1-1 16,32 3 5-16,-60 0 4 16,14 3-2-16,7 1-6 0,39-4-13 15,-53 11-81-15,7-3-68 16,46-8-112-16,-46 18-111 16,46-18-157-16,-39 18-49 0</inkml:trace>
  <inkml:trace contextRef="#ctx0" brushRef="#br0" timeOffset="63608">17875 6051 1119 0,'0'0'172'0,"0"0"71"16,0 0-87-16,0 0-69 16,0 0-33-16,0 0-15 0,0 0-24 15,0 0-9-15,0 0-6 16,0 0 13-16,0 0-22 0,0 0 3 15,59-60 10-15,-13 9-7 16,-46 51-15-16,59-56 15 0,-13 16-11 16,-46 40 25-16,53-37-31 15,-53 37 48-15,46-19-50 16,-46 19 32-16,0 0-10 0,59 4-24 16,-59-4 36-16,59 29 3 15,-59-29-23-15,53 41-2 16,-53-41 16-16,0 0 10 0,52 48-10 15,-52-48-18-15,0 0 21 16,0 0-3-16,0 0-20 16,0 0 11-16,0 0 3 0,0 0 24 15,0 0-17-15,0 56-1 16,0-56 8-16,0 0 35 0,-72 44 6 16,6-18-33-16,1-11 5 15,-8-4-14-15,1-8-21 0,0 1-5 16,6-4 37-16,14-4-6 15,52 4-18-15,-60-7 9 16,60 7 3-16,0 0-12 16,0 0-4-16,0 0 9 0,0 0-10 15,0 0 0-15,0 0 5 16,0 0 7-16,0 0-17 0,0 0-11 16,0 0 50-16,0 0 13 15,53 4-20-15,-53-4 41 0,0 0 18 16,0 0-15-16,0 62-14 15,-13-17 13-15,13-45-19 16,-40 44-10-16,40-44-23 0,-46 41-16 16,46-41-4-16,-46 33 19 15,46-33-51-15,0 0-220 16,-59 18-317-16,59-18-119 0</inkml:trace>
  <inkml:trace contextRef="#ctx0" brushRef="#br0" timeOffset="63833">17908 5629 1050 0,'0'0'186'0,"0"0"36"16,0 0 35-16,0 0-100 15,0 0-48-15,0 0-59 16,0 0-42-16,0 0-8 0,0 0-35 16,0 0-363-16,46 19-196 15</inkml:trace>
  <inkml:trace contextRef="#ctx0" brushRef="#br0" timeOffset="64091">17501 5685 1516 0,'0'0'278'15,"-46"-19"-90"-15,46 19 70 0,0 0-78 16,0 0-71-16,-46 56-43 15,19-5-35-15,8-3-23 0,12 4-16 16,7 4 14-16,0-56-6 16,0 70-170-16,7-15-231 0,-7-55-239 15,13 59-17 1</inkml:trace>
  <inkml:trace contextRef="#ctx0" brushRef="#br0" timeOffset="64397">17257 5899 986 0,'0'0'263'0,"0"0"58"0,0 0-18 15,-52-11-90-15,52 11-23 16,-53 15 9-16,7 3-4 15,46-18-42-15,-65 30-61 16,65-30-30-16,-66 33-14 0,0-14 1 16,7-5-11-16,0 1-20 15,-7-4-5-15,0-7-5 0,7-4-1 16,13 0-20-16,46 0 0 16,-65-4 13-16,65 4-98 0,-60-7-189 15,60 7-206-15,0 0-254 16</inkml:trace>
  <inkml:trace contextRef="#ctx0" brushRef="#br0" timeOffset="64612">16666 6209 1731 0,'0'0'443'16,"0"0"-46"-16,0 0-110 15,0 0-62-15,0 0-42 0,0 0-56 16,0 0-66-16,0 0-29 16,0 0-15-16,0 0-8 0,0 0-42 15,0 0-139-15,0 0-197 16,0 0-274-16,0 0-296 16</inkml:trace>
</inkml:ink>
</file>

<file path=ppt/ink/ink384.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3:45:42.948"/>
    </inkml:context>
    <inkml:brush xml:id="br0">
      <inkml:brushProperty name="width" value="0.1" units="cm"/>
      <inkml:brushProperty name="height" value="0.1" units="cm"/>
      <inkml:brushProperty name="color" value="#774931"/>
      <inkml:brushProperty name="fitToCurve" value="1"/>
    </inkml:brush>
  </inkml:definitions>
  <inkml:trace contextRef="#ctx0" brushRef="#br0">0 0 350 0,'0'0'89'0,"0"0"-39"0,0 0 0 15,0 0-31-15,0 0 10 16,0 0-21-16,0 0 104 16,46 26-63-16,-46-26 8 0,39 33-3 15,7-3 9-15,7-1-11 16,6 4 1-16,19 1 11 15,21 3-6-15,13 7-9 16,26 8-10-16,19 7-3 0,21 7-47 16,19 12 37-16,20 7-4 15,13 7 20-15,20 4 45 0,12 4-40 16,1 0-9-16,7 3-5 16,-1-7 136-16,7 4-86 15,13 3-57-15,14-6 10 0,5-1-12 16,1 3-14-16,0 1-6 15,-7 0 6-15,-6 0 7 16,-13 3-27-16,-1 0-6 16,-6-3 35-16,7-4-15 0,-14-3-12 15,-13-5 15-15,-12-6 4 16,-14-1-33-16,-14-7 22 16,-12-11 16-16,-13-1-14 0,-14-6-2 15,-13-8 14-15,-26-8-20 16,-6-3-4-16,-7 0-10 0,-7-7 40 15,-6-4-29-15,-7 0 2 16,0-4-3-16,-13-4 18 16,-7 1-12-16,-6-1 8 15,0-7 8-15,-7 4-21 0,-6-4 2 16,0 4-2-16,-14-4 27 16,1 0-32-16,0 0 4 15,-7 0 18-15,-7 0 2 0,7 4-29 16,-7-4 19-16,1-3 11 15,-1 3-14-15,-39-11-12 16,46 7 33-16,-46-7-12 0,46 11-14 16,-46-11 15-16,0 0-12 15,0 0 5-15,0 0 0 0,0 0-257 16,46 8-49-16,-46-8-35 16,0 0-12-16</inkml:trace>
  <inkml:trace contextRef="#ctx0" brushRef="#br0" timeOffset="1135">11913 3491 377 0,'0'0'102'0,"0"0"5"16,0 0-10-16,0 0-26 0,0 0-16 15,0 0 26-15,-39-26 27 16,-1 12-12-16,-6 6-5 0,-13 8 55 16,-6 0 8-1,-8 0-5-15,-12 0-27 0,-1 0-14 16,-6 0-55-16,-13-7-19 16,0-1-1-16,-7 1-1 0,1 0 17 15,-8 3 20-15,14 4-39 16,0 0-16-16,0 7 8 0,0-3-6 15,6 7-24-15,1 4 98 16,-1 3-23-16,1 5-47 0,-1-1 8 16,0 0-8-16,1 0 8 15,-1 0-35-15,1 0 18 0,12 1-1 16,1 2-16-16,13-6 28 16,6-1 48-16,0 1-34 0,14-1-27 15,6 1 19-15,46-19-17 16,-53 26-9-16,53-26 19 15,-46 33 19-15,46-33-22 16,0 0 16-16,-46 52 2 0,46-52-6 16,-13 55 6-16,13-55 1 15,0 63 2-15,20-11-20 0,-20-52 31 16,52 59-17-16,14-11-19 16,6-4 1-16,7-7-11 0,20 0-1 15,-1 0 7-15,1-4-4 16,6 4-15-16,-7-7 20 0,-12-1-7 15,-1 1-9-15,-6-1 9 16,0-6 6-16,-7 2-6 16,-6-6 21-16,6-1-19 0,1 1 5 15,-1-8 1-15,7 4-12 16,6-4-3-16,1-8 6 0,-1 1-12 16,0 0 2-16,1-4 17 15,-1 4-6-15,1-1-14 16,-14-3 5-16,7 0 14 0,-7 0-12 15,-6 0 0-15,0-3 9 16,-7-5-11-16,0 1-5 0,0-1 22 16,13-6-15-16,-6 2-1 15,0-2 10-15,-1 3-11 16,-5-4 0-16,12 0 5 0,-20 0 0 16,8 1-12-16,-14-5 23 15,-7 1-15-15,0-1 4 0,1-3 7 16,-40 22-7-16,46-41-12 15,-7 1 17-15,-12 6-5 0,-1-6 0 16,-13-1 0-16,20 0 3 16,-13 1-3-16,-7 3-3 0,-7 0 9 15,-6 4-6-15,0 3 0 16,0-3-7-16,-6 0 7 16,-14 3 0-16,-6 1 0 0,-7 3-3 15,0 0 6-15,-13 0 3 16,7 0-17-16,-7 4 14 15,6 3-3-15,1-3 3 0,-1 7 7 16,1-3-15-16,6 3 10 16,0 0-20-16,0 4 24 0,33 11-17 15,-46-14 13-15,13 6-8 16,1-3-33-16,32 11-72 0,-40-7-98 16,40 7-190-16,-39-8-212 15,39 8-52-15</inkml:trace>
  <inkml:trace contextRef="#ctx0" brushRef="#br0" timeOffset="2135">11618 3972 468 0,'0'0'144'0,"0"0"-2"0,0 0 4 15,0 0-45-15,0 0-15 16,0 0 102-16,0 0-46 15,0 0-27-15,-33 44-62 0,33-44-16 16,-46 22-37-16,46-22 0 16,-53 7 6-16,53-7 14 0,-52 4-20 15,52-4-11-15,0 0 24 16,0 0-21-16,0 0 25 0,0 0-22 16,0 0 11-16,0 0-27 15,0-44 36-15,0 44-32 16,0 0 17-16,65-33 0 0,-19 18 0 15,-46 15-11-15,46 3 32 16,-46-3-46-16,0 0 31 0,0 0-14 16,0 0 41-16,33 52 12 15,-33-52 56-15,0 52-41 0,0-52 28 16,-33 52-17-16,33-52-18 16,-39 44-39-16,39-44 1 0,-59 33-15 15,0-18 26-15,19-4-26 16,-6-7 0-16,0-8 0 15,46 4 7-15,-66-18-2 16,20 3-17-16,46 15-28 0,-46-26-11 16,46 26-10-16,-39-44-17 15,39 44 25-15,0-52-1 0,0 52 59 16,0-52-26-16,0 52 21 16,0 0-26-16,20-44 39 0,-20 44-24 15,0 0 15-15,0 0-12 16,0 0 8-16,0 0-5 0,0 0 26 15,0 0-38-15,0 0 78 16,0 0 11-16,6 52-6 0,-6-52-33 16,0 0-3-16,-33 44-37 15,33-44 36-15,0 0-29 16,-59 33 19-16,59-33-25 0,-52 8 23 16,52-8-17-16,-46 0-9 15,46 0 16-15,0 0-21 0,0 0 25 16,0 0-26-16,0 0 20 15,-27-52-5-15,27 52 5 16,-6-44-19-16,6 44 3 0,0 0 2 16,0 0 24-16,0 0-19 15,0 0 4-15,0 0 0 0,0 0 0 16,0 0 76-16,-53 7 13 16,53-7 13-16,-59 18-21 0,59-18-17 15,-52 19-22-15,52-19 52 16,0 0 8-16,0 0 10 15,-46 15-26-15,46-15-28 0,0 0-33 16,0 0-4-16,0 0-9 16,0 0 3-16,0 0-27 0,-40-45 25 15,40 45-18-15,-20-55 8 16,20 3-15-16,7 8-68 0,0-1-118 16,6 1-137-16,6 0-210 15,8 3-131-15</inkml:trace>
  <inkml:trace contextRef="#ctx0" brushRef="#br0" timeOffset="2351">11210 3576 1324 0,'0'0'252'0,"0"0"42"15,33 41-84-15,-33-41-15 0,0 0-91 16,0 0-42-16,33 33-43 16,-33-33 1-16,0 0-15 0,0 0-212 15,0 0-272-15,33 44-124 16</inkml:trace>
  <inkml:trace contextRef="#ctx0" brushRef="#br0" timeOffset="2555">11013 3816 820 0,'0'0'218'0,"0"0"70"15,0 0-27-15,0 0-147 16,0 0-37-16,0 0-44 0,0 0-4 15,0 0-120-15,0 0-301 16,0 0-142-16</inkml:trace>
  <inkml:trace contextRef="#ctx0" brushRef="#br0" timeOffset="2991">10441 3938 828 0,'0'0'261'0,"0"0"23"16,0 0-57-16,0 0-99 0,0 0-70 15,0 0 71-15,0 0-36 16,0 0-52-16,-59 52 63 0,59-52 19 15,-52 67-51-15,25-12-29 16,1-7-18-16,6-4-9 0,20-44 13 16,-19 59 13-16,19-59 28 15,-20 52-31-15,20-52 0 16,0 0-24-16,-26 48 23 16,26-48-28-16,0 0 17 0,0 0-21 15,0 0 18-15,0 0-24 16,0 0 16-16,0 0-28 0,-53-22 23 15,53 22-16-15,0 0 14 16,-20-70-6-16,14 11-15 0,6 11 16 16,13 0-14-16,-13 48 10 15,20-56-108-15,-1 16-180 0,-19 40-161 16,0 0-154-16,46-48-33 16</inkml:trace>
  <inkml:trace contextRef="#ctx0" brushRef="#br0" timeOffset="3600">10231 3868 826 0,'-53'-33'209'16,"53"33"6"-16,0 0-4 15,-52 7-76-15,52-7-6 0,0 0-26 16,0 0-16-16,0 0-66 16,-59 48 6-16,59-48-21 0,0 0-6 15,0 0-15-15,0 0 32 16,0 0-31-16,0 0 7 0,0 0-70 16,0 0-18-16,0 0 34 15,0 0 4-15,0 0 42 0,59 8 11 16,-59-8 24-16,0 0-58 15,0 0 52-15,0 0-17 0,0 0 3 16,0 0 6-16,0 0-6 16,0 0-12-16,0 0 29 0,0 0-32 15,0 0 27-15,0 0-8 16,0 0 20-16,0 0-39 16,0 0 35-16,0 0-49 15,-33 51 54-15,33-51-51 0,0 0 55 16,-13 52-12-16,13-52 60 15,0 0 5-15,0 0-23 0,-33 56-33 16,33-56 11-16,0 0-20 16,-59 40-4-16,59-40 5 0,-53 15 53 15,53-15 16-15,0 0 14 16,0 0 4-16,-46-19-32 0,46 19-22 16,0 0-45-16,-19-48 20 15,19 4-32-15,6-4 9 0,7 0 2 16,14-7-9-16,-1 3 12 15,0 0-11-15,0 4 5 16,-26 48-20-16,20-48-104 0,-20 48-161 16,0 0-36-16,0 0-80 15,0 0-39-15,0 0 14 16</inkml:trace>
  <inkml:trace contextRef="#ctx0" brushRef="#br0" timeOffset="3771">10021 4112 660 0,'6'52'243'0,"-6"-52"127"15,0 0-13-15,0 0-100 0,0 0-54 16,0 0-92-16,0 0-24 16,0 0-73-16,0 0-83 0,0 0-248 15,0 0-229-15,0 0-80 16</inkml:trace>
  <inkml:trace contextRef="#ctx0" brushRef="#br0" timeOffset="4011">9791 3946 1193 0,'-53'-11'384'0,"53"11"35"16,-52 14-86-16,52-14-83 0,-53 34-114 16,53-34-39-16,-53 33-64 15,53-33 1-15,-46 37-19 0,46-37-8 16,0 0-10-16,-59 44-138 16,59-44-216-16,0 0-230 0,0 0-100 15</inkml:trace>
  <inkml:trace contextRef="#ctx0" brushRef="#br0" timeOffset="4183">9653 3949 1113 0,'0'0'213'0,"0"0"-100"16,46-22-45-16,-46 22-51 0,0 0-4 15,0 0-229-15,46-15-139 16,-46 15-93-16</inkml:trace>
  <inkml:trace contextRef="#ctx0" brushRef="#br0" timeOffset="4507">9403 3931 803 0,'0'0'298'0,"-59"33"33"0,59-33-52 15,-59 33 8-15,59-33-25 16,-59 34-31-16,59-34-49 0,-60 33-36 16,60-33-19-16,-65 26-23 15,65-26 2-15,-59 18-20 0,59-18-45 16,-60 4-9-16,60-4-8 15,0 0 54-15,-59-19-33 0,59 19 2 16,0 0-24-16,-33-44 7 16,33 44-25-16,0-59 2 0,7 7-7 15,19 1-19-15,7 6-37 16,0 1-124-16,-33 44-110 16,59-52-170-16,-13 8-225 15,-46 44-129-15</inkml:trace>
</inkml:ink>
</file>

<file path=ppt/ink/ink385.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3:46:01.647"/>
    </inkml:context>
    <inkml:brush xml:id="br0">
      <inkml:brushProperty name="width" value="0.1" units="cm"/>
      <inkml:brushProperty name="height" value="0.1" units="cm"/>
      <inkml:brushProperty name="color" value="#FF8000"/>
      <inkml:brushProperty name="fitToCurve" value="1"/>
    </inkml:brush>
  </inkml:definitions>
  <inkml:trace contextRef="#ctx0" brushRef="#br0">66 1 467 0,'0'0'110'15,"0"0"20"-15,0 0 24 0,0 0 23 16,0 0-49-16,0 0 5 16,0 0 13-16,0 0 19 15,0 0-34-15,0 0-40 0,0 0-27 16,0 0-48-16,0 0-6 16,0 0 24-16,39-4 146 0,-39 4-59 15,46 4-63-15,-8 7-12 16,-5 4-7-16,7 3 10 15,-1-3-12-15,7 7-24 0,-6 0 13 16,6 4-15-16,0-3-3 0,0-1-5 16,-8 1 1-1,1-5 13-15,-6 0 43 0,-33-18-4 16,26 30-15-16,-26-30-22 16,0 0 16-16,33 48-22 0,-33-48 1 15,7 44-2-15,-7-44-5 16,0 45 3-16,0-45-6 0,-26 38 6 15,26-38-24-15,-46 33 24 16,6-11-5-16,7-7-18 0,33-15 17 16,-51 11-35-16,11-7 15 15,40-4-13-15,0 0-9 16,-46-15 14-16,46 15-21 16,0 0 1-16,-32-41 0 0,12 8 5 15,7-5 6-15,13 38 3 16,6-44 20-16,-6 44-2 0,7-45 12 15,-7 45 5-15,0 0-18 16,0 0 16-16,0 0-22 0,0 0 22 16,0 0 1-16,0 0-4 15,0 0 23-15,0 0-26 0,0 0 35 16,-20 48 1-16,0-3-15 16,20-45 24-16,-19 45 2 15,19-45 10-15,-27 44-20 0,27-44-4 16,-46 34-16-16,7-12-9 15,39-22 5-15,-52 15-15 16,13-8 13-16,39-7-5 0,-39 0 0 16,39 0 23-16,0 0-11 15,-40-26 8-15,40 26-15 0,-20-41-8 16,14-3 8-16,12 6-12 16,1 1 9-16,6-3-19 15,0 3 23-15,7 3-16 0,6 1 14 16,1 0-14-16,5 3 4 15,7 1 6-15,-6 6-15 0,0 0-54 16,-33 23-236-16,52-22-166 16,1 8-186-16</inkml:trace>
</inkml:ink>
</file>

<file path=ppt/ink/ink386.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3:46:08.915"/>
    </inkml:context>
    <inkml:brush xml:id="br0">
      <inkml:brushProperty name="width" value="0.1" units="cm"/>
      <inkml:brushProperty name="height" value="0.1" units="cm"/>
      <inkml:brushProperty name="color" value="#FF8000"/>
      <inkml:brushProperty name="fitToCurve" value="1"/>
    </inkml:brush>
  </inkml:definitions>
  <inkml:trace contextRef="#ctx0" brushRef="#br0">119 0 711 0,'0'0'122'0,"0"0"46"16,0 0-25-16,0 0-8 15,0 0 143-15,0 0-12 16,0 0-9-16,0 0 6 16,-14 52-30-16,8 4-36 0,-1-1-29 15,0 8-63-15,7 0-22 16,-6-1-23-16,-7 1-22 15,0 0-14-15,6-11-12 0,-6-4-9 16,0-4-7-16,13-44-6 16,-7 44-82-16,7-44-221 0,0 0-308 15,-13 45-197-15</inkml:trace>
  <inkml:trace contextRef="#ctx0" brushRef="#br0" timeOffset="467">165 699 1553 0,'0'0'376'15,"0"0"-44"-15,0 0-107 16,0 0-51-16,0 0-60 15,0 0-43-15,0 0-19 0,27-37-14 16,-27 37-8-16,26-45-28 16,-13 5 7-16,7-1-4 15,-1-3-5-15,1-4-3 0,6-4 13 16,1-7-21-16,0 0 15 16,-1-4 2-16,1 4-6 15,-8 11 0-15,1 7 4 0,-20 41-4 16,20-44 0-16,-20 44 0 15,0 0-14-15,0 0 23 0,0 0 4 16,0 0-10-16,0 0-6 16,0 0 13-16,0 0 4 0,0 0-14 15,0 0 28 1,13 52 41-16,0-4-9 0,-6 0-23 16,-1 3 4-16,7-3-17 15,-6 4-17-15,6-7 4 0,0-1-6 16,1 0-5-16,6 1-6 15,0-5-112-15,-1-3-277 0,-19-37-335 16,46 41-221-16</inkml:trace>
</inkml:ink>
</file>

<file path=ppt/ink/ink387.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3:46:11.687"/>
    </inkml:context>
    <inkml:brush xml:id="br0">
      <inkml:brushProperty name="width" value="0.1" units="cm"/>
      <inkml:brushProperty name="height" value="0.1" units="cm"/>
      <inkml:brushProperty name="color" value="#FF8000"/>
      <inkml:brushProperty name="fitToCurve" value="1"/>
    </inkml:brush>
  </inkml:definitions>
  <inkml:trace contextRef="#ctx0" brushRef="#br0">230 85 447 0,'0'0'83'0,"39"-45"23"15,-39 45 3 1,0 0-29-16,0 0 13 0,0 0 11 16,46-40 8-16,-46 40-23 15,0 0 17-15,0 0-22 0,0 0 46 16,0 0 31-16,0 0 14 15,0 0-34-15,0 0-12 16,20 44-25-16,-20 0-17 0,-7-3-13 16,1 3-26-16,-8-7 30 15,14-37-7-15,-26 53-15 16,26-53-26-16,-33 37-7 0,33-37-9 16,-39 26-6-16,39-26-4 15,-46 3 6-15,46-3-4 0,-53-7-6 16,53 7 3-1,-33-22-15-15,33 22 12 0,0 0-7 16,-32-49-4-16,12 12 4 16,7-4 4-16,6 8 3 0,7 33 10 15,-6-37 1-15,6 37-5 16,0 0-6-16,0 0-13 16,0 0 8-16,0 0 5 0,0 0-5 15,0 0 18-15,0 0-2 16,6 44 32-16,-6 4 5 15,7 0 0-15,6 5-4 0,0 3-6 16,0 6-11-16,0 9-17 16,14 3 5-16,-8 3-15 15,8 8 13-15,-1-3-13 16,-6 0-70-16,6-5-434 0,-6 1-417 16</inkml:trace>
</inkml:ink>
</file>

<file path=ppt/ink/ink388.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3:46:14.787"/>
    </inkml:context>
    <inkml:brush xml:id="br0">
      <inkml:brushProperty name="width" value="0.1" units="cm"/>
      <inkml:brushProperty name="height" value="0.1" units="cm"/>
      <inkml:brushProperty name="color" value="#FF8000"/>
      <inkml:brushProperty name="fitToCurve" value="1"/>
    </inkml:brush>
  </inkml:definitions>
  <inkml:trace contextRef="#ctx0" brushRef="#br0">54 0 530 0,'0'0'106'0,"0"0"16"16,0 0 4-16,0 0 60 0,0 0-8 16,0 0-77-1,0 0-19-15,0 0 2 0,0 0 69 16,0 0 5-16,0 0-6 16,0 0-14-16,-19 41-14 0,-1 7-38 15,13 7-1-15,1 1-32 16,6 3-5-16,0 0-21 15,6-7-22-15,-6 0-5 0,7-4 6 16,-1 0-6-16,8-8 5 16,-8 1-60-16,-6-41-379 15,26 48-375-15</inkml:trace>
</inkml:ink>
</file>

<file path=ppt/ink/ink389.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3:46:17.206"/>
    </inkml:context>
    <inkml:brush xml:id="br0">
      <inkml:brushProperty name="width" value="0.1" units="cm"/>
      <inkml:brushProperty name="height" value="0.1" units="cm"/>
      <inkml:brushProperty name="color" value="#FF8000"/>
      <inkml:brushProperty name="fitToCurve" value="1"/>
    </inkml:brush>
  </inkml:definitions>
  <inkml:trace contextRef="#ctx0" brushRef="#br0">26 71 213 0,'0'0'4'16,"0"0"3"-16,0 0-5 15,0 0 23-15,0 0 20 0,0 0-6 16,0 0 12-16,0 0 11 16,0 0 16-16,0 0-2 0,0 0-28 15,0 0 14-15,0 0 0 16,0 0 0-16,0 0 0 15,0 0-39-15,0 0-7 0,0 0-5 16,0 0 13-16,0 0-36 16,0 0 27-16,0 0 20 0,0 0 21 15,0 0-20-15,0 0 36 16,0 0 36-16,0 0-18 16,0 0 29-16,0 0-32 0,0 0 34 15,-13-37-7-15,13 37-56 16,0 0 3-16,0 0-49 15,0 0-5-15,0 0 0 0,0 0-1 16,0 0-3-16,0 0-3 16,-6-34-18-16,6 34 14 0,0 0 7 15,0 0 2-15,0 0 1 16,0 0-6-16,0 0 0 0,0 0 0 16,0 0 2-16,0 0-18 15,0 0 24-15,0 0-17 16,0 0 38-16,0 0-26 15,0 0 4-15,0 0 8 0,0 0-24 16,0 0 39-16,0 0-20 16,0 0 23-16,0 0-7 0,0 0-5 15,0 0-1-15,0 0 31 16,0 0 14-16,0 0 28 0,0 0-24 16,0 48 24-16,-7 0 7 15,7 5-38-15,0-1 4 0,0 0-21 16,7 3 1-16,-7-3 3 15,6 4 19-15,1-4-16 16,-1 0-40-16,-6-8 10 16,7 0-17-16,-7-44 4 0,13 52-6 15,-13-52-13-15,7 53 20 16,-7-53-67-16,6 48-118 0,-6-48-183 16,0 0-193-16,21 48-25 15,-21-48 4-15</inkml:trace>
  <inkml:trace contextRef="#ctx0" brushRef="#br0" timeOffset="422">504 713 801 0,'0'0'267'16,"-41"51"-36"-16,41-51-40 15,0 0-19-15,0 0-28 0,-33 52 11 16,33-52-47-16,0 0-12 16,0 0-25-16,0 0-33 0,0 0 10 15,0 0-22-15,0 0 10 16,0 0-9-16,0 0-34 0,0 0 30 15,54-4-28-15,-54 4-1 16,0 0 19-16,39-51-7 16,-39 51 60-16,27-52-9 15,-27 52 2-15,0 0 13 0,0 0-37 16,0 0-1-16,0 0-23 16,0 0-7-16,0 0 21 0,-53-7-32 15,53 7 18-15,0 0-8 16,-47 14-3-16,47-14-4 0,0 0-161 15,0 0-451-15,0 0-291 16</inkml:trace>
</inkml:ink>
</file>

<file path=ppt/ink/ink39.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04-21T08:09:27.557"/>
    </inkml:context>
    <inkml:brush xml:id="br0">
      <inkml:brushProperty name="width" value="0.1" units="cm"/>
      <inkml:brushProperty name="height" value="0.1" units="cm"/>
      <inkml:brushProperty name="color" value="#3165BB"/>
      <inkml:brushProperty name="fitToCurve" value="1"/>
    </inkml:brush>
  </inkml:definitions>
  <inkml:trace contextRef="#ctx0" brushRef="#br0">342 0 1314 0,'0'0'77'0,"0"0"40"15,0 0 0-15,0 0 33 16,0 0 21-16,0 0-35 15,13 34-76-15,-7-1-28 0,-12 0 5 16,-7 0-3-16,-1 1-11 16,1-5 1-16,-13-7-2 0,26-22-8 15,-33 26-14-15,0-7 10 16,0-8-21-16,7-7 17 0,-7-4 1 16,14-4 8-16,-8-7-10 15,27 11-11-15,-26-30 6 16,6-3 16-16,1 3-16 0,19 30-5 15,-14-44 14-15,8 18-9 16,6 26 27-16,0 0-1 0,0 0 12 16,0 0 97-16,0 0-25 0,26 8 12 15,0 17-19-15,1 12-19 16,-1 11-24-16,0 4 13 0,1 4-18 16,-8-1-10-16,1 8-1 15,0-4-19-15,-7-4-8 0,0-3-7 16,0-8 0-16,-6-3-10 15,6-4-3-15,-7-4 12 0,-6-3-9 16,7-1-5-16,0 1 12 16,-14-1-2-16,7 1-5 15,0 0 5-15,-7-5-2 0,7-2-8 16,0-23 8-16,0 22-3 0,0-22-8 16,0 0 11-16,0 0-15 15,0 0-49-15,0 0-20 0,0 0-37 16,0 0-74-16,0 0-144 15,0 0-143-15,0 0-145 0,0 0 1 16</inkml:trace>
</inkml:ink>
</file>

<file path=ppt/ink/ink390.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3:46:23.327"/>
    </inkml:context>
    <inkml:brush xml:id="br0">
      <inkml:brushProperty name="width" value="0.1" units="cm"/>
      <inkml:brushProperty name="height" value="0.1" units="cm"/>
      <inkml:brushProperty name="fitToCurve" value="1"/>
    </inkml:brush>
  </inkml:definitions>
  <inkml:trace contextRef="#ctx0" brushRef="#br0">7498 1569 769 0,'0'0'147'0,"0"0"35"15,0 0 24-15,0 0-3 0,0 0-18 16,0 0-13-16,33 22-47 15,6 15-38-15,-6 4-13 16,6 3-4-16,-6 0 24 0,0 4-30 16,-7-7-7-16,-6 0 1 15,0-4 3-15,-7-4 6 16,-13-33-18-16,-7 33-22 16,7-33-23-16,-39 18 5 0,-7-11-4 15,0-11-2-15,-13-6 0 16,6-4-11-16,1-5-48 0,12 1 12 15,40 18-6-15,-39-37 8 16,19 0-26-16,20 3 38 16,7-3 5-16,-7 37 2 0,32-48 12 15,-32 48 11-15,46-40 0 16,-46 40-6-16,40-33 8 0,-40 33-15 16,0 0 13-16,33-26 0 15,-33 26-14-15,0 0 22 16,0 0-5-16,0 0-1 15,0 0 8-15,0 0 16 0,0 0 38 16,0 0-22-16,0 0-20 16,0 0-12-16,-46 22-6 0,-7-4-4 15,-6 1-10-15,6-1 17 16,1 4-7-16,6-3 0 16,6-1 0-16,40-18 9 0,-39 26-16 15,39-26 21-15,0 0 10 16,-40 45 0-16,40-45 1 0,-14 40 4 15,14-40-8 1,7 37-2-16,-7-37 13 0,13 41 53 16,-6-9-1-16,0 1-1 15,-7-33-15-15,7 45 10 0,-7-8-14 16,-7-8 11-16,7-29-9 16,-14 41-14-16,8-12-9 0,6-29 13 15,-20 34-6-15,20-34-15 16,0 0-2-16,0 0-21 15,-26 29 8-15,26-29-13 0,0 0-4 16,-33 11-3-16,33-11-4 16,0 0 7-16,-33-22-8 0,33 22-10 15,-33-41-21 1,20 1-102-16,13-5-128 0,0-6-159 16,13-5-267-16,0 2-164 15</inkml:trace>
  <inkml:trace contextRef="#ctx0" brushRef="#br0" timeOffset="225">7070 1207 1965 0,'-7'-41'328'0,"7"41"-25"16,0 0-135-16,0 0-78 0,0 0-39 16,0 0-30-16,0 0-9 15,0 0-162-15,0 0-419 0,0 0-219 16</inkml:trace>
  <inkml:trace contextRef="#ctx0" brushRef="#br0" timeOffset="884">6748 1370 1084 0,'0'0'321'15,"0"0"-40"-15,-33 55-48 0,13-3-38 16,20-1-38-16,7-3-38 15,-1-3-30-15,1-1-23 16,-1-3-29-16,-6-41 17 0,0 51-30 16,-6-14 1-16,6-37-15 15,0 0-6-15,-40 41 11 0,40-41-19 16,-52 26 8-16,12-11-22 16,40-15 27-16,-46 0-19 15,46 0 14-15,-52-19-4 16,52 19-3-16,-40-29 3 0,40 29-18 15,-33-37 11-15,33 37 7 16,0 0-4-16,-26-37 14 0,26 37-19 16,0 0 19-16,0 0-29 15,0 0 28-15,0 0-9 16,0 0 5-16,-13-37-2 0,13 37-21 16,0 0 27-16,0 0-21 15,0 0 22-15,0 0-20 0,0 0 15 16,0 0-1-16,0 0 0 15,0 0-4-15,0 0 0 16,0 0 3-16,0 0 13 16,0 0 17-16,0 0-15 0,0 0 0 15,-26 40 3-15,26-40-16 16,-46 34 7-16,0-16-24 0,-7-7 24 16,1-3-26-16,-14-8 30 15,7-8-19-15,0-3 7 0,-7-4-13 16,7 1 18-16,-1-1-5 15,0 7-12-15,14 1 32 16,0 7-10-16,7 7 20 16,39-7 33-16,-46 37 7 0,20 4-38 15,13 3-9-15,6 4-24 16,20 8 6-16,13-2-20 16,14 5-106-16,-1 4-262 0,14-7-316 15,-1-1-115-15</inkml:trace>
  <inkml:trace contextRef="#ctx0" brushRef="#br0" timeOffset="1068">5860 2636 2013 0,'0'0'167'0,"0"0"-9"16,46 18-60-16,20-7-49 0,6-7-36 15,14 0 11-15,-7-4-29 16,0 3-256-16,-7-6-347 16,-13-5-187-16</inkml:trace>
  <inkml:trace contextRef="#ctx0" brushRef="#br0" timeOffset="1272">5900 1166 2196 0,'-53'-33'235'0,"53"33"27"16,0 0-100-16,0 0-62 16,0 0-48-16,0 0-39 0,0 0-8 15,0 0-254-15,0 0-426 16,0 0-207-16</inkml:trace>
  <inkml:trace contextRef="#ctx0" brushRef="#br0" timeOffset="2116">4999 1455 1658 0,'0'0'336'0,"13"55"-43"16,0-11-86-16,-13-44-72 0,13 52-28 15,-13-4-13-15,-13-15-39 16,13-33-34-16,-33 45 0 0,-6-12-18 16,-7-11-3-16,0-7 7 15,0-8-1-15,6-3-9 16,40-4-8-16,-46-4 21 15,7-11-3-15,39 15-7 0,0 0-16 16,-40-59 25-16,21 8-4 16,12-5-11-16,0-10 8 0,7-12 0 15,0-7-13-15,0-11 18 16,7 4-7-16,-7 7-4 0,0 11 16 16,-7 15-12-1,7 14-5-15,0 45 8 0,0 0-3 16,0 0-8-16,0 0 0 15,0 0 19-15,-46 63-6 0,13 4-8 16,13 3 10-16,7-4 1 16,0 5-3-16,6-1 58 15,7-7-17-15,0-1-25 0,0-10 6 16,0-4-12-16,0-11-1 16,-7-4 21-16,7-33-11 0,-13 30-16 15,13-30 2-15,-39 22-2 16,13-15-19-16,-7-7 13 0,0-7 10 15,33 7-21-15,-40-26-11 16,40 26 15-16,-46-52-3 16,20 8-7-16,13 7 3 15,13 37 14-15,-13-37-7 0,13 37-10 16,0 0 18-16,0 0-3 16,0 0-6-16,0 0 11 0,0 0 0 15,0 41-5-15,0 0 3 16,-7 3 11-16,-6-7-2 15,-7 3-8-15,-6-6 14 0,-7-1-15 16,-6-11 0-16,-14 0 4 16,1-7-12-16,-1-4-7 0,1-3 22 15,6-8-7-15,6 0-11 16,7-8 3-16,33 8-4 16,0 0-23-16,-26-44-1 15,19 7 28-15,21 7-8 0,-14 30 5 16,46-29 8-16,0 21-9 15,0 8 0-15,-7 11 17 0,-6 8-3 16,0 10-16-16,-14 1 16 16,-5 7-1-16,-8 4-11 0,-6-1 0 15,-6 1 16-15,-14 0-104 16,0-2-177-16,20-39-245 16,-59 44-208-16</inkml:trace>
  <inkml:trace contextRef="#ctx0" brushRef="#br0" timeOffset="2328">3736 2503 1333 0,'52'22'402'0,"1"-7"-62"16,0-1-48-16,6-2-60 0,0-1-86 15,7-4-79-15,-1-3-37 16,-6-4-19-16,-6-4-178 16,-7-7-287-16,-13-8-346 15</inkml:trace>
  <inkml:trace contextRef="#ctx0" brushRef="#br0" timeOffset="2524">3959 1281 1638 0,'0'0'329'16,"0"0"-6"-16,0 0-98 16,0 0-98-16,0 0-60 15,0 0-41-15,0 0-56 0,27-41-418 16,-27 41-345-16</inkml:trace>
  <inkml:trace contextRef="#ctx0" brushRef="#br0" timeOffset="2759">5735 0 1630 0,'0'0'242'16,"0"0"80"-16,0 0-33 16,0 0-35-16,-40 22-62 15,-19 26-82-15,-20 22-51 0,-19 12-29 16,-1 14-16-16,-6 0-10 16,0 3-19-16,0-6-212 0,-7-2-258 15,7-10-340-15</inkml:trace>
  <inkml:trace contextRef="#ctx0" brushRef="#br0" timeOffset="2996">3493 778 2321 0,'0'0'211'16,"-20"52"15"-16,0 7-67 16,1 11-46-16,6 8-52 0,-1 7-33 15,14 0-14-15,-6 0-8 16,12 0-27-16,-6-4-239 16,0-3-380-16,0-8-278 0</inkml:trace>
  <inkml:trace contextRef="#ctx0" brushRef="#br0" timeOffset="3580">2670 1839 1610 0,'0'0'305'16,"-39"-41"-55"-16,19 0-114 15,7 5-59-15,20-9-44 0,6-3-8 16,13-7-21-16,7 3 2 16,6 4-28-16,7 11 15 0,0 11 1 15,0 11 12-15,-46 15 1 16,46 11 6-16,-46-11-4 0,40 49 11 16,-34 2 7-16,-12-10 23 15,-14 3-10-15,-19-3-1 16,-1-4-20-16,-12-4-15 0,-7-3-4 15,-7-5 0-15,0-2-7 16,0-9 0-16,1-3-3 0,6-7 2 16,-1-4 2-16,21-4 11 15,39 4-8-15,-46-29-22 16,46 29-8-16,-33-48 10 16,33 48 23-16,-20-41-6 0,20 41 6 15,0 0 13-15,0 0 29 16,0 0 97-16,-52-7 26 0,-14 11 18 15,-6 10 19-15,-21 5 0 16,-12-1-7-16,-7 4-28 0,-19-7 2 16,-7 0-30-16,-7-4-5 15,-19-7 4-15,-1-4 39 16,1-8-30-16,5-6 0 16,15-5-50-16,19 1-50 0,13-4-14 15,27-4 10-15,13 3-12 16,19 1-12-16,53 22-5 0,-39-33-28 15,39 33-24-15,-14-44-134 16,21 3-235-16,19 8-112 16,7-4-141-16,13 4-382 0,13-4-100 15</inkml:trace>
  <inkml:trace contextRef="#ctx0" brushRef="#br0" timeOffset="3780">1710 782 2652 0,'39'-4'266'0,"-39"4"-21"0,0 0-102 16,0 0-71-16,40 0-35 15,-40 0-22-15,0 0-197 16,0 0-334-16,0 0-389 0</inkml:trace>
  <inkml:trace contextRef="#ctx0" brushRef="#br0" timeOffset="3972">954 1041 2262 0,'0'0'323'15,"0"0"-41"-15,53-8-75 0,13 1-67 16,26 7-71-16,6-7-34 16,14 7-17-16,6-4-31 0,-6 4-313 15,-20 4-354 1,-20-8-227-16</inkml:trace>
</inkml:ink>
</file>

<file path=ppt/ink/ink391.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3:46:29.583"/>
    </inkml:context>
    <inkml:brush xml:id="br0">
      <inkml:brushProperty name="width" value="0.25" units="cm"/>
      <inkml:brushProperty name="height" value="0.5" units="cm"/>
      <inkml:brushProperty name="color" value="#FF00FF"/>
      <inkml:brushProperty name="tip" value="rectangle"/>
      <inkml:brushProperty name="rasterOp" value="maskPen"/>
      <inkml:brushProperty name="fitToCurve" value="1"/>
    </inkml:brush>
  </inkml:definitions>
  <inkml:trace contextRef="#ctx0" brushRef="#br0">464 408 770 0,'0'0'87'0,"-53"25"77"16,0 4 18-16,-6 12 9 0,6 0-74 16,7 3-72-16,7-3-5 15,12-4 6-15,13 0-6 16,14-2 11-16,0-35-16 0,27 49 23 16,6-20-33-16,13-10-4 15,0-5-27-15,7-10-12 16,-7-8 23-16,14-10 7 15,-7-9-4-15,-1-6 2 0,-6-8-4 16,8-6-24-16,-2-13 15 16,1-7-24-16,-1-11 33 15,1-3-18-15,-19-7 16 0,-1-1 18 16,-20 11-31-16,-7 12 22 16,-19 14-24-16,-13 11 5 0,-21 15-2 15,-12 15 21-15,-33 18-5 16,-8 15-4-16,-5 7 5 15,0 11 5-15,12 3 0 16,14 12-30-16,13 0 25 0,19-3 74 16,21-1-7-16,6 0-8 15,20-7-15-15,14-4-13 16,12-7-8-16,14-7 2 0,6-5-19 16,7-6 2-16,-1-12-7 15,1-10-10-15,1-5 5 16,-8-14-11-16,-7-4 19 0,-6-11-1 15,-7-11-15-15,-6-4-2 16,-7-13 8-16,0-9-24 0,-19 4 9 16,-8 3 42-16,-5 12-19 15,-21 15-1-15,-12 18 12 16,-14 11-6-16,-14 22-3 0,1 15-17 16,7 10 4-16,12 12-4 15,14 4-6-15,13 3 10 16,20-3 27-16,13 0 0 15,13-5-11-15,20-7 3 0,13 1-8 16,21-12-7-16,5-3 12 16,13-7-4-16,8-8-3 15,-1-7-5-15,-6-8-4 0,0-11-4 16,-7-11 0-16,-13-14 4 16,-6-16 9-16,-14-13-3 15,-7-16-6-15,-19 0-8 0,-7 4 8 16,-13 15 22-16,-13 11-9 15,-20 22 3-15,-19 21-10 16,-28 24-6-16,-19 21 0 0,-7 19 14 16,1 13 1-16,13 9-12 15,12 0-10-15,21 0 0 16,19-1 18-16,14 0-11 0,6-6-25 16,27-8-189-16,6-3-294 15,7-13-221-15</inkml:trace>
</inkml:ink>
</file>

<file path=ppt/ink/ink392.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3:46:40.410"/>
    </inkml:context>
    <inkml:brush xml:id="br0">
      <inkml:brushProperty name="width" value="0.1" units="cm"/>
      <inkml:brushProperty name="height" value="0.1" units="cm"/>
      <inkml:brushProperty name="color" value="#774931"/>
      <inkml:brushProperty name="fitToCurve" value="1"/>
    </inkml:brush>
  </inkml:definitions>
  <inkml:trace contextRef="#ctx0" brushRef="#br0">244 729 593 0,'0'0'126'0,"0"0"43"16,0 0 35-16,0 0-19 0,0 0-19 15,0 0 118-15,-39-8-52 16,39 8-92-16,0 0-72 16,0 0-40-16,-41 34-9 15,41-34-7-15,-13 29-4 16,13-29-2-16,0 0-6 0,0 0 0 16,0 0 11-16,0 0-27 15,41 26 1-15,-41-26 37 0,39-4-12 16,-13-11-14-16,1-7 7 15,-1-7 12-15,-6-1-15 16,-1-3 0-16,-5-4 0 0,-14 37 7 16,6-42 4-16,-6 42 43 15,0 0-23-15,0 0 10 0,-39-18 9 16,-7 22-11 0,6 10 5-16,-6 10-25 0,12 1-23 15,-5 1 11-15,39-26 0 16,-26 37-7-16,26-37 0 0,-13 33 6 15,13-33-19-15,13 34 8 16,-13-34-114-16,39 14-165 16,-39-14-157-16,46 4-93 0,-12-8-19 15</inkml:trace>
  <inkml:trace contextRef="#ctx0" brushRef="#br0" timeOffset="492">244 106 506 0,'-46'-26'169'0,"46"26"46"16,0 0 48-16,-66 8-43 0,66-8-34 15,-46 25-37-15,46-25-27 16,0 0 11-16,-27 45-36 15,27-45-5-15,0 0-22 0,7 45-10 16,-7-45-23-16,0 0-12 16,52 26 2-16,-6-22-8 15,-12-8 65-15,-34 4-29 16,46-22 0-16,-46 22-10 0,40-42-10 16,-14 1 16-16,-26 41 2 15,13-55 9-15,-6 11-10 0,-7 44-17 16,0 0-5-16,0 0-16 15,-66-26 22-15,0 22 30 16,13 15-21-16,7 11-10 0,6 8-12 16,40-30-8-16,-39 44-3 15,39-44 16-15,-26 48-5 16,26-48-15-16,6 37 7 16,-6-37-8-16,0 0 0 0,46 27-1 15,0-12-2-15,-13-15 1 16,-33 0-5-16,53-7 0 0,-20-12-3 15,-33 19-47-15,0 0-64 16,53-38-100-16,-53 38-153 16,0 0-245-16,33-48-119 0</inkml:trace>
</inkml:ink>
</file>

<file path=ppt/ink/ink393.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4:45:40.385"/>
    </inkml:context>
    <inkml:brush xml:id="br0">
      <inkml:brushProperty name="width" value="0.1" units="cm"/>
      <inkml:brushProperty name="height" value="0.1" units="cm"/>
      <inkml:brushProperty name="fitToCurve" value="1"/>
    </inkml:brush>
  </inkml:definitions>
  <inkml:trace contextRef="#ctx0" brushRef="#br0">7734 743 943 0,'0'0'269'0,"0"0"-55"16,0-19-68-16,0 19-39 15,-6-18-40-15,6 18-34 0,-7-26-30 16,-6 0 25-16,6 4-20 16,1 0 3-16,6 22-5 0,-7-41-15 15,1 8 5-15,6-1 4 16,6 5-14-16,-6 29 8 16,13-37 12-16,-13 37-11 0,7-30 8 15,-7 30-3-15,0 0-30 16,0 0 19-16,0 0 2 0,33 4 16 15,6 15 1-15,-6 10-19 16,-7 8 17-16,14 4-13 0,-7-4 7 16,6 3 4-16,-6-6 5 15,6-5 0-15,-12 1 0 0,-8-4-27 16,-19-26 5-16,33 22 13 16,-33-22 15-16,0 0 10 15,0 0 32-15,26 22 98 0,-26-22 17 16,0 0-71-16,0 0-24 0,-26-8-45 15,-7 1-1-15,-13-8-35 16,0 1 23-16,-19-5-28 16,12 1 22-16,-6-1-21 0,-7 1 19 15,0-5-11-15,20 5 3 16,-6-8-12-16,19 8 20 0,-6-1-22 16,39 19 19-16,-20-29-26 0,20 29 23 15,-26-34-27-15,26 34 31 16,0 0-22-16,0 0 10 0,0 0-22 15,0 0 30-15,0 0-14 16,0 0 6-16,0 0 8 0,0 0-15 16,-14 37 15-16,14-3 1 15,0-34-16-15,0 40 14 16,0-40-9-16,0 37 24 0,0-37-19 16,0 0 36-16,0 0 11 15,0 0-22-15,-32 26-22 0,32-26 11 16,-46 7-14-16,13-7 13 15,0-7-18-15,33 7 13 0,-39-18-22 16,39 18 24-16,-27-26-14 16,27 26 7-16,0 0-16 0,0 0 13 15,-26-26-24-15,26 26 21 0,0 0-17 16,0 0 25-16,0 0-25 16,0 0 28-16,0 0-18 15,13 37 22-15,-6-4-16 16,-7-33 11-16,13 37-7 0,-13-37 0 15,6 37 8-15,-6-37 7 0,0 0 59 16,-6 29-57-16,6-29-11 16,-33 12 7-16,-13-5-25 0,13-7 26 15,-6-7-17-15,6-1 9 16,-7 1-11-16,8-4 15 0,32 11-10 16,-40-26 3-16,40 26-14 15,-33-30 18-15,33 30-10 0,-19-29 6 16,19 29-15-16,0 0 12 15,0 0-17-15,0 0 17 16,0 0-18-16,0 0 30 0,0 0-23 16,0 0 18-16,0 0-25 15,0 0 29-15,0 0-15 0,0 0 17 16,-7 33-26-16,7-33 36 16,-20 33-27-16,20-33 21 0,-33 19-22 15,1-8 12-15,-8-4-13 0,1-7 21 16,-7-4-15-16,13 1 0 15,33 3 0-15,-53-22 0 0,53 22 7 16,-39-30-14-16,39 30 9 16,-46-30-7-16,46 30 10 15,0 0-5-15,-13-44-24 0,13 44 30 16,0 0-18-16,0 0 12 16,-7-33-19-16,7 33 19 0,0 0-9 15,0 0 14-15,33-4-14 16,-33 4 18-16,46 15-16 0,-20-4 15 15,-26-11-27-15,40 15 30 16,-40-15-20-16,0 0 16 0,26 15-11 16,-26-15 24-16,0 0-27 15,0 0 33-15,0 0-26 0,0 0 16 16,0 0-7-16,0 0-6 16,0 0-17-16,0 0 23 15,0 0-19-15,-39 11 20 0,39-11-13 16,0 0 6-16,-46 3-3 15,46-3 0-15,0 0-13 0,-33-3 27 16,33 3-14-16,0 0 3 0,-40-8-7 16,40 8 8-16,0 0-4 15,0 0 0-15,0 0-10 0,0 0 10 16,0 0 0-16,0 0 4 16,0 0-20-16,0 0 20 0,0 0-17 15,0 0 24-15,0 0-17 16,0 0 13-16,0 0-12 15,0 0 11-15,-39-3-20 0,39 3-120 16,0 0-244-16,0 0-234 16</inkml:trace>
  <inkml:trace contextRef="#ctx0" brushRef="#br0" timeOffset="241">7498 1252 2264 0,'32'-11'385'16,"-32"11"-36"-16,0 0-135 15,0 0-90-15,0 0-64 0,0 0-34 16,0 0-40-16,0 0-133 15,0 0-213-15,0 0-419 0,0 0-182 16</inkml:trace>
  <inkml:trace contextRef="#ctx0" brushRef="#br0" timeOffset="452">6722 177 1737 0,'33'-18'356'0,"20"14"-129"16,-1 8-101-16,1 7-46 0,6 0-60 16,0 0-3-16,-6 4-106 15,-1-4-312-15,-19 0-269 0</inkml:trace>
  <inkml:trace contextRef="#ctx0" brushRef="#br0" timeOffset="1248">6525 610 1065 0,'0'0'288'0,"0"0"-10"0,0 0-71 0,0 0-38 16,0 0-30-16,0 0 19 15,0 0 7-15,0 0-68 16,0 0-51-16,0 0 20 0,0 0 0 16,0 0-19-16,-39-15-13 15,39 15-29-15,-40-4 0 0,7 4 2 16,33 0-10-16,-39 4 10 15,39-4-7-15,-33 4-4 0,33-4 11 16,0 0-14-16,0 0 12 0,-33 7 0 16,33-7-9-16,0 0 12 15,0 0-8-15,0 0-8 0,0 0 14 16,0 0-10-16,0 0 17 16,0 0-25-16,0 0 4 15,0 0 8-15,0 0 0 0,0 0-18 16,0 0 24-16,0 0-15 15,0 0 1-15,0 0 14 0,0 0-20 16,0 0 14-16,0 0-9 16,0 0 9-16,33-7-7 0,-33 7 7 15,53 14 0-15,-20 1-4 0,-33-15 15 16,46 33-14-16,-46-33-1 16,39 37 16-16,-39-37-28 0,0 0 18 15,46 45 7-15,-46-45-9 16,0 0-9-16,0 0 23 15,20 37-9-15,-20-37-5 0,0 0 24 16,-53 36-12-16,1-10-12 16,-1-15 14-16,-6 1-14 0,0-12-8 15,-7 3 20-15,0 1-18 0,27-4-3 16,-7 0 23-16,13-4-22 16,33 4-8-16,-26-15 8 0,26 15-19 15,0 0 19-15,-20-37-13 16,20 37-3-16,-7-29 24 0,7 29-26 15,0 0 23-15,0 0-7 16,0 0 10-16,0 0-6 0,0 0-11 16,27 0 27-16,-27 0-10 15,0 0 0-15,26 33 13 16,-13 0 5-16,-6 1 42 0,-20 3 85 16,-14 0-16-16,-6-4-47 0,-19 0-47 15,-1-7-19-15,-12 3 6 16,-8-6-22-16,1-5 0 0,13 1-97 15,-7-8-150-15,14 3-152 16,6-10-241-16,46-4-76 0</inkml:trace>
  <inkml:trace contextRef="#ctx0" brushRef="#br0" timeOffset="1421">5881 1293 1569 0,'0'0'304'0,"33"-11"-96"16,-33 11-120-16,0 0-18 15,0 0-70-15,0 0-152 0,0 0-308 16,39-37-127-16</inkml:trace>
  <inkml:trace contextRef="#ctx0" brushRef="#br0" timeOffset="1800">5769 550 1230 0,'0'0'376'0,"0"0"17"15,-39-11-72-15,6 11-71 16,33 0-58-16,-46 34-34 0,7 3-24 15,6 7-14-15,0 4-11 0,0 7-12 16,-6 1-17-16,6 3-8 16,0-7-14-16,0-1-4 15,0-6-25-15,0-8-18 0,33-37 14 16,-46 40-19-16,7-18 0 16,39-22 2-16,-53 15-5 0,21-11 4 15,32-4 16-15,-40-11-3 16,40 11 16-16,0 0-9 0,-26-41-15 15,13 1 5-15,6-5-17 0,14-3-10 16,6 0 5-16,0 0 5 16,7 7-54-16,-7 1-90 0,7 7-88 15,-7 3-108-15,-13 30-135 16,0 0-229-16,13-44-52 16</inkml:trace>
  <inkml:trace contextRef="#ctx0" brushRef="#br0" timeOffset="2409">4711 384 876 0,'0'0'318'16,"-19"37"-13"-16,19-37-11 15,-7 48-67-15,7-7-32 0,0-41-43 16,7 48-45-16,-1-11-21 15,-6-37-32-15,7 40-7 16,-7-40 7-16,-13 34-26 0,13-34-17 16,-40 26-5-16,1-12 3 15,-1-6-12-15,8-8 6 0,32 0-7 16,-53-11 4-16,53 11-6 0,0 0-27 16,-33-41-26-16,13 8 27 15,20 33-6-15,14-52-10 0,5 8 24 16,8 7 6-16,-27 37 4 15,32-41 16-15,-32 41-25 16,40-44 33-16,-40 44 1 0,0 0-15 16,0 0 9-16,0 0-5 15,0 0 16-15,0 0-1 0,0 0 3 16,0 0 16-16,-40 22-26 0,1 4 17 16,39-26 1-16,-53 40-10 15,14-3-20-15,39-37 26 0,-26 45-28 16,26-45 12-16,-7 48 11 15,7-48-11-15,13 44-6 0,-13-44 8 16,0 0-18-16,33 41 25 16,-33-41-9-16,0 0 0 0,0 0 16 15,0 0 53-15,0 0 30 0,0 0 46 16,0 0 3-16,0 0-33 16,0 0-47-16,-6 48-9 15,-34-8 126-15,-12 5 28 0,-21 3-17 16,1 0-39-16,0 0-33 15,-1-4-66-15,8-3-29 0,6-1-3 16,6-6-27-16,7-8-29 16,13-4-178-16,33-22-171 0,0 0-104 15,0 0-207-15,-52 11-326 16</inkml:trace>
  <inkml:trace contextRef="#ctx0" brushRef="#br0" timeOffset="2602">3989 303 2411 0,'0'0'342'0,"0"0"-46"0,0 0-138 16,0 0-76-16,0 0-48 15,0 0-15-15,0 0-22 0,0 0-147 16,0 0-242-16,0 0-322 0,0 0-103 15</inkml:trace>
  <inkml:trace contextRef="#ctx0" brushRef="#br0" timeOffset="2920">3640 477 1167 0,'-26'44'332'16,"26"-44"-50"-16,-20 41-52 0,20-41-74 16,-19 40-59-16,19-40-23 15,-14 37-6-15,14-37 12 0,0 0 31 16,0 0-19-16,0 0-36 16,-39 33-10-16,0-18-30 15,6-11-13-15,-13-8 23 0,0 0-16 16,0-3 13-16,0 0 18 15,0 3-24-15,0 4 4 0,6 4-15 16,-6 7-15-16,7 4 17 0,6 14-8 16,33-29-17-16,-39 56-103 15,12 3-194-15,8-4-230 0,5 0-95 16,8 5 16-16</inkml:trace>
  <inkml:trace contextRef="#ctx0" brushRef="#br0" timeOffset="3069">3187 1504 1767 0,'46'11'395'0,"-7"-11"-41"0,7-4-116 15,0 0-95-15,7 1-82 0,-1-5-37 16,1-3 3-16,0 4-35 16,-7-4-276-16,0-8-386 0,-46 19-302 15</inkml:trace>
  <inkml:trace contextRef="#ctx0" brushRef="#br0" timeOffset="3885">2484 436 583 0,'0'0'170'0,"0"0"41"15,0 0-9-15,0 0 1 16,0 37-1-16,0-37-48 15,-7 37 11-15,7-37-11 0,0 0-24 16,-13 40-12-16,13-40-50 16,0 0-15-16,0 0-32 0,-46 41-6 15,46-41 3-15,-46 22-18 16,46-22 20-16,0 0-12 0,-33-3 39 16,33 3-2-16,0 0-14 15,-33-30 5-15,20-3-13 0,7-4-36 16,-1-7 21-16,14-5-18 15,-7 1 13-15,0 4 1 0,6 7-20 16,-6 37 9-16,0 0 12 16,0-37-14-16,0 37 9 15,0 0-12-15,0 0 27 0,0 0 11 16,-13 37 14-16,0 4 13 16,0 3-13-16,-7 0 35 0,7 5 12 15,-20-1 57-15,0 0-16 16,-13-4-75-16,-6-3 11 0,-14-5-12 15,0-6 0-15,-6-4 19 16,6-11-27-16,0-4-4 0,1-11 16 16,6-8 16-16,6-6 22 15,7-9-19-15,7-6-23 0,6-15-15 16,13-4-33-16,0-8-2 16,7 1-6-16,7 3 7 15,6 4-3-15,0 7-6 0,13 4 2 16,6 4-9-16,-19 33 8 15,46-37-94-15,-6 15-122 0,-1 11-150 16,1 11-218-16,-1 4-283 16,1 18-15-16</inkml:trace>
  <inkml:trace contextRef="#ctx0" brushRef="#br0" timeOffset="4054">1675 1105 1390 0,'0'0'345'0,"40"29"-33"16,6-14-133-16,0-4-69 15,13-7-70-15,0-1-22 0,7-10-295 16,6-4-315-16,0-11-152 16</inkml:trace>
  <inkml:trace contextRef="#ctx0" brushRef="#br0" timeOffset="4249">3338 0 1677 0,'-46'4'412'15,"7"3"-52"-15,-7 0-130 16,-7 8-113-16,-13-4-63 0,1 8-24 15,-8 3-38-15,-12 4-221 0,-14 0-456 16,-6 7-224-16</inkml:trace>
  <inkml:trace contextRef="#ctx0" brushRef="#br0" timeOffset="4612">644 248 1967 0,'0'0'271'16,"0"0"33"-16,0 44-4 0,13 15-62 16,20 11-71-16,6 11-50 15,-6 4-53-15,0 4-23 16,-20 0 1-16,-6-4-11 0,-14-8 22 15,-26-6-12-15,-13-12-18 16,-13-8 11-16,-13-10-14 0,-7-11 1 16,0-16 6-16,0-6-25 15,7-12 20-15,13-14 2 0,0-5 17 16,6-14-3-16,14-11-18 16,6-11 1-16,7-18-28 0,12-12 0 15,8-11 2-15,12-3-102 16,8 3-74-16,12 11-136 0,0 16-188 15,14 6-266-15,-8 15-82 16</inkml:trace>
  <inkml:trace contextRef="#ctx0" brushRef="#br0" timeOffset="4769">328 539 2256 0,'0'0'341'15,"0"0"-34"-15,0 0-130 0,0 0-78 16,0 0-60-16,33 19-92 16,-33-19-308-16,0 0-508 0</inkml:trace>
</inkml:ink>
</file>

<file path=ppt/ink/ink394.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4:45:49.653"/>
    </inkml:context>
    <inkml:brush xml:id="br0">
      <inkml:brushProperty name="width" value="0.1" units="cm"/>
      <inkml:brushProperty name="height" value="0.1" units="cm"/>
      <inkml:brushProperty name="color" value="#ED1C24"/>
      <inkml:brushProperty name="fitToCurve" value="1"/>
    </inkml:brush>
  </inkml:definitions>
  <inkml:trace contextRef="#ctx0" brushRef="#br0">1717 318 736 0,'26'0'237'15,"0"-4"196"-15,-26 4 6 16,26 4-31-16,-26-4-69 0,0 0-41 16,0 0-56-16,0 0-109 15,0 0-68-15,-32-30-26 0,-14 4-16 16,-27 1-10-16,-5 6-16 15,-21 4-9-15,-5 4 21 0,-8 8-13 16,-13 6 4-16,7 12-3 16,0 22-3-16,-1 15 20 0,14 18 37 15,7 26 54-15,6 23 51 16,19 18 54-16,14 29 87 0,13 11-55 16,7 12 24-16,-1 7-70 15,14 3-65-15,-13 2-64 0,12-2-23 16,-5-3-16-16,-1-15-33 15,13-11 5-15,7-26-18 0,6-21-150 16,1-27-253-16,-1-29-119 0,14-23-55 16,-7-44-281-16,33 0-261 15</inkml:trace>
  <inkml:trace contextRef="#ctx0" brushRef="#br0" timeOffset="205">279 1901 2159 0,'0'0'148'0,"-7"-29"175"16,7 29-24-16,59-23-93 16,20 5-100-16,26-1-41 0,20 5-32 15,13 3-20-15,20 0-31 0,13 7-219 16,6-7-312-16,13-4-348 15</inkml:trace>
  <inkml:trace contextRef="#ctx0" brushRef="#br0" timeOffset="525">3609 0 2315 0,'-26'-15'177'16,"26"15"47"-16,-33 11 93 0,-6 26-34 16,-27 34-57-16,-13 32-53 15,-20 34-7-15,-6 25 32 0,0 31 7 16,0 18-22-16,20 7-19 0,19 7-74 15,13 1-45-15,20-4-11 16,27 0-24-16,26-8-3 0,26-3 4 16,26-15-61-16,13-18-235 15,14-19-182-15,6-26-89 0,0-22-214 16,7-30-160-16</inkml:trace>
  <inkml:trace contextRef="#ctx0" brushRef="#br0" timeOffset="977">4240 1801 2630 0,'-13'-70'25'0,"0"0"-20"0,19-1 12 16,1-3 15-16,19 0-11 0,0 8-1 15,19 6 10-15,8 9-16 16,6 17-2-16,7 16 4 15,6 18 39-15,-6 26 96 0,0 22 53 16,-7 22 35-16,-13 15 28 0,-20 15 24 16,-13 11-54-16,-13 8-77 15,-6-8-66-15,-8 0-39 0,-5-15-30 16,-1-11-5-16,7-12-9 0,0-21-2 16,0-7-7-16,13-45 15 15,0 0-3-15,0 0-5 0,0 0-27 16,0 0-27-16,26-41 14 0,13-26-10 15,14-21-29-15,13-23-37 16,12-11 30-16,8-4 35 0,-7 15 17 16,-7 14 18-16,-13 24-8 15,-19 21-5-15,-8 19 14 0,1 29 119 16,-33 4 27-16,40 66-22 16,-7 12 2-16,-1 7-75 0,1 12-3 15,-6 3-25-15,5 3-1 0,1 1-25 16,-6-5-147-16,-1-10-216 15,0-8-113-15,-13-14-178 0,7-8-282 16,0-22-19-16</inkml:trace>
  <inkml:trace contextRef="#ctx0" brushRef="#br0" timeOffset="1260">6631 229 2765 0,'0'0'68'16,"39"30"-20"-16,14 22 111 0,19 21 77 15,14 23 42-15,19 24 46 16,0 24 12-16,6 22-17 0,0 15-16 16,-5 11-31-16,-8-3-54 0,-12 0-63 15,-14-8 23-15,-26-4-62 16,-26-10-39-16,-20-5-32 15,-27-14-6-15,-25-8-5 0,-27-13-58 16,-7-9-144-16,-12-22-273 0,6-14-160 16,0-23-29-16,21-15-57 15,5-18-305-15,26-26-133 0</inkml:trace>
  <inkml:trace contextRef="#ctx0" brushRef="#br0" timeOffset="1708">9088 1846 2904 0,'39'7'144'0,"27"1"54"16,19-1 4-16,20-3-65 0,27-4-70 15,12 0-30-15,27 3-12 0,13 1-17 16,12 0-8-16,1-1-5 15,-6 1 5-15,-14 0-6 0,-25-1-5 16,-28 1-69-16,-25-4-57 0,-27 4-18 16,-19 0 13-16,-20-4-9 0,-33 0-72 15,0 0-42-15,-66 11 13 16,-26 3 48-16,-20 1 36 0,-19 7 36 16,-20 4 47-16,-7 4 40 0,-6-1 22 15,-1 23 19-15,1-11 4 16,7-19-11-16,13 7 48 15,19 1 121-15,26 0 39 0,21-5-11 16,18-2 47-16,21-1 16 0,39-22-10 16,0 0-14-16,33 40-19 15,33-17-50-15,19-5-31 0,33-3-44 16,27-4-39-16,13 4-15 0,11-4-15 16,15 0-8-16,0-4-11 0,0 8 3 15,-6-4-11-15,-14 0-185 16,-13 0-168-16,-6-7-266 0,-14-4-293 15</inkml:trace>
</inkml:ink>
</file>

<file path=ppt/ink/ink395.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4:45:52.685"/>
    </inkml:context>
    <inkml:brush xml:id="br0">
      <inkml:brushProperty name="width" value="0.1" units="cm"/>
      <inkml:brushProperty name="height" value="0.1" units="cm"/>
      <inkml:brushProperty name="color" value="#ED1C24"/>
      <inkml:brushProperty name="fitToCurve" value="1"/>
    </inkml:brush>
  </inkml:definitions>
  <inkml:trace contextRef="#ctx0" brushRef="#br0">999 1190 409 0,'13'-29'62'0,"-13"29"34"15,0 0 38-15,0 0 39 16,0 0 1-16,0 0 23 0,0 0-14 16,0 0 8-16,7-26 36 0,-7 26-3 15,0 0 2-15,0 0-7 16,0 0-44-16,0 0-96 16,-20-26-34-16,-19 7-24 0,-7 5-15 15,-20 6-13-15,-6 8 7 16,-20 8-17-16,0 6 14 0,-13 9 8 15,6 10-5-15,0 4-8 0,14 0 8 16,13 3 0-16,19 1 0 16,7-4-14-16,26 0 27 0,7 0-24 15,26 0 20-15,7-4-2 0,20-7-1 16,12-4-2-16,7-7-4 16,0-8-46-16,7-7-10 0,0-3-6 15,0-12 41-15,6-4 12 16,-13-7 4-16,7-3 0 0,-1-8 5 15,-5-7 9-15,-8-8-4 16,1 0 4-16,-7 0-17 0,-7 8 24 16,-6 7 35-16,-33 37 26 0,0 0-45 15,0 0-5-15,0 0-47 16,33-7 118-16,-33 7-3 0,6 74 37 16,1 18-30-16,0 23 48 0,12 21 16 15,8 19-24-15,5 15-41 16,14 11 29-16,7 11-27 0,6 12-34 15,0-1-31-15,-6 0-2 0,-7-10-28 16,-7-4 6-16,-12-19-9 16,-21-15 2-16,-6-26 7 0,-13-22-7 15,-13-22 12-15,-14-18-7 16,-12-23-16-16,-21-22 13 0,-12-26-9 16,-14-18 0-16,-6-18-8 15,-13-27 5-15,0-10 3 0,6-19-5 16,13-19-1-16,7-18 6 0,20-22-6 15,20-11-5-15,19-13 4 16,26 2-2-16,27 7 0 0,19 11 3 16,20 8 1-16,27 14 1 0,12 15-58 15,14 19-123-15,6 10-64 0,1 16-112 16,-1 6-227-16,-6 16-327 16</inkml:trace>
  <inkml:trace contextRef="#ctx0" brushRef="#br0" timeOffset="325">2643 539 1785 0,'0'0'260'0,"7"-44"94"16,-7 44-49-16,0 0-100 0,0 0-75 15,0 0 72-15,0 0-22 16,-60 73-34-16,-12 27-48 0,-7 26 67 16,-6 11 75-16,-1 15 0 0,8 3 7 15,5 4-47-15,14 0-83 16,20 7-44-16,12-7-33 0,21 4-12 16,19-8-25-16,26 0 2 0,21-7-72 15,5-12-148-15,21-10-113 16,6-23-49-16,13-10 10 0,0-18 7 15,7-24-27-15,6-25-120 0,0-26-180 16,1-29-59-16</inkml:trace>
  <inkml:trace contextRef="#ctx0" brushRef="#br0" timeOffset="828">3405 1730 1517 0,'0'0'213'0,"0"0"57"16,-52-37-94-16,52 37-37 0,0 0-4 16,0 0-56-16,-27-52-48 0,27 15-1 15,0 37-19-15,46-41-11 16,0 8-14-16,0 11 29 0,0 11-15 16,-6 0 0-16,-40 11 24 15,52 14 54-15,-19 9 8 0,-33-23-7 16,27 59-23-16,-14 0-24 0,-13 0 28 15,-7-4-19-15,-6 8 51 16,6 0-22-16,-6 4-37 0,0-8-19 16,0-4 7-16,6-3-21 0,1-8 7 15,-1-3-15-15,7-41 18 16,0 40-10-16,0-40 6 0,0 0 23 16,0 0 39-16,0 0-17 0,0 0-34 15,46-18-13-15,7-23 8 16,19-22-10-16,7-18-6 15,26-11 6-15,20-19 2 0,6 0-12 16,-6 8 11-16,-13 18-7 0,-20 18-4 16,-20 23 8-16,-13 22 0 15,-13 18 0-15,-46 4 15 0,46 48 2 16,-26 7 5-16,-7 8 9 0,-13 15 30 16,0 11-22-16,0-1-4 15,0 8-20-15,7-3-12 0,6 3 7 16,0-4-10-16,7-7 0 0,13-4 0 15,0-14-189-15,-1-12-160 16,-5-10-205-16,12-12-241 0,1-22-107 16</inkml:trace>
  <inkml:trace contextRef="#ctx0" brushRef="#br0" timeOffset="1168">6147 51 1500 0,'6'-51'131'0,"-6"51"66"15,0 0 88-15,46 7 11 16,7 22-65-16,-1 31-16 16,14 13-13-16,0 27-19 0,12 22-34 15,1 26 1-15,-6 11-1 0,-1 14 22 16,-20 2 40-16,-19 6 24 15,-13 4-16-15,-27 0 55 0,-12-4 11 16,-14 0-65-16,-26-4-47 0,-20-11-33 16,-7-7-42-16,-6-11-26 15,-13-11-21-15,7-16-15 0,-7-10-26 16,0-14 3-16,-7-12-1 0,13-14-55 16,1-16-224-16,6-14-219 0,13-12-105 15,7-10 7-15,6-1-16 16,7-11-172-16,0-7-141 15</inkml:trace>
</inkml:ink>
</file>

<file path=ppt/ink/ink396.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3:44:53.359"/>
    </inkml:context>
    <inkml:brush xml:id="br0">
      <inkml:brushProperty name="width" value="0.1" units="cm"/>
      <inkml:brushProperty name="height" value="0.1" units="cm"/>
      <inkml:brushProperty name="color" value="#774931"/>
      <inkml:brushProperty name="fitToCurve" value="1"/>
    </inkml:brush>
  </inkml:definitions>
  <inkml:trace contextRef="#ctx0" brushRef="#br0">1762 1704 925 0,'19'-37'174'0,"-19"37"64"15,0 0-94-15,7-33-35 16,-7 33-56-16,-7-38 4 16,7 38 24-16,0-33-30 0,0 3-29 15,0 30-22 1,0-37-10-16,7 8-4 0,0-1 19 16,6 1-1-16,13-8-12 0,0 7 2 15,7 4-12-15,-33 26-3 16,33-25 40-16,6 10-19 15,-12 11-10-15,5 8 10 0,-5 3 4 16,-27-7 19-16,39 15-27 16,-13 3 13-16,-26-18-1 15,33 15-16-15,-33-15-2 0,0 0-5 16,0 0 4-16,0 0 26 16,0 0-15-16,7 33 24 0,-7-33-20 15,-33 52 11-15,-13-11-12 16,-7-1 8-16,-6 1-18 0,0-8 29 15,-7-7-33 1,-6 5 11-16,7-2 5 0,-1-7 0 16,13-7-5-16,7-4 8 15,46-11-15-15,-52 8 17 0,52-8-7 16,0 0-11-16,0 0 18 16,-27-37-18-16,27 37 1 0,14-52-4 15,-1 14-5-15,-13 38 16 16,39-37 15-16,-39 37-20 15,40-11-3-15,-40 11 8 0,0 0-17 16,0 0 12-16,32 52 7 16,-25-7 55-16,-7-1 54 0,-13 8 43 15,-13-7-44-15,-1 3-46 16,-6-11-24-16,33-37-21 16,-52 44-22-16,12-11-14 15,40-33 9-15,-46 30-170 0,46-30-197 16,-39 12-127-16,39-12-69 15</inkml:trace>
  <inkml:trace contextRef="#ctx0" brushRef="#br0" timeOffset="201">1867 960 809 0,'0'0'212'16,"0"0"7"-16,0 0-61 16,0 0-78-16,0 0-58 15,0 0-2-15,0 0-28 0,0 0 27 16,33-8-287-16,-33 8-170 16</inkml:trace>
  <inkml:trace contextRef="#ctx0" brushRef="#br0" timeOffset="533">1131 963 669 0,'0'0'182'0,"0"0"-7"15,0 0-60-15,0 0-55 16,0 0-15-16,0 0 19 0,0 0 85 16,0 0-39-16,20 56-56 15,-1-4-7-15,1 3-18 0,0 4-29 16,-1 4 4-16,8 1 8 15,-8 2-12-15,8-3-11 0,-1-8-79 16,-6-3-243-16,-14-4-125 16</inkml:trace>
  <inkml:trace contextRef="#ctx0" brushRef="#br0" timeOffset="1064">1012 1489 826 0,'0'0'178'15,"0"0"54"-15,0 0-46 16,0 0-18-16,0 0 12 0,6 48-9 16,-6-48-59-16,7 56-14 15,-1-7-21-15,-6-49-1 16,-13 55-25-16,13-55-47 15,-33 55 16-15,33-55-1 0,-65 52-22 16,5-15-2-16,8-15 19 16,6-3-22-16,46-19-2 0,-53 7 26 15,53-7-16-15,0 0-22 16,-46-22 33-16,46 22-14 0,0 0-19 16,-13-56 26-16,13 56-4 15,20-44 0-15,-20 44 0 0,0 0-8 16,59-29 3-16,-59 29 8 15,46 3-14-15,-46-3 25 0,0 0-22 16,0 0-3 0,0 0 33-16,13 48-20 0,-13-48 11 15,0 0-8-15,-39 45-13 16,39-45 22-16,0 0 1 0,-46 18 101 16,46-18-9-16,-46-4-9 15,46 4-47-15,0 0 19 0,-53-44-29 16,20-4-30-16,14 0 0 15,5-4 0-15,-5-4-11 0,6 0-14 16,6-3 17-16,0 15-3 16,1 3-17-16,6 41-181 0,0 0-201 15,0 0-202-15,0 0-39 16</inkml:trace>
  <inkml:trace contextRef="#ctx0" brushRef="#br0" timeOffset="1245">906 2127 992 0,'46'36'316'16,"-46"-36"89"-16,0 0-120 0,0 0-136 16,0 0-61-16,0 0-67 15,0 0-2-15,0 0-230 0,0 0-311 16,33-36-94-16</inkml:trace>
  <inkml:trace contextRef="#ctx0" brushRef="#br0" timeOffset="1592">1328 0 540 0,'0'52'139'0,"-7"14"17"0,-6 9-23 16,-6 6 58-16,-8 4-44 16,1 0-67-16,-7 0-20 0,-6-6-64 15,6-13 11-15,7-14 17 16,-2-11-8-16,28-41-8 16,0 0-3-16,0 0 14 0,-39 25-14 15,39-25-34-15,0 0 55 16,-33-62-20-16,7-9-32 0,13 1 126 15,-7 6 15-15,7 16 5 16,6 8-72-16,7 40-25 16,0 0-7-16,0 0 2 0,0 0-25 15,-39 70 20-15,12 1-17 16,1-1 29-16,6 4-28 0,1-4-282 16,-1 1-82-16,0 7-31 15</inkml:trace>
  <inkml:trace contextRef="#ctx0" brushRef="#br0" timeOffset="1968">0 1581 848 0,'0'0'85'0,"0"0"148"15,0 0 32-15,0 0-116 16,13 46 47-16,13 2-36 0,7 0 57 16,0-4-82-16,0-3-65 15,-7 3 8-15,-6-3-8 0,-7-4 2 16,-13 0-17-16,0-3-23 16,0-34-7-16,-13 44-1 0,13-44-24 15,-27 37 7-15,27-37 36 16,0 0 24-16,0 0-21 0,-33 8-37 15,33-8 10-15,0 0-14 16,-39-48-15-16,13 0 19 0,13-2-24 16,6 6 10-1,0 4 12-15,1 6-22 0,6 34 11 16,6-44-4-16,-6 44-205 16,0 0-186-16,0 0-216 0,33-41-68 15</inkml:trace>
</inkml:ink>
</file>

<file path=ppt/ink/ink397.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3:44:35.199"/>
    </inkml:context>
    <inkml:brush xml:id="br0">
      <inkml:brushProperty name="width" value="0.1" units="cm"/>
      <inkml:brushProperty name="height" value="0.1" units="cm"/>
      <inkml:brushProperty name="color" value="#774931"/>
      <inkml:brushProperty name="fitToCurve" value="1"/>
    </inkml:brush>
  </inkml:definitions>
  <inkml:trace contextRef="#ctx0" brushRef="#br0">11968 1094 693 0,'0'0'181'15,"0"0"-14"-15,0 0-15 0,0 0-33 16,0 0 15-16,0 0 19 16,0 0-45-16,0 0-20 0,0 0-28 15,0 0-27-15,-14-37 14 16,14 37-9-16,0 0-7 15,-39-33-3-15,0 7-2 16,6 8 1-16,-7 3 3 0,7-4 4 16,-6 5 5-16,6-1-8 15,-6 4-14-15,-1-4 32 16,7 4-16-16,-6-4-7 0,6 8-6 16,-6-4 43-16,-1 3-19 15,7 1-7-15,-6-1-7 0,0 8-18 16,-7 0 16-16,6 4-23 15,-6 0 15-15,0 3 25 0,0 1-5 16,7 3-26-16,-14 0 17 16,7 0-7-16,-6 4-13 0,-1-1 13 15,7 5 29 1,-13-4-9-16,13 3-16 0,-7 1-11 16,7-1 16-16,0 1-1 15,-6-1 2-15,12 1-8 0,1 3-6 16,-1-4 7-16,1 1 5 15,6-1-13-15,0 1-6 0,-6 3 8 16,6 0 20-16,-6-4 0 16,39-18-4-16,-46 34-12 0,6-9 13 15,40-25 1-15,-46 31-15 16,46-31-4-16,-52 41 2 0,12-12 1 16,40-29-10-1,-46 34-4-15,46-34-2 0,-52 44 12 16,12-11-3-16,40-33-10 15,-46 41-6-15,46-41 12 0,-39 51-3 16,39-51-9-16,-40 45-3 16,40-45-5-16,-33 48 16 0,33-48 1 15,-26 52 27-15,26-52-12 16,-26 55-4-16,13-11 1 0,0-3-18 16,13-41-3-16,-14 48 5 15,8-4 8-15,-1-3 15 0,1-4-10 16,6-37 4-1,0 55-1-15,6-10-11 0,1-5-7 16,-7-3 10-16,6 4-7 16,1-4-12-16,6 0 17 0,0 3 9 15,0 1-12-15,7-4-2 16,-20-37 11-16,33 52-3 0,0-8-10 16,6-3-4-16,-39-41 9 15,46 51 0-15,0-10-2 0,-6-4-11 16,-1-4-3-16,-6 0 16 15,-33-33-5-15,53 45-10 0,-7-5 6 16,0-6 10-16,-7-5-3 16,7-3-1-16,0 0-11 15,7-4 5-15,-1-3 7 16,1-1 4-16,6-3-15 0,7 0 1 16,-1-1 7-16,1-2 1 15,6-1-5-15,1-4 0 0,-1 0 0 16,-6-3 3-16,6 0-3 15,-6-1-4-15,-7 1 4 0,0 0 7 16,-13 0-4-16,6-4-8 16,-6 3-1-16,0-3 13 0,0 0-2 15,0-3-5-15,-6 3-6 16,-1-4 8-16,7-4 5 16,-6 5-7-16,-1-5-3 15,7 1-5-15,-46 7 10 0,53-18 5 16,-7 3-14-16,0 0 2 15,-46 15 12-15,59-26-2 0,-7 4-5 16,-6 0-8-16,-6 3 8 16,-40 19 3-16,59-33-3 0,-13 7 4 15,0 4-10-15,-7-4 3 16,-6 0 12-16,7 0-9 0,-40 26-4 16,52-44 4-16,-19 7 9 15,-33 37-6-15,53-48-13 16,-20 7 10-16,-1 8 3 15,-32 33 7-15,33-48-15 0,0 11-5 16,-33 37 10-16,26-44 13 16,1 7-19-16,-27 37-1 0,26-41 11 15,-26 41 3-15,26-40-13 16,-26 40 0-16,20-45 6 0,-20 45 9 16,13-44-9-16,-13 44-8 15,7-44 8-15,-7 44 6 16,6-48-6-16,-6 48-7 0,0-52 1 15,0 52 12-15,-6-48-6 16,6 48 0-16,-7-48-6 16,7 48 10-16,-6-48 1 0,6 48-15 15,-7-52 5-15,7 52 11 16,-13-52-6-16,13 52-5 0,-13-48 5 16,13 48 0-16,-13-55 2 15,13 55-8-15,-14-48 0 0,14 48 16 16,-19-48-3-16,19 48-16 15,-27-41 4-15,27 41 8 16,-19-40 6-16,19 40-17 0,-27-37 1 16,27 37 14-16,0 0-5 15,-39-41-9-15,39 41 0 16,0 0 13-16,-39-44 5 0,39 44-18 16,-33-34 2-16,33 34 5 15,-40-25 3-15,40 25-3 0,-39-30 0 16,39 30-5-16,0 0 5 15,-46-30 11-15,46 30-11 0,-40-25-8 16,40 25 8-16,0 0 7 16,0 0-12-16,-46-35 1 15,46 35 9-15,0 0-2 0,-39-40-8 16,39 40-1-16,-39-34 6 16,39 34 8-16,-46-29-8 0,46 29-7 15,-40-30 2-15,40 30 16 16,-46-33-8-16,46 33-9 15,-46-29 0-15,46 29 10 0,-46-26-1 16,20 4-7-16,26 22 4 16,-33-19-11-16,33 19 14 15,-39-18-3-15,39 18-9 0,-33-19-40 16,33 19-120-16,-33-15-109 16,33 15-211-16,-40-14-468 0</inkml:trace>
  <inkml:trace contextRef="#ctx0" brushRef="#br0" timeOffset="1528">11757 1649 834 0,'0'0'183'0,"0"0"-72"16,0 0-32-16,0 0-48 0,0 0-8 15,0 0 82-15,0 0 17 16,0 0-54-16,0 0-29 16,0 0 89-16,0 0-47 0,0 0 3 15,53 34 11-15,-53-34-21 16,52 29-23-16,-52-29-24 15,53 26 61-15,-53-26 3 0,59 18-53 16,-59-18 49-16,46 4-3 16,-46-4-18-16,0 0-20 0,40-11-20 15,-40 11-26 1,0 0 14-16,0 0 1 0,0 0-12 16,0-37-9-16,0 37 6 15,0 0-19-15,0 0 6 0,-40-11 19 16,40 11 0-16,-52 15 5 15,12 7-11-15,40-22 10 16,-39 44 25-16,6-7 16 0,33-37-18 16,-26 48-3-16,26-48 1 15,-27 41-7-15,27-41-6 16,-19 37 20-16,19-37 33 0,0 0 9 16,0 0-15-16,0 0-23 15,0 0-21-15,0 0-13 0,0 0-2 16,-40 33 1-16,40-33-1 15,0 0 3-15,0 0-9 16,-39-4 0-16,39 4-5 16,0 0 0-16,0 0 5 0,0 0 0 15,-27-44 7-15,27 44-7 16,-13-37-5-16,13 37-1 16,0 0-11-16,0-40-87 0,0 40-103 15,0 0-173-15,7-48-215 16,-7 48-144-16</inkml:trace>
  <inkml:trace contextRef="#ctx0" brushRef="#br0" timeOffset="1829">11639 1249 917 0,'0'0'285'0,"0"0"-21"16,0 0-54-16,0 0 30 0,-13 30-86 16,13-30-22-16,-13 49-56 15,6-8-26-15,-6-8-10 16,13-33-31-16,0 48-9 15,7-4 9-15,-1-7-6 0,1 4-66 16,-7-41-210-16,19 44-176 16,-19-44-40-16,14 52-15 0</inkml:trace>
  <inkml:trace contextRef="#ctx0" brushRef="#br0" timeOffset="2820">11416 1601 784 0,'0'0'200'0,"0"0"-18"16,0 0-16-16,0 0-46 15,0 0-22-15,0 0-32 0,0 0-45 16,0 0-3-16,0 0-5 16,0 0 47-16,0 0 37 15,0 0-23-15,0 0 4 16,0 0-18-16,13 45-18 0,-13-45 2 16,13 51-4-16,-13-51 64 15,6 37-35-15,-6-37-17 16,0 0 17-16,-6 41-20 0,6-41-26 15,0 0-23-15,0 0 6 16,-40 26-10-16,40-26 14 0,-46 18 0 16,46-18-13-16,-39 4-11 15,39-4 14-15,0 0-4 16,0 0 4-16,-33-33-10 16,33 33 10-16,0 0-18 0,-20-37 7 15,20 37 5-15,0 0 8 16,0 0 1-16,0 0 2 15,0 0-5-15,0 0 0 0,0 0-4 16,0 0 14-16,0 0-18 16,0 0 8-16,-39 37 4 0,39-37 4 15,0 0 4-15,-39 37-3 16,39-37-15-16,-40 22-7 16,40-22-1-16,0 0-23 0,-46 0-38 15,46 0-8-15,0 0 7 16,-39-26 13-16,39 26 1 15,0 0 19-15,-20-37 33 16,20 37 18-16,0 0-17 0,0 0-6 16,0 0-7-16,0 0 19 15,0 0-2-15,0 0 0 0,0 0 5 16,0 0 12-16,0 0 5 16,0 0 1-16,0 0 71 15,0 0-28-15,0 0-23 0,-46 37-4 16,0-19-9-16,7-6 4 15,-7-9-7-15,13-3-4 0,33 0-18 16,-46-11-13 0,46 11 7-16,0 0 20 0,-40-37-14 15,40 37 0-15,-6-37-18 16,6 37 10-16,0 0 5 0,0 0 0 16,46-33 7-16,-46 33-4 15,39-15-20-15,-39 15 20 16,0 0 10-16,0 0-3 0,0 0 5 15,0 0-15-15,0 0-2 16,0 0-2-16,0 0 23 0,-59 37-6 16,13-18 59-16,7-8 31 15,-1-8 10-15,40-3-11 16,-39-7 4-16,39 7-27 16,0 0-9-16,0 0-13 0,-40-33-28 15,21 3-10-15,5-7-16 16,14 0-4-16,0-3 4 15,7 3 5-15,6-4-14 0,-6 4-49 16,12 0-188-16,-5 4-302 16,12-8-283-16</inkml:trace>
  <inkml:trace contextRef="#ctx0" brushRef="#br0" timeOffset="3044">11573 1238 2342 0,'27'-3'312'16,"-27"3"-119"-16,0 0-86 0,32-8-51 15,-32 8-31-15,40 0-12 16,-40 0-103-16,0 0-330 0,0 0-307 15,26 22-51-15</inkml:trace>
  <inkml:trace contextRef="#ctx0" brushRef="#br0" timeOffset="3281">11271 1461 1511 0,'0'0'346'0,"0"0"-40"0,-39-26-129 16,39 26-81-16,0 0-37 16,0 0 17-16,0 0-8 0,32-11-35 15,-32 11-6-15,33 7 9 16,-33-7 0-16,0 0 1 0,0 0-10 16,0 0-13-1,-19 45-87-15,19-45-142 0,-66 40-179 16,0-14-197-16,7-4 9 15</inkml:trace>
  <inkml:trace contextRef="#ctx0" brushRef="#br0" timeOffset="3668">11278 1002 1012 0,'0'0'242'15,"0"0"-1"-15,0 0 14 0,0 0-114 16,0 0 28-16,0 0 6 16,0 0 5-16,0 0-25 0,0 0-49 15,0 0-8-15,-27 33-18 16,27-33-41-16,-26 41-26 16,0-8-7-16,26-33 9 0,-33 33-9 15,33-33-11-15,-26 22-91 16,26-22-54-16,-33 19-5 0,33-19 5 15,0 0 15-15,-33-4 44 16,33 4 38-16,0 0 30 0,-26-33 17 16,12 0-17-16,14 3 11 15,-6 1 19-15,6 29 1 16,0-30-8-16,0 30-9 16,0 0 4-16,0 0 16 0,0 0 0 15,0 0-5-15,-40 22-12 16,14 4-8-16,26-26-96 0,-52 48-314 15,-1-11-201-15</inkml:trace>
  <inkml:trace contextRef="#ctx0" brushRef="#br0" timeOffset="4092">10029 1575 922 0,'0'0'254'0,"0"0"46"0,0 0-91 15,39 0-64-15,-39 0 22 16,60 15 0-16,-14 7-3 15,-46-22-8-15,46 41-45 16,-46-41-30-16,39 55-16 0,-39-55-3 16,26 48-11-16,-26-48 1 15,0 45-25-15,0-45-24 0,0 0-3 16,-72 44 4-16,13-18 13 16,0-8-12-16,13-10-9 0,46-8-6 15,-59-11 17-15,59 11 2 16,-46-22-9-16,46 22-9 0,-20-41 1 15,20 41 8-15,6-59 0 16,1 18-15-16,-7 41-2 16,0 0-116-16,53-48-214 15,-7 19-345-15,6 10-160 0</inkml:trace>
  <inkml:trace contextRef="#ctx0" brushRef="#br0" timeOffset="5332">9589 2636 459 0,'0'0'91'0,"0"0"9"0,0 0 11 16,0 0 12-16,0 0-23 15,0 0-21-15,0 0 21 0,0 0 29 16,0 0-22-16,0 0 15 16,0 0-67-16,0 0 69 0,0 0 34 15,-59 15-24-15,-2 10-5 16,-4 16 17-16,-8 7 32 15,-19 15-22-15,-13 3-14 0,-26 8-30 16,-27 8-17-16,-19 3-24 16,-20 7-14-16,-33 8-2 15,-20 3-16-15,-20 4-27 0,-19 11-12 16,-13 1 9-16,-7 4 3 16,0 6-9-16,20-7 37 15,20-4-5-15,19-3 5 0,14-5 0 16,25-2 16-16,8-9-3 15,12 1-1-15,7-11-21 0,13-4-18 16,7-4 4-16,13-7-5 16,6-11-8-16,20-8-10 0,14-3 11 15,25-8-2-15,7-7-7 16,14-4-3-16,19-3 13 16,6-8 6-16,40-22-18 15,0 0 0-15,0 0 6 0,-39 22 9 16,39-22-18-16,0 0 5 15,0 0-1-15,0 0 5 0,0 0-107 16,0 0-103-16,0 0-100 16,0 0-116-16,0 0-139 0,0 0-102 15</inkml:trace>
  <inkml:trace contextRef="#ctx0" brushRef="#br0" timeOffset="7749">3779 5681 602 0,'0'0'161'0,"0"0"33"16,0 0 40-16,0 0-33 0,0 0-52 15,0 0 37-15,0 0-24 16,0 0-10-16,0 0-65 0,0 0-12 16,0 0-54-16,0 0 17 15,-46-26-26-15,46 26 8 16,-33-22-20-16,0 7 19 15,33 15 6-15,-33-18 17 0,33 18-5 16,-39-15-28-16,-1 0-6 16,7 4 17-16,1 0-18 0,-1 4-2 15,-7-4 16-15,-6 3 26 16,0 1-8-16,-6 3-11 16,-1-3-7-16,1 3-16 0,-1 0 3 15,0 4 7-15,7-3-23 16,0 3 13-16,0-4 7 15,7 4 2-15,6 4-29 0,-6-4 20 16,6 0 9-16,0 0-3 16,0 0-10-16,0 3-7 15,0 5 8-15,-6-1-9 0,6 4 20 16,-13-3 1-16,7 3 2 16,-7-4-6-16,0 4 49 0,0 0 0 15,0 4-18-15,-7-8-29 16,7 8-12-16,-13-4 23 0,0 4 1 15,0-4 22-15,0 4 11 16,-7 0-22-16,-6 3 7 0,-1-3 24 16,14 3-13-1,0 1-23-15,6 3 3 0,7 0-3 16,0 0 32-16,7 4-13 16,0 4-8-16,39-30-2 0,-53 48-7 15,53-48-11-15,-53 59 16 16,14-7 16-16,39-52-15 0,-46 62-9 15,13-10-20-15,7-4 12 16,26-48 16-16,-33 63 3 16,7-15-10-16,-1-4-13 0,8 1-5 15,19-45-7-15,-27 59 17 16,14-10-13-16,-6-5-9 16,5-7 10-16,8 0 0 0,6-37 7 15,-13 48-1-15,13-11-11 16,0-37-6-16,0 41 38 0,0-41 26 15,6 48-33-15,1-8-22 16,-7-40 2-16,26 45 2 16,-6-8 3-16,-20-37-4 0,33 51-15 15,-14-10 13-15,1-4-1 16,6 4-3-16,-6-4-6 0,6 3 1 16,-26-40 9-16,40 52 6 15,-1-11-7-15,-39-41-6 0,46 48 3 16,0-11 7-1,-6-4-1-15,-1 0-10 0,1 0 4 16,-1-7 0-16,0-4 6 16,1 1-1-16,-1-1-8 0,7-4 3 15,0 1 12-15,7-1-9 16,-7-3-10-16,13 0 10 0,-6-1 6 16,-1-2-9-16,1-1 0 15,-1 0-3-15,1-4 8 0,-1 0 4 16,-6-3-6-16,7 4-8 15,-7-8 5-15,7 0 6 16,-7-4-9-16,6 4-1 16,1-8 10-16,6 1-6 0,-7 0-3 15,8-1-5-15,-1 1 5 16,-7 0 9-16,7-1-6 0,-6-3 0 16,6 4 0-16,-6-8 12 15,-1 4-15-15,1 0-5 0,-1-4 8 16,1 0 5-16,-7 0-1 15,0-3-7-15,0 3-4 16,0-3 11-16,0-1 1 0,-7-3-5 16,7 4-8-16,0-8 8 15,-6 3 8-15,6-2-8 16,-7-1-8-16,1 0 13 0,6 0-12 16,-7-4 14-16,-6 1-11 15,0 3 8-15,6-3-10 16,-12-5 12-16,-1 1-6 0,0 0-4 15,0 0 8-15,1-4-11 16,-1 0 14-16,-6 0-14 0,-7 3 10 16,7 1 3-16,-7 0-12 15,0 3 11-15,0-3-10 0,-6 4 12 16,-1-5-10-16,-6 5 5 16,0-4-5-16,0-1 0 0,0 34 14 15,0-55-20-15,-6 11 12 16,-1 2-8-16,7 1 8 15,-7 4-3-15,7 0 8 16,-6 4-14-16,6 33 6 0,-7-48 0 16,1 11 0-16,6 37 3 15,-7-44-7-15,7 44 12 0,-13-41-14 16,13 41 9-16,-20-37-3 16,20 37-5-16,-26-37 8 0,26 37-6 15,0 0 8-15,-33-40-5 16,33 40-6-16,-39-37 14 0,39 37-14 15,-40-30 6-15,40 30 6 16,0 0-11-16,-46-29 5 16,46 29 0-16,0 0 0 0,-39-30 5 15,39 30-11-15,0 0 10 16,0 0-1-16,0 0-8 16,-40-37 11-16,40 37-12 0,-32-26 8 15,32 26-2-15,0 0 4 16,-33-26-4-16,33 26-8 0,-40-18 18 15,40 18-19-15,-33-19 15 16,33 19-6-16,-46-14-7 16,20 3 14-16,26 11-11 0,0 0 4 15,-46-15-10-15,46 15-121 16,-46-8-70-16,46 8-136 0,0 0-243 16,0 0-260-16</inkml:trace>
  <inkml:trace contextRef="#ctx0" brushRef="#br0" timeOffset="11204">2747 437 535 0,'0'0'132'15,"33"18"0"-15,-33-18-35 16,0 0-37-16,33 37-33 0,-33-37 78 15,19 37 1-15,-12-8 6 16,-7-29-46-16,-7 34-15 0,7-34-10 16,-32 40 65-16,-8-10-62 15,7-12 9-15,7-7-20 16,26-11-30-16,-39 8-16 16,39-8 44-16,-33-11-10 0,33 11 0 15,-20-26-26-15,7-4 13 16,13-3-25-16,0 0 11 0,6 3 10 15,-6 30-10-15,14-33 21 16,-14 33-31-16,0 0 37 0,0 0-21 16,0 0-14-16,0 0 23 15,0 0-18-15,0 0 23 0,0 0 56 16,0 0 26-16,-7 37 40 16,-6 0 23-16,-7 4-32 15,-6-1-66-15,0 1-32 16,-7-1-6-16,-7-6-8 0,7-1-21 15,1-7 17-15,-1-8 0 16,33-18-25-16,-33 15 23 0,33-15-6 16,0 0-3-16,-40 0-3 15,40 0 3-15,0 0-18 0,-19-33 30 16,19 33-5-16,-13-33-24 16,13 33 19-16,0 0-6 0,0 0-15 15,0 0 19-15,0 0 8 16,0 0-11-16,0 0 19 15,0 0-10-15,0 0 1 0,6 37 47 16,-6-8-54-16,0-29-3 16,0 30 20-16,0-30-12 0,-20 29-9 15,20-29 1-15,0 0 12 16,-39 30-20-16,6-15 15 16,33-15-4-16,-33 3-10 0,33-3 10 15,0 0-28-15,-33-18-19 16,33 18 10-16,-19-33 10 0,19 33 8 15,-7-34 5-15,7 34 18 16,-6-29-13-16,6 29-7 0,0 0 16 16,0 0-22-16,0 0 15 15,0 0 22-15,0 0-19 16,0 0 6-16,6 33 10 0,-6-3-19 16,0-1 18-16,0 8 173 15,-13 7 8-15,6 4-76 0,-12 0-28 16,-8 0-26-16,8 0-33 15,-8-3-19-15,-5-4 2 0,-1-4-15 16,0-11-69-16,33-26-171 16,-46 37-293-16,46-37-212 0</inkml:trace>
  <inkml:trace contextRef="#ctx0" brushRef="#br0" timeOffset="11553">2576 74 1024 0,'-13'37'246'15,"13"-37"3"-15,-7 30-68 0,7-30-65 16,0 0-17-1,0 0-22-15,0 0-15 0,0 0-35 16,0 0-12-16,0 0 17 16,0 0 81-16,0 0-58 0,0 0-7 15,0 0-21-15,0-33 13 16,0-1 31-16,0 5 14 0,0 29-26 16,-6-33-13-16,6 33-9 15,0 0-12-15,0 0-28 0,0 0 3 16,-33-15 12-16,33 15-20 15,0 0-201-15,0 0-211 0,-39 29-245 16</inkml:trace>
  <inkml:trace contextRef="#ctx0" brushRef="#br0" timeOffset="11892">1958 455 1034 0,'14'30'221'16,"-14"-30"-55"-16,32 18-79 16,-32-18-30-16,33 4-15 0,-33-4 102 15,33-8-44-15,-33 8-18 16,33-14-3-16,-33 14 47 15,0 0-4-15,26-41 9 0,-13 8-35 16,-13 33-40-16,0-30 16 16,-6 8-14-16,6 22-30 0,0 0-31 15,-26-7 16-15,-1 18-5 16,1 7-8-16,26-18-8 0,-33 37-72 16,7-4-168-16,26-33-194 15,-26 45-179-15,19-8-8 0</inkml:trace>
  <inkml:trace contextRef="#ctx0" brushRef="#br0" timeOffset="12336">1676 86 912 0,'0'0'225'0,"-40"-30"-73"0,40 30-50 16,-26 4 0-16,26-4 47 16,-26 59 8-16,6 7 23 0,14 12-11 15,-1 11-42-15,14 7 22 16,-1 3-10-16,7 5-24 16,7 3-44-16,-7-4 49 0,-6 1-52 15,-7-8-15-15,-7-4-15 16,-13-7-9-16,-12-2 28 0,-1-10-12 15,-13-10 3-15,-7-7-23 16,-6-12-7-16,6-3-11 0,-6-16-3 16,7-6 39-16,-1-12 16 15,7-7-3-15,46 0-20 0,-59-18-1 16,26-8-20-16,33 26 1 16,-33-55-7-16,14-1 2 15,12 1-16-15,20-1 10 16,7-3-14-16,6-5 13 0,14 2-7 15,6 6-1-15,6 4-3 16,-6 8-81-16,0 15-113 0,-6 6-148 16,-40 23-185-16,52-11-149 15,-19 15-8-15</inkml:trace>
  <inkml:trace contextRef="#ctx0" brushRef="#br0" timeOffset="12672">624 2170 1612 0,'0'0'315'0,"0"0"-32"0,0 0-69 15,0 0-21-15,53-7-18 16,19-12-23-16,33-10-40 0,14-8-44 15,25-4-2-15,27-10-16 16,20-9-19-16,19-6-12 0,13-15-17 16,7-12 2-16,14-3-4 15,-8-4 3-15,-12 8-9 16,-21 11 12-16,-32 10-12 0,-26 8 9 16,-34 15-19-16,-19 7 20 15,-26 15-18-15,-20 4 14 0,-13 11-131 16,-33 11-90-16,0 0-174 15,0 0-229-15,0 0-128 0</inkml:trace>
  <inkml:trace contextRef="#ctx0" brushRef="#br0" timeOffset="14261">0 1649 1471 0,'0'0'286'0,"0"0"-51"0,0 0-99 16,0 0-71-16,33-37-29 16,13 8-22-16,13 7-14 15,13 0 0-15,1 3 19 0,-1 1-19 16,-13 6 0-16,-6 1-16 16,-7 4-243-16,-46 7-243 15,0 0-165-15</inkml:trace>
  <inkml:trace contextRef="#ctx0" brushRef="#br0" timeOffset="50632">3266 6158 404 0,'0'0'86'16,"0"0"4"-16,0 0 13 15,0 0 2-15,0 0-38 16,0 0 21-16,0 0 20 15,0 0-34-15,0 0-15 0,0 0 166 16,0 0-27-16,0 0-27 16,0 0-77-16,0 0 3 0,0 0-16 15,0 0-14-15,0 0-20 16,26 48 7-16,-26-48-10 16,7 40-6-16,-7-40 28 0,0 0-41 15,0 0 2-15,-13 37-10 16,13-37-5-16,0 0-19 15,0 0 4-15,-46 30 10 16,46-30-13-16,0 0 18 0,-53 7-5 16,53-7 3-16,-46-7-7 15,46 7 5-15,0 0-8 16,0 0 0-16,-46-30-17 0,46 30 26 16,0 0-9-16,-33-51-5 15,20 10 14-15,13 41-16 0,-13-63 17 16,7 8-2-16,6 10-2 15,0 5-6-15,0-1 0 16,0 41-5-16,0-41-11 0,0 41 21 16,-7-36-5-16,7 36 3 15,0 0 2-15,0 0 2 16,0 0-2-16,-7-34-10 16,7 34 1-16,0 0-4 0,0 0-5 15,0 0 13-15,0 0 3 16,0 0-3-16,0 0 11 15,0 0-7-15,0 0-4 0,-19 45-11 16,6-8 11-16,13-37 62 16,0 55-12-16,0-11-9 0,0-44-17 15,13 63-24-15,6-19 16 16,-19-44 8-16,14 48-14 16,-1-7-8-16,-13-41-2 15,19 41-9-15,-19-41 20 0,7 37-2 16,-7-37 51-16,0 0-35 15,0 0-1-15,7 37 2 16,-7-37-6-16,0 0-11 0,0 0-3 16,-33 22-3-16,33-22 2 15,-46 15-5-15,46-15-7 16,-46 7 7-16,46-7-6 0,-40-4 6 16,40 4 3-16,-39-11 0 15,39 11-3-15,0 0 6 0,0 0-12 16,-33-37-10-1,33 37 11-15,-7-37 10 0,7 37-14 16,0 0-5-16,0 0 14 16,0 0 8-16,40-29 0 15,-40 29-8-15,0 0 5 0,39 7 1 16,-39-7-6-16,0 0-7 16,27 41 19-16,-14-1 7 0,-13-40 2 15,-13 41 0-15,13-41 5 16,-14 44 2-16,14-44-4 15,-32 45-4-15,5-15-5 0,27-30-15 16,-39 34 6-16,6-16-12 16,0-7 12-16,0-4-15 0,33-7-26 15,-39 0-74 1,39 0-46-16,-40-18-102 0,40 18-62 16,-26-41-162-16,20 3-44 15,12-6 2-15</inkml:trace>
  <inkml:trace contextRef="#ctx0" brushRef="#br0" timeOffset="50877">3187 5988 932 0,'0'0'235'16,"46"-4"-34"-16,-46 4-15 16,46 4-74-16,-46-4-56 0,46 3-33 15,-46-3-10-15,0 0-16 16,46 8 8-16,-46-8-252 16,0 0-130-16,0 0-75 0</inkml:trace>
  <inkml:trace contextRef="#ctx0" brushRef="#br0" timeOffset="51156">2740 6272 907 0,'0'0'299'0,"0"0"-5"16,0 0-48-16,0 0 4 0,0 0-40 16,0 0-6-16,7 41-90 15,-7-41-38-15,-20 44-35 16,20-44-15-16,-46 45-7 16,0-12-24-16,7-7 9 0,-1-3-21 15,40-23-141-15,-46 18-206 16,46-18-193-16,-46 11-45 0</inkml:trace>
  <inkml:trace contextRef="#ctx0" brushRef="#br0" timeOffset="51374">2642 6006 1029 0,'0'0'263'16,"0"0"-19"-16,0 0-138 15,0 0-28-15,0 0-63 0,0 0-15 16,0 0-96-16,0 0-277 16,0 0-142-16</inkml:trace>
  <inkml:trace contextRef="#ctx0" brushRef="#br0" timeOffset="51812">2491 6058 622 0,'0'0'193'16,"0"0"56"-16,0 48-36 0,0-48-16 15,0 52-32-15,0-52-77 16,0 51-17-16,0-51-38 16,-20 52-9-16,20-52-40 15,-33 41 26-15,33-41 4 0,-52 33-14 16,6-15 0-16,46-18 0 16,-40 8-4-16,40-8 11 15,0 0-14-15,0 0 19 0,0 0-23 16,-20-44 7-16,20 44 16 15,7-45-27-15,-7 45 15 0,0 0-7 16,0 0 3-16,0 0 14 16,46-18 72-16,-46 18-22 15,0 0 12-15,0 0-2 0,0 0-39 16,20 44-2 0,-20-44-12-16,0 44-4 0,0-44-26 15,-27 48 36-15,27-48-23 16,-52 41-9-16,-1-11-133 0,14-12-109 15,-7-2-101-15,46-16 1 16,-46 4-7-16,6-4-15 16</inkml:trace>
  <inkml:trace contextRef="#ctx0" brushRef="#br0" timeOffset="52001">2175 6609 920 0,'0'0'269'0,"53"8"4"16,-7-8-65-16,6-4-49 15,1 4-76-15,-7-7-29 0,7 3-43 16,-7-3-11-16,-46 7-222 16,52-19-207-16,-52 19-109 15</inkml:trace>
  <inkml:trace contextRef="#ctx0" brushRef="#br0" timeOffset="52367">1893 5844 747 0,'0'0'244'0,"0"0"65"15,0 0-67-15,-33 48-80 16,26 3 52-16,7 1 17 0,7 0-70 16,-1 7-27-16,1-4 5 15,0 1-65-15,-7-1-6 16,-7-7-40-16,-6-11 12 0,-13 0-19 16,26-37-9-16,-53 37-5 15,0-11-10-15,1-11 12 16,-1-12-12-16,7-3 13 15,7-7-25-15,39 7 24 0,-40-30-15 16,40 30 6-16,-26-55-11 16,20-4 5-16,19 7 3 15,6 0-138-15,14 1-94 0,7 10-170 16,6 8-84-16,0 3 12 16,-7 8 40-16</inkml:trace>
  <inkml:trace contextRef="#ctx0" brushRef="#br0" timeOffset="52512">1755 6080 893 0,'0'0'249'15,"0"0"31"-15,0 0-41 16,39 33-107-16,-39-33-72 0,59 15-27 16,-13-11-23-16,0-4-391 15,0-4-278-15</inkml:trace>
  <inkml:trace contextRef="#ctx0" brushRef="#br0" timeOffset="53432">10555 3002 591 0,'0'0'214'0,"0"0"41"0,0 0-83 15,0 0-56-15,0 0-40 16,0 0-49-16,-33 7 123 0,33-7-49 16,-53 70 61-16,1 11 29 15,-14 23 43-15,-13 21-35 16,-13 20-45-16,-13 13-36 16,-20 16 2-16,0 8-47 0,-6-1-9 15,-14 4-14-15,0-8-29 0,7-11 56 16,0-14-29-16,13-19-11 15,0-15-12-15,20-14-10 16,6-12 10-16,20-14-5 16,1-16 15-16,18-3-12 0,8-10-17 15,6-9 8-15,6 1-18 16,40-41 8-16,-39 33 2 0,39-33-10 16,0 0 14-16,0 0-13 15,0 0-1-15,-33 33 4 0,33-33-66 16,0 0-117-16,0 0-194 15,0 0-226-15,0 0-107 0,0 0 16 16</inkml:trace>
  <inkml:trace contextRef="#ctx0" brushRef="#br0" timeOffset="54300">8674 5903 1048 0,'0'0'254'0,"13"-41"10"0,-13 41-13 16,0 0-70-16,-46-37-50 15,-6 11-4-15,-1 12-40 0,-6-1-15 16,-7 7-12-16,1 1-32 15,-8 0 25-15,1 7 39 16,-7 0-20-16,-13 3-28 0,0 8-16 16,-6 0-3-16,-14 4-3 15,-6 7 62-15,6 1 14 16,0 6-39-16,14 1-22 0,6 3-21 16,6 11 18-16,1 4 21 0,-1 8-15 15,8 10 2-15,-1 4-17 16,6 1-8-16,8 6 65 15,-1-3-21-15,13 5-35 16,1-2 4-16,12-3-17 0,8 4 27 16,5-4-1-16,8-4-7 15,5 4-13-15,8-4-11 0,6 0 7 16,0-3-2-16,13-1-2 16,0 1 13-16,13-5 4 0,7-6-18 15,13 3-7-15,13-7 7 16,7-4 3-16,13-4-10 0,6-7-3 15,7-4 0 1,14 0 6-16,5-10-1 0,1-5-5 16,6-10-3-16,1-1 8 15,-1-11 5-15,-6-3-8 0,6-8-8 16,-6-3 6-16,6-8 10 16,-6-8-10-16,6-6-3 0,7-8 3 15,0 0 7-15,-7-8 1 16,0-3-14-16,-6 0 6 0,-7-7 4 15,-6-5 6-15,-14-2-10 16,-6-9-5-16,-13 1 8 0,-1-4 4 16,-12 0 2-16,-14 0-12 15,1 0-1-15,-14 4 10 16,0 0-10-16,-6 2 4 16,-6 9 12-16,-14 0-12 0,0 7-10 15,-6 7 13-15,-9 5-3 16,-4 6 0-16,19 45-10 0,-46-51 10 15,6 14 12-15,1 7-12 16,-1 8-5-16,-6 0-5 0,7 7 16 16,-7 0-6-16,7-3 0 15,-1 7-6-15,1-1 13 0,-1 1-7 16,1 0-3-16,39 11-2 16,-53-11 8-16,14 0 2 15,39 11-17-15,-46-11-89 16,46 11-81-16,-40-7-82 0,40 7-173 15,0 0-318-15,-46 7-215 16</inkml:trace>
  <inkml:trace contextRef="#ctx0" brushRef="#br0" timeOffset="55559">8635 6195 727 0,'0'0'177'16,"0"0"-21"-16,0 0 42 15,0 0-40-15,0 0-9 16,0 0 31-16,0 48-44 16,6-11 11-16,8 3-48 0,-8-7 10 15,1 4-20-15,-7-3-27 16,0-1 1-16,-13 1-26 16,13-34-6-16,-33 37-24 0,0-7 6 15,0-8-8-15,0-4 1 16,-6-7-40-16,6-3-103 0,33-8-148 15,-46 0-169-15,13-4-28 16,33 4 5-16</inkml:trace>
  <inkml:trace contextRef="#ctx0" brushRef="#br0" timeOffset="55818">8379 6446 920 0,'0'0'259'0,"0"0"5"15,0 0 17-15,0 0-23 0,0 0-26 16,0 0-45-16,0 0-14 16,-20 42-61-16,0-2-22 15,-6 4 51-15,0-3-45 0,-7-4-50 16,0 0-22-16,0 0-19 15,7-11-11-15,26-26-141 16,-46 29-231-16,46-29-293 0,-46 19-87 16</inkml:trace>
  <inkml:trace contextRef="#ctx0" brushRef="#br0" timeOffset="56384">8195 6213 1002 0,'0'0'332'0,"0"0"-48"0,0 0-61 15,0 0-66-15,-33 48 7 16,6-11-60-16,27-37-43 15,-46 41-14-15,7-8-24 0,-7-11-23 16,0-3 15-16,7-5-8 16,-1-3-15-16,40-11 22 15,-46 4-27-15,46-4 19 0,-39 0 1 16,39 0-22-16,0 0 35 16,0 0-12-16,0 0-8 0,0 0 2 15,0 0-11-15,0 0 17 16,0 0-3-16,-40-22 18 15,40 22 50-15,0 0-19 0,0 0 33 16,0 0-9-16,-26 55 9 16,6-9 13-16,7-2 0 0,0-3-13 15,0-1 13-15,13-40-16 16,-33 52-22-16,7-15-13 0,-7-7-20 16,0-8-21-1,-6-4 9-15,-1-3-10 0,1-11-15 0,-1-1 15 16,1-6-7-1,-1-8 4-15,8 0 27 0,32 11 1 16,-33-34 1-16,6-3-21 16,14-3 10-16,7-5-27 0,12 1 14 15,7-4-14-15,7 4 12 16,6 2-13-16,1 5-21 0,12 4-117 16,-39 33-165-16,66-48-256 15,-7 7-284-15</inkml:trace>
  <inkml:trace contextRef="#ctx0" brushRef="#br0" timeOffset="57764">11659 3090 452 0,'0'0'91'0,"0"0"21"16,0 0-7-16,0 0-55 0,0 0 117 15,0 0-57-15,0 0 43 16,0 52 14-16,6 7 98 0,1 8-7 16,6 6-60-16,0 16-32 15,7 11-35-15,0 11 15 0,6 3-56 16,7 8-41-16,6 8-33 15,1-4 0-15,6 3 4 16,-7-3 56-16,7-4-29 0,0 0-7 16,-7-4-14-16,-6-7-15 15,0-8-11-15,0-10-7 16,-7-16 16-16,1-7 3 0,-8-14-8 16,1-8-11-16,0-7 14 15,-20-41 44-15,26 40-11 0,-26-40-11 16,0 0-18-16,0 0-16 15,0 0 20-15,0 0 17 16,0 0-21-16,33 41-2 0,-33-41-6 16,0 0 8-16,0 0-5 15,0 0-6-15,0 0-12 0,0 0 8 16,33 22 11-16,-33-22-7 16,0 0-45-16,0 0-193 0,0 0-285 15,52 11-323 1</inkml:trace>
  <inkml:trace contextRef="#ctx0" brushRef="#br0" timeOffset="59208">13157 5640 378 0,'0'0'68'0,"-46"-14"39"0,46 14-26 16,-46-11 18-16,6 3 24 16,1 1-11-16,0 3 7 15,39 4-53-15,-59-7 20 0,-1-1-28 16,8 5 45-16,-7-5-18 16,0 1 2-16,6 3-11 0,-6 0-1 15,0 4-25 1,0 0 38-16,6 0 5 0,-6 4-52 15,6 4 5-15,-6-1 8 16,7 4 27-16,-8-4-18 0,8 5-20 16,-1 2 18-16,-6 5-8 15,7-1 3-15,6-3-7 16,0 7-16-16,0 0 20 0,6-3 31 16,-6 3-8-16,0 0-3 15,7 4-19-15,-7 0 1 0,-7 0-12 16,7 0 8-16,0 3-8 15,7-3-15-15,-1 4-7 16,1-1 6-16,39-29 47 16,-46 48-29-16,13-7-23 0,7-4-9 15,6 3 12-15,7 1 41 16,0 0-21-16,13 3-14 16,-7-3 0-16,7 3-12 0,7-7 0 15,-7 4 25-15,6 0 4 16,7 0-19-16,1 3-21 0,-1-3 1 15,0 3 2-15,7 4-1 16,6 0 8-16,0 0-6 16,0 0 3-16,1-3-5 0,6-1 9 15,6 0-2-15,0-3-9 16,7 0-5-16,0-5-3 16,7 1 0-16,-7 0 3 0,7-7-3 15,-1 3 0-15,-6-3 0 16,7-4 11-16,-1-4-8 15,1 0-3-15,6 0-4 0,7-3 4 16,-1-5 0-16,-5 1 7 16,-1-4 1-16,6-3 0 0,-5-5-8 15,5 1 3-15,8-4-3 16,-1 0-3-16,0-4-4 0,0 4 2 16,1-7 5-1,6 3 0-15,-1-7 0 0,1 4 0 16,7-4 0-16,-8-4 7 15,1-4 1-15,0 1-5 0,-7-4-3 16,1-4 0-16,-1 0 0 16,-6 0 0-16,-7-7-7 0,0 0 7 15,-6-4 0-15,-1 0 6 16,1-4 0-16,-7-3 0 16,-7-1-6-16,7 1-5 0,-6-4 2 15,-1 0 3-15,-6 4-7 16,-7-1 3-16,0-3 0 15,-6 4 4-15,-13 0-6 0,-1 3 6 16,1-3 0-16,-7-2 0 16,-7 2 0-16,1 3-3 0,6 41 0 15,-27-59 3-15,27 59 0 16,-32-70 0-16,-1 18 6 16,6 12-4-16,27 40 15 0,-52-52-25 15,6 8 8-15,46 44-7 16,-59-48 1-16,13 11-6 0,0 3 9 15,6 5-2-15,40 29 5 16,-52-37-8-16,6 7 5 0,13 5-4 16,33 25 10-1,-53-34-3-15,7 5 9 0,46 29-9 16,-52-33-6-16,6 7-5 16,0 7-1-16,0 8 6 0,6 4-2 15,-6 3 0-15,7 4 3 16,-1 0-2-16,1 4 7 0,39-4-6 15,-53 7-55-15,14 0-21 16,39-7-38-16,-46 4-63 16,46-4-109-16,0 0-229 0,-46 0-277 15</inkml:trace>
  <inkml:trace contextRef="#ctx0" brushRef="#br0" timeOffset="59584">13545 6169 1231 0,'13'-52'316'16,"-13"52"-35"-16,0 0-99 0,0 0-69 15,0 0-57-15,0 0 52 16,0 0 25-16,0 0-7 0,0 0-15 16,-7 55-2-16,1 1-33 15,-1-1-20-15,0-3-18 16,7 0-17-16,-6-1-11 0,-1-1-4 15,7-6-6-15,-6-4-13 16,6-40-183-16,-7 49-195 0,7-49-203 16,-20 33-18-16,20-33 30 15</inkml:trace>
  <inkml:trace contextRef="#ctx0" brushRef="#br0" timeOffset="60023">13393 6464 859 0,'0'0'242'16,"0"0"45"-16,0 0-13 0,0 0-64 16,-52 4-35-16,52-4-10 15,-59 27-28-15,13-5-49 16,-7 0-31-16,7 0-9 0,0-3-35 15,-6-4 0-15,6-1-4 16,0-2 10-16,6-5-19 16,1-3-17-16,39-4 9 0,-46-4 19 15,46 4-11-15,0 0-6 16,-46-26 15-16,46 26-9 0,0 0 5 16,0 0-1-16,-40-44-4 15,40 44 4-15,0 0-8 0,0 0 1 16,0 0 3-16,-46-4-11 15,46 4 91-15,-46 30 34 16,7-1 8-16,39-29-28 16,-53 52-16-16,7-15-35 0,7 3-13 15,39-40-10-15,-39 45-10 16,39-45-6-16,-46 40-8 0,46-40 4 16,-40 30-139-16,40-30-173 15,0 0-223-15,0 0-147 16,0 0 23-16</inkml:trace>
  <inkml:trace contextRef="#ctx0" brushRef="#br0" timeOffset="60217">12631 6320 994 0,'53'-48'228'0,"-53"48"58"0,59-29-23 15,-6 14-109-15,-7 7-38 16,6 8-80-16,1 0-25 0,-1 8-8 16,-52-8-74-16,66 7-346 15,-66-7-194-15</inkml:trace>
  <inkml:trace contextRef="#ctx0" brushRef="#br0" timeOffset="60457">12441 6014 1544 0,'0'0'351'0,"-53"-11"18"15,53 11-64-15,0 0-102 0,-39 59-96 16,26-4-51-1,6-3-20-15,7-1-28 0,0 1-1 16,7-4-93-16,-7-48-208 16,0 63-237-16,0-15-139 0,0-48 22 15</inkml:trace>
  <inkml:trace contextRef="#ctx0" brushRef="#br0" timeOffset="60820">12237 6539 834 0,'-53'-15'200'0,"53"15"101"16,0 0-9-16,0 0-82 15,0 0-95-15,-52-56-42 16,52 56-15-16,-7-52-45 16,7 52-17-16,0 0-4 0,0 0 14 15,53-44-9-15,-53 44 31 16,46-15 27-16,-46 15 0 0,0 0 27 15,46 22 28-15,-46-22 9 16,0 0-6-16,6 45 8 0,-6-45-11 16,0 0-33-16,-39 48-19 15,-7-21 4-15,-13-13-24 0,0-3-13 16,0-3-7-16,-1-8-18 16,1 0 5-16,7-8-9 15,-1-3 4-15,7-3 6 0,13-1-4 16,33 15-2-16,-46-31-3 15,46 31-80-15,0 0-105 16,-46-51-166-16,27 10-241 0,19 41-158 16</inkml:trace>
  <inkml:trace contextRef="#ctx0" brushRef="#br0" timeOffset="61025">11698 6128 1624 0,'0'0'356'0,"0"0"-37"16,0 0-97-16,0 0-92 0,0 0-68 16,53 4-24-16,6-8-26 15,0 0-121-15,0 1-361 0,0-8-414 16</inkml:trace>
  <inkml:trace contextRef="#ctx0" brushRef="#br0" timeOffset="61772">12513 2780 841 0,'0'0'7'0,"0"0"144"16,0 0 65-16,0 0-37 15,0 0-8-15,39 26-10 16,1 3 28-16,12 12 1 0,21 14-32 15,19 12-53-15,26 10-48 16,26 12-9-16,14 15-22 0,20 10-10 16,12 12 0-16,14 10-16 15,13 1 0-15,13 4-6 16,6-4 24-16,1-4-13 16,-1-7-13-16,-6-8 0 0,-26-11 14 15,-26-11 9-15,-21-7-21 16,-25-12-9-16,-21-10 26 0,-25-12 2 15,-7-7-26-15,-20-7 5 16,-7-8 22-16,-6 1-5 0,-46-34-5 16,60 37-11-16,-14-12 3 15,-46-25 4-15,52 34 9 0,-6-12-18 16,0-7-1-16,-46-15 10 16,53 22 16-16,-7-7-150 15,-46-15-155-15,46 14-191 16,-46-14-137-16</inkml:trace>
  <inkml:trace contextRef="#ctx0" brushRef="#br0" timeOffset="62871">17796 5389 380 0,'0'0'0'0,"40"-15"24"15,-40 15-14-15,0 0 3 0,0 0-3 16,0 0-2-16,0 0 10 15,0 0 25-15,0 0 51 0,0 0 35 16,0 0 31-16,-59-29 12 16,13 10 0-16,46 19-38 15,-66-14 59-15,7 6-35 16,0 1-36-16,-7 3 5 0,0 0 1 16,-6 4-48-16,-7 0-40 15,0 8 10-15,-13 3 12 0,7 0-14 16,-1 7-16-16,1 1-32 15,-7 7 11-15,0 3 53 16,6 1 1-16,8 7-23 0,-1 0-32 16,6 7-4-16,8-3 19 15,6-1-16-15,6 1-16 0,7 3 10 16,0 1 16-16,13-1 2 16,0 4 50-16,14 4-25 15,12 3-12-15,7 8 10 0,7 0-12 16,12 3-22-16,14-7 13 15,7 4-4-15,6-4-7 16,6-3-8-16,1-1-4 0,12-6 7 16,8-1 16-16,6-3-23 15,6-1 0-15,14-7 6 0,-1 4-1 16,7-8-1-16,7 0-16 16,6-7 4-16,7-4 14 0,0 0 6 15,6-11-12-15,1-3 0 16,-1-8 5-16,-12-8 3 15,-1-3-17-15,-13-7 9 0,0-4 3 16,-13-8 0-16,-6 1 6 16,-8-8-14-16,-5 0 5 15,-14 0 17-15,0-8-17 0,-6 1 8 16,-53 44 6-16,65-55-6 16,-12 6-18-16,-53 49 10 0,66-63 4 15,-20 11 14-15,-46 52-26 16,52-66 4-16,-6 14 8 15,-46 52 3-15,40-70 12 0,-14 18-4 16,-13 11-1-16,-13 41-8 16,7-63 12-16,-7 12-7 0,-14 3-9 15,1 3-9-15,-13 5-1 16,26 40 10-16,-59-59 8 16,6 7-10-16,1 11-9 15,-1 4 9-15,-6 0 3 0,6 4-3 16,-6 0-4-16,7 3-1 15,-1 1 5-15,7-1 8 0,-6 4-8 16,6 0-15-16,-7 4 15 16,7 4 11-16,-7-4-11 0,1 7-11 15,-1 0 3-15,-6-3 18 16,0 3-3-16,0 0-12 0,6 0 1 16,-6 0-2-16,0 1 15 15,6 6-9-15,1-3-4 16,6 4-6-16,0-1 18 15,0 1 1-15,6 3-13 0,8 1-1 16,32 3 5-16,-60 0 4 16,14 3-2-16,7 1-6 0,39-4-13 15,-53 11-81-15,7-3-68 16,46-8-112-16,-46 18-111 16,46-18-157-16,-39 18-49 0</inkml:trace>
  <inkml:trace contextRef="#ctx0" brushRef="#br0" timeOffset="63608">17875 6051 1119 0,'0'0'172'0,"0"0"71"16,0 0-87-16,0 0-69 16,0 0-33-16,0 0-15 0,0 0-24 15,0 0-9-15,0 0-6 16,0 0 13-16,0 0-22 0,0 0 3 15,59-60 10-15,-13 9-7 16,-46 51-15-16,59-56 15 0,-13 16-11 16,-46 40 25-16,53-37-31 15,-53 37 48-15,46-19-50 16,-46 19 32-16,0 0-10 0,59 4-24 16,-59-4 36-16,59 29 3 15,-59-29-23-15,53 41-2 16,-53-41 16-16,0 0 10 0,52 48-10 15,-52-48-18-15,0 0 21 16,0 0-3-16,0 0-20 16,0 0 11-16,0 0 3 0,0 0 24 15,0 0-17-15,0 56-1 16,0-56 8-16,0 0 35 0,-72 44 6 16,6-18-33-16,1-11 5 15,-8-4-14-15,1-8-21 0,0 1-5 16,6-4 37-16,14-4-6 15,52 4-18-15,-60-7 9 16,60 7 3-16,0 0-12 16,0 0-4-16,0 0 9 0,0 0-10 15,0 0 0-15,0 0 5 16,0 0 7-16,0 0-17 0,0 0-11 16,0 0 50-16,0 0 13 15,53 4-20-15,-53-4 41 0,0 0 18 16,0 0-15-16,0 62-14 15,-13-17 13-15,13-45-19 16,-40 44-10-16,40-44-23 0,-46 41-16 16,46-41-4-16,-46 33 19 15,46-33-51-15,0 0-220 16,-59 18-317-16,59-18-119 0</inkml:trace>
  <inkml:trace contextRef="#ctx0" brushRef="#br0" timeOffset="63833">17908 5629 1050 0,'0'0'186'0,"0"0"36"16,0 0 35-16,0 0-100 15,0 0-48-15,0 0-59 16,0 0-42-16,0 0-8 0,0 0-35 16,0 0-363-16,46 19-196 15</inkml:trace>
  <inkml:trace contextRef="#ctx0" brushRef="#br0" timeOffset="64091">17501 5685 1516 0,'0'0'278'15,"-46"-19"-90"-15,46 19 70 0,0 0-78 16,0 0-71-16,-46 56-43 15,19-5-35-15,8-3-23 0,12 4-16 16,7 4 14-16,0-56-6 16,0 70-170-16,7-15-231 0,-7-55-239 15,13 59-17 1</inkml:trace>
  <inkml:trace contextRef="#ctx0" brushRef="#br0" timeOffset="64397">17257 5899 986 0,'0'0'263'0,"0"0"58"0,0 0-18 15,-52-11-90-15,52 11-23 16,-53 15 9-16,7 3-4 15,46-18-42-15,-65 30-61 16,65-30-30-16,-66 33-14 0,0-14 1 16,7-5-11-16,0 1-20 15,-7-4-5-15,0-7-5 0,7-4-1 16,13 0-20-16,46 0 0 16,-65-4 13-16,65 4-98 0,-60-7-189 15,60 7-206-15,0 0-254 16</inkml:trace>
  <inkml:trace contextRef="#ctx0" brushRef="#br0" timeOffset="64612">16666 6209 1731 0,'0'0'443'16,"0"0"-46"-16,0 0-110 15,0 0-62-15,0 0-42 0,0 0-56 16,0 0-66-16,0 0-29 16,0 0-15-16,0 0-8 0,0 0-42 15,0 0-139-15,0 0-197 16,0 0-274-16,0 0-296 16</inkml:trace>
</inkml:ink>
</file>

<file path=ppt/ink/ink398.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3:45:42.948"/>
    </inkml:context>
    <inkml:brush xml:id="br0">
      <inkml:brushProperty name="width" value="0.1" units="cm"/>
      <inkml:brushProperty name="height" value="0.1" units="cm"/>
      <inkml:brushProperty name="color" value="#774931"/>
      <inkml:brushProperty name="fitToCurve" value="1"/>
    </inkml:brush>
  </inkml:definitions>
  <inkml:trace contextRef="#ctx0" brushRef="#br0">0 0 350 0,'0'0'89'0,"0"0"-39"0,0 0 0 15,0 0-31-15,0 0 10 16,0 0-21-16,0 0 104 16,46 26-63-16,-46-26 8 0,39 33-3 15,7-3 9-15,7-1-11 16,6 4 1-16,19 1 11 15,21 3-6-15,13 7-9 16,26 8-10-16,19 7-3 0,21 7-47 16,19 12 37-16,20 7-4 15,13 7 20-15,20 4 45 0,12 4-40 16,1 0-9-16,7 3-5 16,-1-7 136-16,7 4-86 15,13 3-57-15,14-6 10 0,5-1-12 16,1 3-14-16,0 1-6 15,-7 0 6-15,-6 0 7 16,-13 3-27-16,-1 0-6 16,-6-3 35-16,7-4-15 0,-14-3-12 15,-13-5 15-15,-12-6 4 16,-14-1-33-16,-14-7 22 16,-12-11 16-16,-13-1-14 0,-14-6-2 15,-13-8 14-15,-26-8-20 16,-6-3-4-16,-7 0-10 0,-7-7 40 15,-6-4-29-15,-7 0 2 16,0-4-3-16,-13-4 18 16,-7 1-12-16,-6-1 8 15,0-7 8-15,-7 4-21 0,-6-4 2 16,0 4-2-16,-14-4 27 16,1 0-32-16,0 0 4 15,-7 0 18-15,-7 0 2 0,7 4-29 16,-7-4 19-16,1-3 11 15,-1 3-14-15,-39-11-12 16,46 7 33-16,-46-7-12 0,46 11-14 16,-46-11 15-16,0 0-12 15,0 0 5-15,0 0 0 0,0 0-257 16,46 8-49-16,-46-8-35 16,0 0-12-16</inkml:trace>
  <inkml:trace contextRef="#ctx0" brushRef="#br0" timeOffset="1135">11913 3491 377 0,'0'0'102'0,"0"0"5"16,0 0-10-16,0 0-26 0,0 0-16 15,0 0 26-15,-39-26 27 16,-1 12-12-16,-6 6-5 0,-13 8 55 16,-6 0 8-1,-8 0-5-15,-12 0-27 0,-1 0-14 16,-6 0-55-16,-13-7-19 16,0-1-1-16,-7 1-1 0,1 0 17 15,-8 3 20-15,14 4-39 16,0 0-16-16,0 7 8 0,0-3-6 15,6 7-24-15,1 4 98 16,-1 3-23-16,1 5-47 0,-1-1 8 16,0 0-8-16,1 0 8 15,-1 0-35-15,1 0 18 0,12 1-1 16,1 2-16-16,13-6 28 16,6-1 48-16,0 1-34 0,14-1-27 15,6 1 19-15,46-19-17 16,-53 26-9-16,53-26 19 15,-46 33 19-15,46-33-22 16,0 0 16-16,-46 52 2 0,46-52-6 16,-13 55 6-16,13-55 1 15,0 63 2-15,20-11-20 0,-20-52 31 16,52 59-17-16,14-11-19 16,6-4 1-16,7-7-11 0,20 0-1 15,-1 0 7-15,1-4-4 16,6 4-15-16,-7-7 20 0,-12-1-7 15,-1 1-9-15,-6-1 9 16,0-6 6-16,-7 2-6 16,-6-6 21-16,6-1-19 0,1 1 5 15,-1-8 1-15,7 4-12 16,6-4-3-16,1-8 6 0,-1 1-12 16,0 0 2-16,1-4 17 15,-1 4-6-15,1-1-14 16,-14-3 5-16,7 0 14 0,-7 0-12 15,-6 0 0-15,0-3 9 16,-7-5-11-16,0 1-5 0,0-1 22 16,13-6-15-16,-6 2-1 15,0-2 10-15,-1 3-11 16,-5-4 0-16,12 0 5 0,-20 0 0 16,8 1-12-16,-14-5 23 15,-7 1-15-15,0-1 4 0,1-3 7 16,-40 22-7-16,46-41-12 15,-7 1 17-15,-12 6-5 0,-1-6 0 16,-13-1 0-16,20 0 3 16,-13 1-3-16,-7 3-3 0,-7 0 9 15,-6 4-6-15,0 3 0 16,0-3-7-16,-6 0 7 16,-14 3 0-16,-6 1 0 0,-7 3-3 15,0 0 6-15,-13 0 3 16,7 0-17-16,-7 4 14 15,6 3-3-15,1-3 3 0,-1 7 7 16,1-3-15-16,6 3 10 16,0 0-20-16,0 4 24 0,33 11-17 15,-46-14 13-15,13 6-8 16,1-3-33-16,32 11-72 0,-40-7-98 16,40 7-190-16,-39-8-212 15,39 8-52-15</inkml:trace>
  <inkml:trace contextRef="#ctx0" brushRef="#br0" timeOffset="2135">11618 3972 468 0,'0'0'144'0,"0"0"-2"0,0 0 4 15,0 0-45-15,0 0-15 16,0 0 102-16,0 0-46 15,0 0-27-15,-33 44-62 0,33-44-16 16,-46 22-37-16,46-22 0 16,-53 7 6-16,53-7 14 0,-52 4-20 15,52-4-11-15,0 0 24 16,0 0-21-16,0 0 25 0,0 0-22 16,0 0 11-16,0 0-27 15,0-44 36-15,0 44-32 16,0 0 17-16,65-33 0 0,-19 18 0 15,-46 15-11-15,46 3 32 16,-46-3-46-16,0 0 31 0,0 0-14 16,0 0 41-16,33 52 12 15,-33-52 56-15,0 52-41 0,0-52 28 16,-33 52-17-16,33-52-18 16,-39 44-39-16,39-44 1 0,-59 33-15 15,0-18 26-15,19-4-26 16,-6-7 0-16,0-8 0 15,46 4 7-15,-66-18-2 16,20 3-17-16,46 15-28 0,-46-26-11 16,46 26-10-16,-39-44-17 15,39 44 25-15,0-52-1 0,0 52 59 16,0-52-26-16,0 52 21 16,0 0-26-16,20-44 39 0,-20 44-24 15,0 0 15-15,0 0-12 16,0 0 8-16,0 0-5 0,0 0 26 15,0 0-38-15,0 0 78 16,0 0 11-16,6 52-6 0,-6-52-33 16,0 0-3-16,-33 44-37 15,33-44 36-15,0 0-29 16,-59 33 19-16,59-33-25 0,-52 8 23 16,52-8-17-16,-46 0-9 15,46 0 16-15,0 0-21 0,0 0 25 16,0 0-26-16,0 0 20 15,-27-52-5-15,27 52 5 16,-6-44-19-16,6 44 3 0,0 0 2 16,0 0 24-16,0 0-19 15,0 0 4-15,0 0 0 0,0 0 0 16,0 0 76-16,-53 7 13 16,53-7 13-16,-59 18-21 0,59-18-17 15,-52 19-22-15,52-19 52 16,0 0 8-16,0 0 10 15,-46 15-26-15,46-15-28 0,0 0-33 16,0 0-4-16,0 0-9 16,0 0 3-16,0 0-27 0,-40-45 25 15,40 45-18-15,-20-55 8 16,20 3-15-16,7 8-68 0,0-1-118 16,6 1-137-16,6 0-210 15,8 3-131-15</inkml:trace>
  <inkml:trace contextRef="#ctx0" brushRef="#br0" timeOffset="2351">11210 3576 1324 0,'0'0'252'0,"0"0"42"15,33 41-84-15,-33-41-15 0,0 0-91 16,0 0-42-16,33 33-43 16,-33-33 1-16,0 0-15 0,0 0-212 15,0 0-272-15,33 44-124 16</inkml:trace>
  <inkml:trace contextRef="#ctx0" brushRef="#br0" timeOffset="2555">11013 3816 820 0,'0'0'218'0,"0"0"70"15,0 0-27-15,0 0-147 16,0 0-37-16,0 0-44 0,0 0-4 15,0 0-120-15,0 0-301 16,0 0-142-16</inkml:trace>
  <inkml:trace contextRef="#ctx0" brushRef="#br0" timeOffset="2991">10441 3938 828 0,'0'0'261'0,"0"0"23"16,0 0-57-16,0 0-99 0,0 0-70 15,0 0 71-15,0 0-36 16,0 0-52-16,-59 52 63 0,59-52 19 15,-52 67-51-15,25-12-29 16,1-7-18-16,6-4-9 0,20-44 13 16,-19 59 13-16,19-59 28 15,-20 52-31-15,20-52 0 16,0 0-24-16,-26 48 23 16,26-48-28-16,0 0 17 0,0 0-21 15,0 0 18-15,0 0-24 16,0 0 16-16,0 0-28 0,-53-22 23 15,53 22-16-15,0 0 14 16,-20-70-6-16,14 11-15 0,6 11 16 16,13 0-14-16,-13 48 10 15,20-56-108-15,-1 16-180 0,-19 40-161 16,0 0-154-16,46-48-33 16</inkml:trace>
  <inkml:trace contextRef="#ctx0" brushRef="#br0" timeOffset="3600">10231 3868 826 0,'-53'-33'209'16,"53"33"6"-16,0 0-4 15,-52 7-76-15,52-7-6 0,0 0-26 16,0 0-16-16,0 0-66 16,-59 48 6-16,59-48-21 0,0 0-6 15,0 0-15-15,0 0 32 16,0 0-31-16,0 0 7 0,0 0-70 16,0 0-18-16,0 0 34 15,0 0 4-15,0 0 42 0,59 8 11 16,-59-8 24-16,0 0-58 15,0 0 52-15,0 0-17 0,0 0 3 16,0 0 6-16,0 0-6 16,0 0-12-16,0 0 29 0,0 0-32 15,0 0 27-15,0 0-8 16,0 0 20-16,0 0-39 16,0 0 35-16,0 0-49 15,-33 51 54-15,33-51-51 0,0 0 55 16,-13 52-12-16,13-52 60 15,0 0 5-15,0 0-23 0,-33 56-33 16,33-56 11-16,0 0-20 16,-59 40-4-16,59-40 5 0,-53 15 53 15,53-15 16-15,0 0 14 16,0 0 4-16,-46-19-32 0,46 19-22 16,0 0-45-16,-19-48 20 15,19 4-32-15,6-4 9 0,7 0 2 16,14-7-9-16,-1 3 12 15,0 0-11-15,0 4 5 16,-26 48-20-16,20-48-104 0,-20 48-161 16,0 0-36-16,0 0-80 15,0 0-39-15,0 0 14 16</inkml:trace>
  <inkml:trace contextRef="#ctx0" brushRef="#br0" timeOffset="3771">10021 4112 660 0,'6'52'243'0,"-6"-52"127"15,0 0-13-15,0 0-100 0,0 0-54 16,0 0-92-16,0 0-24 16,0 0-73-16,0 0-83 0,0 0-248 15,0 0-229-15,0 0-80 16</inkml:trace>
  <inkml:trace contextRef="#ctx0" brushRef="#br0" timeOffset="4011">9791 3946 1193 0,'-53'-11'384'0,"53"11"35"16,-52 14-86-16,52-14-83 0,-53 34-114 16,53-34-39-16,-53 33-64 15,53-33 1-15,-46 37-19 0,46-37-8 16,0 0-10-16,-59 44-138 16,59-44-216-16,0 0-230 0,0 0-100 15</inkml:trace>
  <inkml:trace contextRef="#ctx0" brushRef="#br0" timeOffset="4183">9653 3949 1113 0,'0'0'213'0,"0"0"-100"16,46-22-45-16,-46 22-51 0,0 0-4 15,0 0-229-15,46-15-139 16,-46 15-93-16</inkml:trace>
  <inkml:trace contextRef="#ctx0" brushRef="#br0" timeOffset="4507">9403 3931 803 0,'0'0'298'0,"-59"33"33"0,59-33-52 15,-59 33 8-15,59-33-25 16,-59 34-31-16,59-34-49 0,-60 33-36 16,60-33-19-16,-65 26-23 15,65-26 2-15,-59 18-20 0,59-18-45 16,-60 4-9-16,60-4-8 15,0 0 54-15,-59-19-33 0,59 19 2 16,0 0-24-16,-33-44 7 16,33 44-25-16,0-59 2 0,7 7-7 15,19 1-19-15,7 6-37 16,0 1-124-16,-33 44-110 16,59-52-170-16,-13 8-225 15,-46 44-129-15</inkml:trace>
</inkml:ink>
</file>

<file path=ppt/ink/ink399.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3:46:01.647"/>
    </inkml:context>
    <inkml:brush xml:id="br0">
      <inkml:brushProperty name="width" value="0.1" units="cm"/>
      <inkml:brushProperty name="height" value="0.1" units="cm"/>
      <inkml:brushProperty name="color" value="#FF8000"/>
      <inkml:brushProperty name="fitToCurve" value="1"/>
    </inkml:brush>
  </inkml:definitions>
  <inkml:trace contextRef="#ctx0" brushRef="#br0">66 1 467 0,'0'0'110'15,"0"0"20"-15,0 0 24 0,0 0 23 16,0 0-49-16,0 0 5 16,0 0 13-16,0 0 19 15,0 0-34-15,0 0-40 0,0 0-27 16,0 0-48-16,0 0-6 16,0 0 24-16,39-4 146 0,-39 4-59 15,46 4-63-15,-8 7-12 16,-5 4-7-16,7 3 10 15,-1-3-12-15,7 7-24 0,-6 0 13 16,6 4-15-16,0-3-3 0,0-1-5 16,-8 1 1-1,1-5 13-15,-6 0 43 0,-33-18-4 16,26 30-15-16,-26-30-22 16,0 0 16-16,33 48-22 0,-33-48 1 15,7 44-2-15,-7-44-5 16,0 45 3-16,0-45-6 0,-26 38 6 15,26-38-24-15,-46 33 24 16,6-11-5-16,7-7-18 0,33-15 17 16,-51 11-35-16,11-7 15 15,40-4-13-15,0 0-9 16,-46-15 14-16,46 15-21 16,0 0 1-16,-32-41 0 0,12 8 5 15,7-5 6-15,13 38 3 16,6-44 20-16,-6 44-2 0,7-45 12 15,-7 45 5-15,0 0-18 16,0 0 16-16,0 0-22 0,0 0 22 16,0 0 1-16,0 0-4 15,0 0 23-15,0 0-26 0,0 0 35 16,-20 48 1-16,0-3-15 16,20-45 24-16,-19 45 2 15,19-45 10-15,-27 44-20 0,27-44-4 16,-46 34-16-16,7-12-9 15,39-22 5-15,-52 15-15 16,13-8 13-16,39-7-5 0,-39 0 0 16,39 0 23-16,0 0-11 15,-40-26 8-15,40 26-15 0,-20-41-8 16,14-3 8-16,12 6-12 16,1 1 9-16,6-3-19 15,0 3 23-15,7 3-16 0,6 1 14 16,1 0-14-16,5 3 4 15,7 1 6-15,-6 6-15 0,0 0-54 16,-33 23-236-16,52-22-166 16,1 8-186-16</inkml:trace>
</inkml:ink>
</file>

<file path=ppt/ink/ink4.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3:32:53.500"/>
    </inkml:context>
    <inkml:brush xml:id="br0">
      <inkml:brushProperty name="width" value="0.1" units="cm"/>
      <inkml:brushProperty name="height" value="0.1" units="cm"/>
      <inkml:brushProperty name="color" value="#3165BB"/>
      <inkml:brushProperty name="fitToCurve" value="1"/>
    </inkml:brush>
  </inkml:definitions>
  <inkml:trace contextRef="#ctx0" brushRef="#br0">675 465 469 0,'0'0'142'0,"0"0"55"15,20-33 9-15,-20 33 45 16,0 0-25-16,0 0 29 0,0 0-40 16,0 0 1-16,0 0-44 15,0 0-45-15,0 0-34 0,0 0-21 16,0 0-8-16,0 0-20 15,0 0-10-15,0 0 81 0,33 0 19 16,-33 0-13 0,32 33-17-16,-12-3-35 0,0 11-1 15,-7-4-22-15,0 0 5 16,-6 3-16-16,6-3-14 0,-7 4-4 16,1-4-6-16,6-4-11 15,-6-7 4-15,-7-26-4 0,0 0 8 16,13 33-31-16,-13-33-130 15,0 0-209-15,0 0-279 0,0 0-280 16</inkml:trace>
  <inkml:trace contextRef="#ctx0" brushRef="#br0" timeOffset="568">1188 225 1045 0,'19'-44'274'0,"-19"44"21"0,0-41-72 16,0 41-34-16,-19-40-20 15,19 40-49-15,-46-34-28 16,0 9-37-16,-7 6 5 0,-6 8 3 15,-13 7 18-15,-1 4-19 16,-12 4 11-16,-7 7-28 0,13 8-17 16,-6 10-14-16,-8 8-14 15,7 4 6-15,7 10-15 0,7 1 80 16,13 7-30-16,6 0 7 16,20 8-2-16,14-1 4 0,12 5 0 15,27 2-21-15,13 1 11 16,19 0 2-16,14-4-21 15,19 1 6-15,14-9-8 0,20-6-25 16,0-12 32-16,-1-11-32 16,7-7 0-16,-14-7 11 0,8-15-11 15,-1-16 8-15,-6-10-2 16,-6-18 7-16,-1-16-14 16,-13-18 7-16,-13-11 10 0,-20-14-5 15,-6-5-5-15,-21 4-3 16,-18 4 3-16,-14 11 5 0,-20 11-5 15,-13 4 6-15,-13 11-2 16,-13 7-4-16,0 12-4 0,-7 3 0 16,0 11 0-16,1 11-22 0,4 0-70 15,9 12-68-15,12-1-111 16,40 4-132-16,-46 7-109 0,46-7-126 16</inkml:trace>
</inkml:ink>
</file>

<file path=ppt/ink/ink40.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04-21T08:09:33.784"/>
    </inkml:context>
    <inkml:brush xml:id="br0">
      <inkml:brushProperty name="width" value="0.1" units="cm"/>
      <inkml:brushProperty name="height" value="0.1" units="cm"/>
      <inkml:brushProperty name="color" value="#3165BB"/>
      <inkml:brushProperty name="fitToCurve" value="1"/>
    </inkml:brush>
  </inkml:definitions>
  <inkml:trace contextRef="#ctx0" brushRef="#br0">539 0 964 0,'0'0'19'0,"0"0"40"0,0 0 25 15,14 34-10-15,-14-34-7 16,0 40-20-16,0-10-37 16,0-30 7-16,-7 37-12 0,7-37-9 15,-13 37 11-15,13-37 4 16,0 0-11-16,-53 33 8 0,14-11-1 16,39-22-7-16,-53 5-6 15,13-5 14-15,40 0-8 16,-46-23-32-16,46 23 32 15,-33-34 30-15,33 34-59 0,-26-40 54 16,26 40-9-16,0 0-54 16,0 0 27-16,0 0 36 15,0 0-8-15,0 0-17 0,0 0 14 16,26-8 13-16,-26 8-39 16,33 19 32-16,-33-19-27 15,0 0 7-15,0 0-9 0,39 37 11 16,-39-37 32-16,0 0-38 15,0 0-13-15,0 0 25 0,-19 40-17 16,19-40 9-16,-53 23 3 16,7-19 57-16,7-4-69 15,-1-7-15-15,7-13 24 16,0-2-22-16,33 22 32 0,-32-40 6 16,5 10-35-16,27 30 52 15,-19-30-11-15,19 30-10 16,0 0 19-16,0 0 6 0,0 0 25 15,0 0 12-15,0 0 28 16,0 0 3-16,26 52 20 0,-6 0 8 16,-1 8-28-16,-6 3-16 15,-6 11-22-15,0-8-36 16,-7 4 5-16,6-3-25 0,1-8-1 16,-1-3-16-16,1-15-106 15,-7-41-126-15,6 41-114 16,-6-41-84-16,0 0-26 15</inkml:trace>
  <inkml:trace contextRef="#ctx0" brushRef="#br0" timeOffset="496">1316 48 812 0,'-13'-26'81'0,"13"26"26"16,0 0 10-16,0 0 5 15,0 0 111-15,0 0-57 0,0 45 12 16,6 10 8 0,7 8-42-16,-6 8-25 0,6 10 10 15,0 12 46-15,7 7-33 16,0 7-13-16,-1 5-27 0,1 2-34 15,0 8-8-15,-7 0-5 16,-6 5-27-16,-7-2-1 0,-20 1-11 16,-6 3-4-16,-14-10-17 15,-19-4 0-15,0-8-5 0,-13-11 2 16,-1-15-11-16,-7-9-38 16,2-13-55-16,-1-11-72 0,0-19-130 15,0-3-132-15,7-15-154 16,6-15-22-16</inkml:trace>
</inkml:ink>
</file>

<file path=ppt/ink/ink400.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3:46:08.915"/>
    </inkml:context>
    <inkml:brush xml:id="br0">
      <inkml:brushProperty name="width" value="0.1" units="cm"/>
      <inkml:brushProperty name="height" value="0.1" units="cm"/>
      <inkml:brushProperty name="color" value="#FF8000"/>
      <inkml:brushProperty name="fitToCurve" value="1"/>
    </inkml:brush>
  </inkml:definitions>
  <inkml:trace contextRef="#ctx0" brushRef="#br0">119 0 711 0,'0'0'122'0,"0"0"46"16,0 0-25-16,0 0-8 15,0 0 143-15,0 0-12 16,0 0-9-16,0 0 6 16,-14 52-30-16,8 4-36 0,-1-1-29 15,0 8-63-15,7 0-22 16,-6-1-23-16,-7 1-22 15,0 0-14-15,6-11-12 0,-6-4-9 16,0-4-7-16,13-44-6 16,-7 44-82-16,7-44-221 0,0 0-308 15,-13 45-197-15</inkml:trace>
  <inkml:trace contextRef="#ctx0" brushRef="#br0" timeOffset="467">165 699 1553 0,'0'0'376'15,"0"0"-44"-15,0 0-107 16,0 0-51-16,0 0-60 15,0 0-43-15,0 0-19 0,27-37-14 16,-27 37-8-16,26-45-28 16,-13 5 7-16,7-1-4 15,-1-3-5-15,1-4-3 0,6-4 13 16,1-7-21-16,0 0 15 16,-1-4 2-16,1 4-6 15,-8 11 0-15,1 7 4 0,-20 41-4 16,20-44 0-16,-20 44 0 15,0 0-14-15,0 0 23 0,0 0 4 16,0 0-10-16,0 0-6 16,0 0 13-16,0 0 4 0,0 0-14 15,0 0 28 1,13 52 41-16,0-4-9 0,-6 0-23 16,-1 3 4-16,7-3-17 15,-6 4-17-15,6-7 4 0,0-1-6 16,1 0-5-16,6 1-6 15,0-5-112-15,-1-3-277 0,-19-37-335 16,46 41-221-16</inkml:trace>
</inkml:ink>
</file>

<file path=ppt/ink/ink401.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3:46:11.687"/>
    </inkml:context>
    <inkml:brush xml:id="br0">
      <inkml:brushProperty name="width" value="0.1" units="cm"/>
      <inkml:brushProperty name="height" value="0.1" units="cm"/>
      <inkml:brushProperty name="color" value="#FF8000"/>
      <inkml:brushProperty name="fitToCurve" value="1"/>
    </inkml:brush>
  </inkml:definitions>
  <inkml:trace contextRef="#ctx0" brushRef="#br0">230 85 447 0,'0'0'83'0,"39"-45"23"15,-39 45 3 1,0 0-29-16,0 0 13 0,0 0 11 16,46-40 8-16,-46 40-23 15,0 0 17-15,0 0-22 0,0 0 46 16,0 0 31-16,0 0 14 15,0 0-34-15,0 0-12 16,20 44-25-16,-20 0-17 0,-7-3-13 16,1 3-26-16,-8-7 30 15,14-37-7-15,-26 53-15 16,26-53-26-16,-33 37-7 0,33-37-9 16,-39 26-6-16,39-26-4 15,-46 3 6-15,46-3-4 0,-53-7-6 16,53 7 3-1,-33-22-15-15,33 22 12 0,0 0-7 16,-32-49-4-16,12 12 4 16,7-4 4-16,6 8 3 0,7 33 10 15,-6-37 1-15,6 37-5 16,0 0-6-16,0 0-13 16,0 0 8-16,0 0 5 0,0 0-5 15,0 0 18-15,0 0-2 16,6 44 32-16,-6 4 5 15,7 0 0-15,6 5-4 0,0 3-6 16,0 6-11-16,0 9-17 16,14 3 5-16,-8 3-15 15,8 8 13-15,-1-3-13 16,-6 0-70-16,6-5-434 0,-6 1-417 16</inkml:trace>
</inkml:ink>
</file>

<file path=ppt/ink/ink402.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3:46:14.787"/>
    </inkml:context>
    <inkml:brush xml:id="br0">
      <inkml:brushProperty name="width" value="0.1" units="cm"/>
      <inkml:brushProperty name="height" value="0.1" units="cm"/>
      <inkml:brushProperty name="color" value="#FF8000"/>
      <inkml:brushProperty name="fitToCurve" value="1"/>
    </inkml:brush>
  </inkml:definitions>
  <inkml:trace contextRef="#ctx0" brushRef="#br0">54 0 530 0,'0'0'106'0,"0"0"16"16,0 0 4-16,0 0 60 0,0 0-8 16,0 0-77-1,0 0-19-15,0 0 2 0,0 0 69 16,0 0 5-16,0 0-6 16,0 0-14-16,-19 41-14 0,-1 7-38 15,13 7-1-15,1 1-32 16,6 3-5-16,0 0-21 15,6-7-22-15,-6 0-5 0,7-4 6 16,-1 0-6-16,8-8 5 16,-8 1-60-16,-6-41-379 15,26 48-375-15</inkml:trace>
</inkml:ink>
</file>

<file path=ppt/ink/ink403.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3:46:17.206"/>
    </inkml:context>
    <inkml:brush xml:id="br0">
      <inkml:brushProperty name="width" value="0.1" units="cm"/>
      <inkml:brushProperty name="height" value="0.1" units="cm"/>
      <inkml:brushProperty name="color" value="#FF8000"/>
      <inkml:brushProperty name="fitToCurve" value="1"/>
    </inkml:brush>
  </inkml:definitions>
  <inkml:trace contextRef="#ctx0" brushRef="#br0">26 71 213 0,'0'0'4'16,"0"0"3"-16,0 0-5 15,0 0 23-15,0 0 20 0,0 0-6 16,0 0 12-16,0 0 11 16,0 0 16-16,0 0-2 0,0 0-28 15,0 0 14-15,0 0 0 16,0 0 0-16,0 0 0 15,0 0-39-15,0 0-7 0,0 0-5 16,0 0 13-16,0 0-36 16,0 0 27-16,0 0 20 0,0 0 21 15,0 0-20-15,0 0 36 16,0 0 36-16,0 0-18 16,0 0 29-16,0 0-32 0,0 0 34 15,-13-37-7-15,13 37-56 16,0 0 3-16,0 0-49 15,0 0-5-15,0 0 0 0,0 0-1 16,0 0-3-16,0 0-3 16,-6-34-18-16,6 34 14 0,0 0 7 15,0 0 2-15,0 0 1 16,0 0-6-16,0 0 0 0,0 0 0 16,0 0 2-16,0 0-18 15,0 0 24-15,0 0-17 16,0 0 38-16,0 0-26 15,0 0 4-15,0 0 8 0,0 0-24 16,0 0 39-16,0 0-20 16,0 0 23-16,0 0-7 0,0 0-5 15,0 0-1-15,0 0 31 16,0 0 14-16,0 0 28 0,0 0-24 16,0 48 24-16,-7 0 7 15,7 5-38-15,0-1 4 0,0 0-21 16,7 3 1-16,-7-3 3 15,6 4 19-15,1-4-16 16,-1 0-40-16,-6-8 10 16,7 0-17-16,-7-44 4 0,13 52-6 15,-13-52-13-15,7 53 20 16,-7-53-67-16,6 48-118 0,-6-48-183 16,0 0-193-16,21 48-25 15,-21-48 4-15</inkml:trace>
  <inkml:trace contextRef="#ctx0" brushRef="#br0" timeOffset="422">504 713 801 0,'0'0'267'16,"-41"51"-36"-16,41-51-40 15,0 0-19-15,0 0-28 0,-33 52 11 16,33-52-47-16,0 0-12 16,0 0-25-16,0 0-33 0,0 0 10 15,0 0-22-15,0 0 10 16,0 0-9-16,0 0-34 0,0 0 30 15,54-4-28-15,-54 4-1 16,0 0 19-16,39-51-7 16,-39 51 60-16,27-52-9 15,-27 52 2-15,0 0 13 0,0 0-37 16,0 0-1-16,0 0-23 16,0 0-7-16,0 0 21 0,-53-7-32 15,53 7 18-15,0 0-8 16,-47 14-3-16,47-14-4 0,0 0-161 15,0 0-451-15,0 0-291 16</inkml:trace>
</inkml:ink>
</file>

<file path=ppt/ink/ink404.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3:46:23.327"/>
    </inkml:context>
    <inkml:brush xml:id="br0">
      <inkml:brushProperty name="width" value="0.1" units="cm"/>
      <inkml:brushProperty name="height" value="0.1" units="cm"/>
      <inkml:brushProperty name="fitToCurve" value="1"/>
    </inkml:brush>
  </inkml:definitions>
  <inkml:trace contextRef="#ctx0" brushRef="#br0">7492 1569 769 0,'0'0'147'0,"0"0"35"15,0 0 24-15,0 0-3 0,0 0-18 16,0 0-13-16,33 22-47 15,6 15-38-15,-6 4-13 16,6 3-4-16,-6 0 24 0,0 4-30 16,-7-7-7-16,-6 0 1 15,0-4 3-15,-7-4 6 16,-13-33-18-16,-7 33-22 16,7-33-23-16,-39 19 5 0,-7-12-4 15,0-11-2-15,-13-7 0 16,6-3-11-16,1-5-48 0,12 1 12 15,40 18-6-15,-39-37 8 16,19 0-26-16,20 3 38 16,7-3 5-16,-7 37 2 0,32-48 12 15,-32 48 11-15,46-40 0 16,-46 40-6-16,40-33 8 0,-40 33-15 16,0 0 13-16,33-26 0 15,-33 26-14-15,0 0 22 16,0 0-5-16,0 0-1 15,0 0 8-15,0 0 16 0,0 0 38 16,0 0-22-16,0 0-20 16,0 0-12-16,-46 22-6 0,-7-4-4 15,-6 1-10-15,6-1 17 16,1 4-7-16,6-3 0 16,6-1 0-16,40-18 9 0,-39 26-16 15,39-26 21-15,0 0 10 16,-39 45 0-16,39-45 1 0,-14 40 4 15,14-40-8 1,7 37-2-16,-7-37 13 0,13 41 53 16,-6-8-1-16,-1 0-1 15,-6-33-15-15,7 45 10 0,-7-8-14 16,-7-8 11-16,7-29-9 16,-13 41-14-16,7-12-9 0,6-29 13 15,-20 34-6-15,20-34-15 16,0 0-2-16,0 0-21 15,-26 28 8-15,26-28-13 0,0 0-4 16,-33 11-3-16,33-11-4 16,0 0 7-16,-33-21-8 0,33 21-10 15,-33-41-21 1,20 1-102-16,13-5-128 0,0-6-159 16,13-5-267-16,0 1-164 15</inkml:trace>
  <inkml:trace contextRef="#ctx0" brushRef="#br0" timeOffset="225">7065 1208 1965 0,'-7'-41'328'0,"7"41"-25"16,0 0-135-16,0 0-78 0,0 0-39 16,0 0-30-16,0 0-9 15,0 0-162-15,0 0-419 0,0 0-219 16</inkml:trace>
  <inkml:trace contextRef="#ctx0" brushRef="#br0" timeOffset="884">6743 1371 1084 0,'0'0'321'15,"0"0"-40"-15,-33 55-48 0,13-3-38 16,20-2-38-16,7-2-38 15,-1-3-30-15,1-1-23 16,-1-3-29-16,-6-41 17 0,0 51-30 16,-6-14 1-16,6-37-15 15,0 0-6-15,-40 41 11 0,40-41-19 16,-52 26 8-16,12-11-22 16,40-15 27-16,-46 0-19 15,46 0 14-15,-52-19-4 16,52 19-3-16,-40-29 3 0,40 29-18 15,-33-37 11-15,33 37 7 16,0 0-4-16,-26-37 14 0,26 37-19 16,0 0 19-16,0 0-29 15,0 0 28-15,0 0-9 16,0 0 5-16,-13-37-2 0,13 37-21 16,0 0 27-16,0 0-21 15,0 0 22-15,0 0-20 0,0 0 15 16,0 0-1-16,0 0 0 15,0 0-4-15,0 0 0 16,0 0 3-16,0 0 13 16,0 0 17-16,0 0-15 0,0 0 0 15,-26 40 3-15,26-40-16 16,-46 34 7-16,0-16-24 0,-7-7 24 16,1-3-26-16,-14-8 30 15,7-8-19-15,0-3 7 0,-7-4-13 16,7 1 18-16,0-1-5 15,-1 7-12-15,14 1 32 16,0 7-10-16,7 7 20 16,39-7 33-16,-46 37 7 0,20 4-38 15,13 3-9-15,6 4-24 16,20 8 6-16,13-1-20 16,14 4-106-16,-1 4-262 0,14-7-316 15,-1-1-115-15</inkml:trace>
  <inkml:trace contextRef="#ctx0" brushRef="#br0" timeOffset="1068">5855 2636 2013 0,'0'0'167'0,"0"0"-9"16,46 18-60-16,20-7-49 0,6-7-36 15,14 0 11-15,-7-4-29 16,0 3-256-16,-7-6-347 16,-13-5-187-16</inkml:trace>
  <inkml:trace contextRef="#ctx0" brushRef="#br0" timeOffset="1272">5895 1167 2196 0,'-53'-33'235'0,"53"33"27"16,0 0-100-16,0 0-62 16,0 0-48-16,0 0-39 0,0 0-8 15,0 0-254-15,0 0-426 16,0 0-207-16</inkml:trace>
</inkml:ink>
</file>

<file path=ppt/ink/ink405.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3:46:29.583"/>
    </inkml:context>
    <inkml:brush xml:id="br0">
      <inkml:brushProperty name="width" value="0.25" units="cm"/>
      <inkml:brushProperty name="height" value="0.5" units="cm"/>
      <inkml:brushProperty name="color" value="#FF00FF"/>
      <inkml:brushProperty name="tip" value="rectangle"/>
      <inkml:brushProperty name="rasterOp" value="maskPen"/>
      <inkml:brushProperty name="fitToCurve" value="1"/>
    </inkml:brush>
  </inkml:definitions>
  <inkml:trace contextRef="#ctx0" brushRef="#br0">465 408 770 0,'0'0'87'0,"-53"25"77"16,1 4 18-16,-8 12 9 0,7 0-74 16,6 3-72-16,8-3-5 15,12-4 6-15,14 0-6 16,13-2 11-16,0-35-16 0,26 49 23 16,7-20-33-16,14-10-4 15,-1-5-27-15,7-10-12 16,-6-8 23-16,12-10 7 15,-6-9-4-15,0-6 2 0,-7-8-4 16,7-6-24-16,0-13 15 16,0-7-24-16,0-11 33 15,0-3-18-15,-20-7 16 0,0-1 18 16,-19 11-31-16,-8 12 22 16,-20 14-24-16,-12 11 5 0,-20 15-2 15,-13 15 21-15,-34 18-5 16,-7 15-4-16,-6 7 5 15,1 11 5-15,12 3 0 16,13 12-30-16,14 0 25 0,20-3 74 16,20-1-7-16,5 0-8 15,21-7-15-15,14-4-13 16,13-7-8-16,12-7 2 0,7-5-19 16,8-6 2-16,-2-12-7 15,1-10-10-15,1-5 5 16,-8-14-11-16,-7-4 19 0,-5-11-1 15,-8-11-15-15,-6-4-2 16,-7-13 8-16,0-9-24 0,-19 4 9 16,-8 3 42-16,-5 12-19 15,-21 15-1-15,-13 18 12 16,-13 11-6-16,-14 22-3 0,1 15-17 16,6 10 4-16,14 12-4 15,12 4-6-15,14 3 10 16,20-3 27-16,13 0 0 15,13-5-11-15,20-7 3 0,14 1-8 16,19-12-7-16,7-3 12 16,12-7-4-16,8-8-3 15,0-7-5-15,-7-8-4 0,0-11-4 16,-7-11 0-16,-12-14 4 16,-8-16 9-16,-12-13-3 15,-8-16-6-15,-19 0-8 0,-7 4 8 16,-13 15 22-16,-13 11-9 15,-20 22 3-15,-20 21-10 16,-26 24-6-16,-21 21 0 0,-6 19 14 16,1 13 1-16,12 9-12 15,13 0-10-15,21 0 0 16,19-1 18-16,13 0-11 0,7-6-25 16,27-8-189-16,6-3-294 15,8-13-221-15</inkml:trace>
</inkml:ink>
</file>

<file path=ppt/ink/ink406.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3:46:40.410"/>
    </inkml:context>
    <inkml:brush xml:id="br0">
      <inkml:brushProperty name="width" value="0.1" units="cm"/>
      <inkml:brushProperty name="height" value="0.1" units="cm"/>
      <inkml:brushProperty name="color" value="#774931"/>
      <inkml:brushProperty name="fitToCurve" value="1"/>
    </inkml:brush>
  </inkml:definitions>
  <inkml:trace contextRef="#ctx0" brushRef="#br0">244 729 593 0,'0'0'126'0,"0"0"43"16,0 0 35-16,0 0-19 0,0 0-19 15,0 0 118-15,-39-8-52 16,39 8-92-16,0 0-72 16,0 0-40-16,-41 34-9 15,41-34-7-15,-13 29-4 16,13-29-2-16,0 0-6 0,0 0 0 16,0 0 11-16,0 0-27 15,41 26 1-15,-41-26 37 0,39-4-12 16,-13-11-14-16,1-7 7 15,-1-7 12-15,-6-1-15 16,-1-3 0-16,-5-4 0 0,-14 37 7 16,6-42 4-16,-6 42 43 15,0 0-23-15,0 0 10 0,-39-18 9 16,-7 22-11 0,6 10 5-16,-6 10-25 0,12 1-23 15,-5 1 11-15,39-26 0 16,-26 37-7-16,26-37 0 0,-13 33 6 15,13-33-19-15,13 34 8 16,-13-34-114-16,39 14-165 16,-39-14-157-16,46 4-93 0,-12-8-19 15</inkml:trace>
  <inkml:trace contextRef="#ctx0" brushRef="#br0" timeOffset="492">244 106 506 0,'-46'-26'169'0,"46"26"46"16,0 0 48-16,-66 8-43 0,66-8-34 15,-46 25-37-15,46-25-27 16,0 0 11-16,-27 45-36 15,27-45-5-15,0 0-22 0,7 45-10 16,-7-45-23-16,0 0-12 16,52 26 2-16,-6-22-8 15,-12-8 65-15,-34 4-29 16,46-22 0-16,-46 22-10 0,40-42-10 16,-14 1 16-16,-26 41 2 15,13-55 9-15,-6 11-10 0,-7 44-17 16,0 0-5-16,0 0-16 15,-66-26 22-15,0 22 30 16,13 15-21-16,7 11-10 0,6 8-12 16,40-30-8-16,-39 44-3 15,39-44 16-15,-26 48-5 16,26-48-15-16,6 37 7 16,-6-37-8-16,0 0 0 0,46 27-1 15,0-12-2-15,-13-15 1 16,-33 0-5-16,53-7 0 0,-20-12-3 15,-33 19-47-15,0 0-64 16,53-38-100-16,-53 38-153 16,0 0-245-16,33-48-119 0</inkml:trace>
</inkml:ink>
</file>

<file path=ppt/ink/ink407.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4:45:40.385"/>
    </inkml:context>
    <inkml:brush xml:id="br0">
      <inkml:brushProperty name="width" value="0.1" units="cm"/>
      <inkml:brushProperty name="height" value="0.1" units="cm"/>
      <inkml:brushProperty name="fitToCurve" value="1"/>
    </inkml:brush>
  </inkml:definitions>
  <inkml:trace contextRef="#ctx0" brushRef="#br0">7734 743 943 0,'0'0'269'0,"0"0"-55"16,0-19-68-16,0 19-39 15,-6-18-40-15,6 18-34 0,-7-26-30 16,-6 0 25-16,6 4-20 16,1 0 3-16,6 22-5 0,-7-41-15 15,1 8 5-15,6-1 4 16,6 5-14-16,-6 29 8 16,13-37 12-16,-13 37-11 0,7-30 8 15,-7 30-3-15,0 0-30 16,0 0 19-16,0 0 2 0,33 4 16 15,6 15 1-15,-6 10-19 16,-7 8 17-16,14 4-13 0,-7-4 7 16,6 3 4-16,-6-6 5 15,6-5 0-15,-12 1 0 0,-8-4-27 16,-19-26 5-16,33 22 13 16,-33-22 15-16,0 0 10 15,0 0 32-15,26 22 98 0,-26-22 17 16,0 0-71-16,0 0-24 0,-26-8-45 15,-7 1-1-15,-13-8-35 16,0 1 23-16,-19-5-28 16,12 1 22-16,-6-1-21 0,-7 1 19 15,0-5-11-15,20 5 3 16,-6-8-12-16,19 8 20 0,-6-1-22 16,39 19 19-16,-20-29-26 0,20 29 23 15,-26-34-27-15,26 34 31 16,0 0-22-16,0 0 10 0,0 0-22 15,0 0 30-15,0 0-14 16,0 0 6-16,0 0 8 0,0 0-15 16,-14 37 15-16,14-3 1 15,0-34-16-15,0 40 14 16,0-40-9-16,0 37 24 0,0-37-19 16,0 0 36-16,0 0 11 15,0 0-22-15,-32 26-22 0,32-26 11 16,-46 7-14-16,13-7 13 15,0-7-18-15,33 7 13 0,-39-18-22 16,39 18 24-16,-27-26-14 16,27 26 7-16,0 0-16 0,0 0 13 15,-26-26-24-15,26 26 21 0,0 0-17 16,0 0 25-16,0 0-25 16,0 0 28-16,0 0-18 15,13 37 22-15,-6-4-16 16,-7-33 11-16,13 37-7 0,-13-37 0 15,6 37 8-15,-6-37 7 0,0 0 59 16,-6 29-57-16,6-29-11 16,-33 12 7-16,-13-5-25 0,13-7 26 15,-6-7-17-15,6-1 9 16,-7 1-11-16,8-4 15 0,32 11-10 16,-40-26 3-16,40 26-14 15,-33-30 18-15,33 30-10 0,-19-29 6 16,19 29-15-16,0 0 12 15,0 0-17-15,0 0 17 16,0 0-18-16,0 0 30 0,0 0-23 16,0 0 18-16,0 0-25 15,0 0 29-15,0 0-15 0,0 0 17 16,-7 33-26-16,7-33 36 16,-20 33-27-16,20-33 21 0,-33 19-22 15,1-8 12-15,-8-4-13 0,1-7 21 16,-7-4-15-16,13 1 0 15,33 3 0-15,-53-22 0 0,53 22 7 16,-39-30-14-16,39 30 9 16,-46-30-7-16,46 30 10 15,0 0-5-15,-13-44-24 0,13 44 30 16,0 0-18-16,0 0 12 16,-7-33-19-16,7 33 19 0,0 0-9 15,0 0 14-15,33-4-14 16,-33 4 18-16,46 15-16 0,-20-4 15 15,-26-11-27-15,40 15 30 16,-40-15-20-16,0 0 16 0,26 15-11 16,-26-15 24-16,0 0-27 15,0 0 33-15,0 0-26 0,0 0 16 16,0 0-7-16,0 0-6 16,0 0-17-16,0 0 23 15,0 0-19-15,-39 11 20 0,39-11-13 16,0 0 6-16,-46 3-3 15,46-3 0-15,0 0-13 0,-33-3 27 16,33 3-14-16,0 0 3 0,-40-8-7 16,40 8 8-16,0 0-4 15,0 0 0-15,0 0-10 0,0 0 10 16,0 0 0-16,0 0 4 16,0 0-20-16,0 0 20 0,0 0-17 15,0 0 24-15,0 0-17 16,0 0 13-16,0 0-12 15,0 0 11-15,-39-3-20 0,39 3-120 16,0 0-244-16,0 0-234 16</inkml:trace>
  <inkml:trace contextRef="#ctx0" brushRef="#br0" timeOffset="241">7498 1252 2264 0,'32'-11'385'16,"-32"11"-36"-16,0 0-135 15,0 0-90-15,0 0-64 0,0 0-34 16,0 0-40-16,0 0-133 15,0 0-213-15,0 0-419 0,0 0-182 16</inkml:trace>
  <inkml:trace contextRef="#ctx0" brushRef="#br0" timeOffset="452">6722 177 1737 0,'33'-18'356'0,"20"14"-129"16,-1 8-101-16,1 7-46 0,6 0-60 16,0 0-3-16,-6 4-106 15,-1-4-312-15,-19 0-269 0</inkml:trace>
  <inkml:trace contextRef="#ctx0" brushRef="#br0" timeOffset="1248">6525 610 1065 0,'0'0'288'0,"0"0"-10"0,0 0-71 0,0 0-38 16,0 0-30-16,0 0 19 15,0 0 7-15,0 0-68 16,0 0-51-16,0 0 20 0,0 0 0 16,0 0-19-16,-39-15-13 15,39 15-29-15,-40-4 0 0,7 4 2 16,33 0-10-16,-39 4 10 15,39-4-7-15,-33 4-4 0,33-4 11 16,0 0-14-16,0 0 12 0,-33 7 0 16,33-7-9-16,0 0 12 15,0 0-8-15,0 0-8 0,0 0 14 16,0 0-10-16,0 0 17 16,0 0-25-16,0 0 4 15,0 0 8-15,0 0 0 0,0 0-18 16,0 0 24-16,0 0-15 15,0 0 1-15,0 0 14 0,0 0-20 16,0 0 14-16,0 0-9 16,0 0 9-16,33-7-7 0,-33 7 7 15,53 14 0-15,-20 1-4 0,-33-15 15 16,46 33-14-16,-46-33-1 16,39 37 16-16,-39-37-28 0,0 0 18 15,46 45 7-15,-46-45-9 16,0 0-9-16,0 0 23 15,20 37-9-15,-20-37-5 0,0 0 24 16,-53 36-12-16,1-10-12 16,-1-15 14-16,-6 1-14 0,0-12-8 15,-7 3 20-15,0 1-18 0,27-4-3 16,-7 0 23-16,13-4-22 16,33 4-8-16,-26-15 8 0,26 15-19 15,0 0 19-15,-20-37-13 16,20 37-3-16,-7-29 24 0,7 29-26 15,0 0 23-15,0 0-7 16,0 0 10-16,0 0-6 0,0 0-11 16,27 0 27-16,-27 0-10 15,0 0 0-15,26 33 13 16,-13 0 5-16,-6 1 42 0,-20 3 85 16,-14 0-16-16,-6-4-47 0,-19 0-47 15,-1-7-19-15,-12 3 6 16,-8-6-22-16,1-5 0 0,13 1-97 15,-7-8-150-15,14 3-152 16,6-10-241-16,46-4-76 0</inkml:trace>
  <inkml:trace contextRef="#ctx0" brushRef="#br0" timeOffset="1421">5881 1293 1569 0,'0'0'304'0,"33"-11"-96"16,-33 11-120-16,0 0-18 15,0 0-70-15,0 0-152 0,0 0-308 16,39-37-127-16</inkml:trace>
  <inkml:trace contextRef="#ctx0" brushRef="#br0" timeOffset="1800">5769 550 1230 0,'0'0'376'0,"0"0"17"15,-39-11-72-15,6 11-71 16,33 0-58-16,-46 34-34 0,7 3-24 15,6 7-14-15,0 4-11 0,0 7-12 16,-6 1-17-16,6 3-8 16,0-7-14-16,0-1-4 15,0-6-25-15,0-8-18 0,33-37 14 16,-46 40-19-16,7-18 0 16,39-22 2-16,-53 15-5 0,21-11 4 15,32-4 16-15,-40-11-3 16,40 11 16-16,0 0-9 0,-26-41-15 15,13 1 5-15,6-5-17 0,14-3-10 16,6 0 5-16,0 0 5 16,7 7-54-16,-7 1-90 0,7 7-88 15,-7 3-108-15,-13 30-135 16,0 0-229-16,13-44-52 16</inkml:trace>
</inkml:ink>
</file>

<file path=ppt/ink/ink408.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4:45:49.653"/>
    </inkml:context>
    <inkml:brush xml:id="br0">
      <inkml:brushProperty name="width" value="0.1" units="cm"/>
      <inkml:brushProperty name="height" value="0.1" units="cm"/>
      <inkml:brushProperty name="color" value="#ED1C24"/>
      <inkml:brushProperty name="fitToCurve" value="1"/>
    </inkml:brush>
  </inkml:definitions>
  <inkml:trace contextRef="#ctx0" brushRef="#br0">1717 318 736 0,'26'0'237'15,"0"-4"196"-15,-26 4 6 16,26 4-31-16,-26-4-69 0,0 0-41 16,0 0-56-16,0 0-109 15,0 0-68-15,-32-30-26 0,-14 4-16 16,-27 1-10-16,-5 6-16 15,-21 4-9-15,-5 4 21 0,-8 8-13 16,-13 6 4-16,7 12-3 16,0 22-3-16,-1 15 20 0,14 18 37 15,7 26 54-15,6 23 51 16,19 18 54-16,14 29 87 0,13 11-55 16,7 12 24-16,-1 7-70 15,14 3-65-15,-13 2-64 0,12-2-23 16,-5-3-16-16,-1-15-33 15,13-11 5-15,7-26-18 0,6-21-150 16,1-27-253-16,-1-29-119 0,14-23-55 16,-7-44-281-16,33 0-261 15</inkml:trace>
  <inkml:trace contextRef="#ctx0" brushRef="#br0" timeOffset="205">279 1901 2159 0,'0'0'148'0,"-7"-29"175"16,7 29-24-16,59-23-93 16,20 5-100-16,26-1-41 0,20 5-32 15,13 3-20-15,20 0-31 0,13 7-219 16,6-7-312-16,13-4-348 15</inkml:trace>
  <inkml:trace contextRef="#ctx0" brushRef="#br0" timeOffset="525">3609 0 2315 0,'-26'-15'177'16,"26"15"47"-16,-33 11 93 0,-6 26-34 16,-27 34-57-16,-13 32-53 15,-20 34-7-15,-6 25 32 0,0 31 7 16,0 18-22-16,20 7-19 0,19 7-74 15,13 1-45-15,20-4-11 16,27 0-24-16,26-8-3 0,26-3 4 16,26-15-61-16,13-18-235 15,14-19-182-15,6-26-89 0,0-22-214 16,7-30-160-16</inkml:trace>
  <inkml:trace contextRef="#ctx0" brushRef="#br0" timeOffset="977">4240 1801 2630 0,'-13'-70'25'0,"0"0"-20"0,19-1 12 16,1-3 15-16,19 0-11 0,0 8-1 15,19 6 10-15,8 9-16 16,6 17-2-16,7 16 4 15,6 18 39-15,-6 26 96 0,0 22 53 16,-7 22 35-16,-13 15 28 0,-20 15 24 16,-13 11-54-16,-13 8-77 15,-6-8-66-15,-8 0-39 0,-5-15-30 16,-1-11-5-16,7-12-9 0,0-21-2 16,0-7-7-16,13-45 15 15,0 0-3-15,0 0-5 0,0 0-27 16,0 0-27-16,26-41 14 0,13-26-10 15,14-21-29-15,13-23-37 16,12-11 30-16,8-4 35 0,-7 15 17 16,-7 14 18-16,-13 24-8 15,-19 21-5-15,-8 19 14 0,1 29 119 16,-33 4 27-16,40 66-22 16,-7 12 2-16,-1 7-75 0,1 12-3 15,-6 3-25-15,5 3-1 0,1 1-25 16,-6-5-147-16,-1-10-216 15,0-8-113-15,-13-14-178 0,7-8-282 16,0-22-19-16</inkml:trace>
  <inkml:trace contextRef="#ctx0" brushRef="#br0" timeOffset="1260">6631 229 2765 0,'0'0'68'16,"39"30"-20"-16,14 22 111 0,19 21 77 15,14 23 42-15,19 24 46 16,0 24 12-16,6 22-17 0,0 15-16 16,-5 11-31-16,-8-3-54 0,-12 0-63 15,-14-8 23-15,-26-4-62 16,-26-10-39-16,-20-5-32 15,-27-14-6-15,-25-8-5 0,-27-13-58 16,-7-9-144-16,-12-22-273 0,6-14-160 16,0-23-29-16,21-15-57 15,5-18-305-15,26-26-133 0</inkml:trace>
  <inkml:trace contextRef="#ctx0" brushRef="#br0" timeOffset="1708">9088 1846 2904 0,'39'7'144'0,"27"1"54"16,19-1 4-16,20-3-65 0,27-4-70 15,12 0-30-15,27 3-12 0,13 1-17 16,12 0-8-16,1-1-5 15,-6 1 5-15,-14 0-6 0,-25-1-5 16,-28 1-69-16,-25-4-57 0,-27 4-18 16,-19 0 13-16,-20-4-9 0,-33 0-72 15,0 0-42-15,-66 11 13 16,-26 3 48-16,-20 1 36 0,-19 7 36 16,-20 4 47-16,-7 4 40 0,-6-1 22 15,-1 23 19-15,1-11 4 16,7-19-11-16,13 7 48 15,19 1 121-15,26 0 39 0,21-5-11 16,18-2 47-16,21-1 16 0,39-22-10 16,0 0-14-16,33 40-19 15,33-17-50-15,19-5-31 0,33-3-44 16,27-4-39-16,13 4-15 0,11-4-15 16,15 0-8-16,0-4-11 0,0 8 3 15,-6-4-11-15,-14 0-185 16,-13 0-168-16,-6-7-266 0,-14-4-293 15</inkml:trace>
</inkml:ink>
</file>

<file path=ppt/ink/ink409.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4:46:23.641"/>
    </inkml:context>
    <inkml:brush xml:id="br0">
      <inkml:brushProperty name="width" value="0.1" units="cm"/>
      <inkml:brushProperty name="height" value="0.1" units="cm"/>
      <inkml:brushProperty name="color" value="#3165BB"/>
      <inkml:brushProperty name="fitToCurve" value="1"/>
    </inkml:brush>
  </inkml:definitions>
  <inkml:trace contextRef="#ctx0" brushRef="#br0">3694 867 995 0,'0'0'326'16,"0"0"0"-16,0 0 13 0,0 0-68 15,0 0-52-15,0 0-66 16,0 0-52-16,-26-38-49 0,-1 4-11 16,14 1-19-16,-6 0-15 15,12 0 1-15,0-9-8 0,7-2-6 16,7-4 6-16,6 2-14 16,0 6 23-16,0 10-13 0,-13 30 10 15,27-33-6-15,-27 33-16 16,39-15 21-16,-6 15-10 15,0 15 10-15,-7 18 3 0,7 4-20 16,-7 7 23-16,7 6-22 16,7-2 20-16,-8 3-4 0,8-5-5 15,-1-2 9-15,7-7-7 16,-6-4 2-16,-14-10-4 0,-26-23 5 16,33 19-10-16,-33-19 14 15,0 0-17-15,0 0 13 0,0 0-5 16,0-42 7-16,-7 9-23 15,-12 3 22-15,19 30-15 0,-46-33 11 16,-7 15-2-16,0 10-4 16,-6 12 13-16,-13 11 66 15,-7 18 43-15,-6 11 12 0,-14 9 7 16,-6 10-29-16,0-4-2 16,-7 5-38-16,14-5 1 0,-1-6-39 15,14-5 3-15,12 0-26 16,8-11 5-16,5 0-12 0,21-11-7 15,0-3-160-15,39-23-174 16,0 0-232-16,-40 7-275 0,40-7-22 16</inkml:trace>
  <inkml:trace contextRef="#ctx0" brushRef="#br0" timeOffset="1001">2892 476 1290 0,'-6'-37'348'15,"6"37"7"-15,0 0-100 16,0 0-33-16,0 0-36 0,0 0-20 16,0 0-35-16,6 33-37 15,7 4 11-15,-6-3-38 0,0 0-17 16,-1-5-33-16,1 1 3 15,-1-5-15-15,-6-25 6 16,0 31-11-16,0-31 9 0,-13 26-5 16,13-26-4-16,0 0 9 15,-39 33-17-15,6-7 16 0,0-8-14 16,33-18 15-16,-46 19-14 16,7-4 13-16,-1 1-16 0,7-5 15 15,33-11-14-15,-39 14 11 16,39-14-4-16,-33 11 0 0,33-11 5 15,0 0-13-15,-33 15 16 16,33-15-13-16,0 0 14 0,0 0-12 16,0 0 11-16,-33 8-16 15,33-8 15-15,0 0-11 16,-26-4 4-16,26 4 0 0,-33-4-8 16,33 4 16-16,-39-11-13 15,39 11 15-15,-33-7-16 0,33 7 11 16,-33-15-14-16,33 15 11 15,0 0-2-15,-33-18-4 0,33 18 14 16,0 0-15-16,-26-35 12 16,19 9-15-16,7 26 8 0,13-40-6 15,14-1-2-15,-1 11 8 16,7-4-7-16,-7 8 10 0,7 4-9 16,0 4 11-16,-33 18-11 15,33-15 0-15,-33 15 13 16,26-4-18-16,-26 4 11 0,0 0 4 15,0 0-4-15,33 37 7 16,-20-3-15-16,-13-34 11 0,0 40 1 16,-7-6-7-16,-12-4 5 15,19-30 2-15,-40 41 0 0,1-16-7 16,-7 1 8-16,0-11 0 16,-13 1 2-16,6-5-14 0,-6-7 15 15,6-4-17-15,1-4 19 16,11-3-25-16,9-1 15 0,32 8-27 15,-40-30-8-15,40 30 2 16,-20-45-10-16,7 8 23 16,13 4-3-16,0 33 26 0,7-38-13 15,-7 38 10-15,0 0-8 16,0 0 0-16,0 0 11 0,0 0-7 16,0 0 9-16,-33 27-2 15,-6 3 44-15,-7-1-11 0,6-3-1 16,-6-4 1-16,0-3-10 15,0-8 57-15,7 0 5 0,-1-6 0 16,7-10-47-16,33 5 20 16,-39-19 20-16,39 19-20 15,-26-44-7-15,6 3-43 0,13 1 3 16,7-9-11-16,7-10-3 16,6-9 2-16,7-6-8 0,0-4 6 15,6-4-9-15,0 4 17 16,7 8-16-16,-7 10-5 0,1 15-111 15,-8 12-115-15,-19 33-103 16,0 0-128-16,0 0-208 0,0 0-97 16</inkml:trace>
  <inkml:trace contextRef="#ctx0" brushRef="#br0" timeOffset="1181">1649 1209 1597 0,'40'33'439'0,"-1"-11"-60"16,1-7-103-16,-8-8-123 0,14 1-66 15,0-5-64-15,0-3 5 16,-6 0-105-16,-1-3-219 0,-39 3-347 16,0 0-204-16</inkml:trace>
  <inkml:trace contextRef="#ctx0" brushRef="#br0" timeOffset="1549">736 364 1624 0,'0'0'418'16,"-26"45"-52"-16,12 0-72 0,8 3-78 15,12 1-63-15,1-1-34 16,0 0-36-16,-7-3-44 0,6-8-12 16,-6-4-16-16,0-33 2 15,-13 37-7-15,13-37 0 16,-33 19-9-16,-6-16 10 0,-1-6-7 16,1-8-8-16,-14-4 12 15,7 0-11-15,-6 4 15 0,6 4 18 16,-7 3 76-16,1 15 23 15,6 4 18-15,0 7-63 0,0 4-16 16,13 8-40-16,33-34-13 16,-40 55-2-16,14-7-2 0,20-6-15 15,-1-1-145-15,7-41-180 16,7 48-154-16,-7-48-210 0,19 37-159 16</inkml:trace>
  <inkml:trace contextRef="#ctx0" brushRef="#br0" timeOffset="1728">480 215 2728 0,'0'0'346'0,"-13"-29"-66"0,13 29-146 15,0 0-62-15,0 0-40 16,0 0-64-16,0 0-255 0,0 0-456 15,0 0-441-15</inkml:trace>
</inkml:ink>
</file>

<file path=ppt/ink/ink41.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04-21T08:09:36.617"/>
    </inkml:context>
    <inkml:brush xml:id="br0">
      <inkml:brushProperty name="width" value="0.1" units="cm"/>
      <inkml:brushProperty name="height" value="0.1" units="cm"/>
      <inkml:brushProperty name="color" value="#3165BB"/>
      <inkml:brushProperty name="fitToCurve" value="1"/>
    </inkml:brush>
  </inkml:definitions>
  <inkml:trace contextRef="#ctx0" brushRef="#br0">0 55 1012 0,'0'0'237'16,"0"0"-27"-16,0 0-21 16,0 0-54-16,0 0-23 0,0 0 3 15,0 0-59-15,33-26-33 16,0 15-2-16,6 4-24 0,7 7 8 16,0-4 6-16,7 4-7 15,6-4 4-15,0 4-13 0,7 0 2 16,-14 0-17-16,8 0 32 15,-14 0-56-15,-7 0-36 0,0-3-42 16,-12 3-50-16,-27 0-47 16,19 3 13-16,-19-3 8 15,0 0 5-15,0 0-17 16,-19 23 34-16,-21 2 13 0,1 1 2 16</inkml:trace>
  <inkml:trace contextRef="#ctx0" brushRef="#br0" timeOffset="165">283 251 549 0,'0'0'126'0,"0"0"-12"0,0 0 16 16,0 0 23-16,0 0 0 15,0 0-49-15,0 0-50 0,39 4 13 16,1-1-40-16,-1-3-24 16,7 0-3-16,0-3-65 0,13-1-81 15,13 0-81-15,7 1-84 16,0-5 78-16</inkml:trace>
</inkml:ink>
</file>

<file path=ppt/ink/ink410.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4:46:43.469"/>
    </inkml:context>
    <inkml:brush xml:id="br0">
      <inkml:brushProperty name="width" value="0.1" units="cm"/>
      <inkml:brushProperty name="height" value="0.1" units="cm"/>
      <inkml:brushProperty name="color" value="#3165BB"/>
      <inkml:brushProperty name="fitToCurve" value="1"/>
    </inkml:brush>
  </inkml:definitions>
  <inkml:trace contextRef="#ctx0" brushRef="#br0">51 255 513 0,'0'0'22'15,"0"0"54"-15,0 0 2 16,0 0 29-16,0 0-4 0,0 0 53 16,0 0 9-16,0 0 20 15,0 0-46-15,0 0 0 0,0 0-7 16,0 0-3-16,-33-23-2 16,33 23 85-16,0 0 5 0,0 0-13 15,-13 30-44-15,6 7-15 16,7 4-25-16,7 3-30 15,-1 4-7-15,7 4-20 0,0-1 10 16,1 1-21-16,5-4-11 16,1-4-15-16,0-3-21 15,-1-4 8-15,1-7-11 0,-20-30-7 16,0 0 14-16,13 33-70 16,-13-33-99-16,0 0-148 0,0 0-186 15,0 0-191-15,0 0 2 16</inkml:trace>
  <inkml:trace contextRef="#ctx0" brushRef="#br0" timeOffset="748">550 0 738 0,'0'0'125'16,"0"0"102"-16,0 0 3 15,0 0-52-15,0 0-29 16,39 26-26-16,-39-26 14 15,46 44-21-15,-6 0 15 0,-1-3-9 16,1-1-26-16,-7 1-13 16,6 0-30-16,0-1-10 0,-6 1-12 15,0-8-25-15,-7 1 0 16,-26-34 30-16,27 36-4 0,-27-36 12 16,6 37-14-16,-6-37-21 15,0 0-14-15,-26 30 0 0,26-30 18 16,-46 15-2-16,13-8-11 15,33-7-13-15,-33-11 13 16,33 11 10-16,-39-18-7 16,39 18-9-16,-26-34-15 0,12 1 14 15,8 4 16-15,6-1-15 16,0 30-3-16,6-33 16 0,-6 33-1 16,0 0-19-16,0 0 9 15,0 0-1-15,0 0 17 0,0 0-5 16,0 0-5-16,0 37-7 15,0-8 5-15,0 4 11 0,-6-3 0 16,-1 0 0-16,7-30 10 16,-26 40 8-16,6-7-7 15,20-33-22-15,0 0 4 16,-52 34 13-16,52-34-5 0,-40 14-12 16,40-14 0-16,-46 4-6 15,46-4 12-15,-33-18 27 0,33 18-5 16,-32-37-12-16,18 0-12 15,8 0 15-15,12-7-19 0,1-1 16 16,13 1-1-16,-1 3-19 16,1 1 4-16,6-1 12 0,1 4-6 15,6 4-11-15,-7 3-8 16,-26 30 23-16,39-37-2 16,-12 11-19-16,-27 26-146 15,0 0-200-15,0 0-302 0,0 0-180 16</inkml:trace>
</inkml:ink>
</file>

<file path=ppt/ink/ink411.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4:46:54.405"/>
    </inkml:context>
    <inkml:brush xml:id="br0">
      <inkml:brushProperty name="width" value="0.1" units="cm"/>
      <inkml:brushProperty name="height" value="0.1" units="cm"/>
      <inkml:brushProperty name="color" value="#3165BB"/>
      <inkml:brushProperty name="fitToCurve" value="1"/>
    </inkml:brush>
  </inkml:definitions>
  <inkml:trace contextRef="#ctx0" brushRef="#br0">315 13 270 0,'0'0'66'0,"0"0"14"0,0 0-1 16,0 0-21-16,0 0-3 16,0 0 0-16,0 0 7 0,0 0-5 15,0 0-9-15,0 0-25 16,0 0-20-16,0 0 18 16,0 0 2-16,0 0 4 0,0 0-2 15,0 0 19-15,0 0 1 16,-13-33 18-16,13 33-14 0,0 0-17 15,0 0-5-15,0 0 28 16,0 0 10-16,0 0-20 16,0 0-8-16,0 0-10 0,0 0-12 15,0 0-15-15,0 0 11 16,0 0 8-16,0 0-9 0,0 0 26 16,0 0 73-16,0 0-8 15,0 0-14-15,-13 40 6 0,7-6-9 16,6-34-29-16,-14 55-21 15,8-14-12-15,6-41-4 16,-13 44 2-16,0-11 16 0,13-33-13 16,0 0-2-16,0 0-9 15,-40 41-22-15,40-41 0 16,0 0 18-16,-46 26-5 0,46-26-3 16,-39 3-3-16,39-3 17 15,0 0-5-15,-46-18-4 0,46 18 3 16,0 0-19-16,-27-44 11 15,8 3 6-15,19 41 2 0,-13-44-8 16,13 7 6-16,0 37-11 16,-7-37 10-16,7 37-5 0,0 0-11 15,0 0 4-15,7-37 23 16,-7 37-22-16,0 0-2 16,0 0 14-16,0 0 2 15,0 0-8-15,0 0-9 0,0 0 5 16,0 0 6-16,0 0-2 15,0 0 0-15,0 0-7 0,0 0 1 16,0 0-2-16,0 0 61 16,0 0 0-16,0 0 31 0,0 0-26 15,0 0 0-15,19 40-6 16,-6-6 27-16,1-1 11 0,-8-4-6 16,1 5-10-16,-7-1-19 15,6 4-6-15,-6 4-5 0,7-1-8 16,-1 1-22-16,1 0-4 15,0-5-3-15,6-2-2 16,-7-1-1-16,1-3-4 16,-7-30-213-16,6 40-366 0,-6-40-328 15</inkml:trace>
</inkml:ink>
</file>

<file path=ppt/ink/ink412.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4:47:12.264"/>
    </inkml:context>
    <inkml:brush xml:id="br0">
      <inkml:brushProperty name="width" value="0.1" units="cm"/>
      <inkml:brushProperty name="height" value="0.1" units="cm"/>
      <inkml:brushProperty name="color" value="#3165BB"/>
      <inkml:brushProperty name="fitToCurve" value="1"/>
    </inkml:brush>
  </inkml:definitions>
  <inkml:trace contextRef="#ctx0" brushRef="#br0">56 310 314 0,'-40'4'9'0,"40"-4"20"15,0 0 14-15,0 0-8 16,0 0-4-16,0 0-14 0,0 0 28 16,0 0 9-16,0 0 17 15,0 0 16-15,0 0 16 16,0 0 14-16,0 0 15 16,0 0 18-16,0 0 35 0,0 0-33 15,0 0 12-15,0 0-58 16,0 0-19-16,0 0-2 15,0 0 74-15,0 0 42 0,-19 48-29 16,19-15 4-16,13 8-35 16,-7 7-10-16,14 7-42 0,6 5-21 15,1 10-20-15,5 0-7 16,8 4 23-16,-7-4-15 16,6-3-29-16,1-5 8 15,-8-10-28-15,-5-8 6 0,-1-7-1 16,-26-37-12-16,26 37 7 15,-26-37-105-15,0 0-174 16,0 0-179-16,0 0-239 0,0 0-45 16</inkml:trace>
  <inkml:trace contextRef="#ctx0" brushRef="#br0" timeOffset="441">621 469 745 0,'0'0'146'0,"0"0"78"15,0 0 63-15,0 0-59 0,0 0-9 16,0 0-13-16,0 0 13 15,46 41-21-15,-27 7-40 16,1-4 0-16,-7 4-35 0,7 4 3 16,-7-4-27-16,7 0-15 15,-7-4-18-15,7-3-22 0,-7-8-15 16,0-3 14 0,-13-30 12-16,20 29-20 0,-20-29 16 15,0 0 11-15,0 0-21 16,0 0-10-16,33 8-13 0,-33-8-18 15,32-30 6-15,-12-10-9 16,6-8 3-16,-6-15 7 0,6-7-14 16,1-15 3-16,6-8-44 15,6-3-57-15,7 0-68 16,7 4-94-16,6 3-64 0,0 15-128 16,0 11-228-16,7 19-53 15</inkml:trace>
</inkml:ink>
</file>

<file path=ppt/ink/ink413.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4:47:15.320"/>
    </inkml:context>
    <inkml:brush xml:id="br0">
      <inkml:brushProperty name="width" value="0.1" units="cm"/>
      <inkml:brushProperty name="height" value="0.1" units="cm"/>
      <inkml:brushProperty name="color" value="#3165BB"/>
      <inkml:brushProperty name="fitToCurve" value="1"/>
    </inkml:brush>
  </inkml:definitions>
  <inkml:trace contextRef="#ctx0" brushRef="#br0">0 237 384 0,'0'0'118'0,"0"0"14"15,0 0-18-15,0 0-6 0,0 0 22 16,0 0 18-16,0 0 4 16,0 0-25-16,0 0-19 15,0 0 4-15,46 7 36 0,-46-7 0 16,0 0-24-16,26 44 10 16,-6 1-27-16,-14 3-6 15,8 3-27-15,-14 5-10 16,6-4-6-16,-6 3-10 0,0-3-2 15,7-4 2-15,-1 3-20 16,1-10-19-16,-7-41 2 16,13 52 1-16,-13-52-7 0,7 40-14 15,-7-40 15-15,0 0-26 16,0 0-129-16,0 0-177 0,0 0-263 16,0 0-77-16</inkml:trace>
  <inkml:trace contextRef="#ctx0" brushRef="#br0" timeOffset="2640">736 0 281 0,'0'0'67'15,"0"0"35"-15,0 0 18 0,0 0 14 16,0 0-8-16,0 0-26 16,6 59 14-16,-6-59 40 0,-6 59-34 15,6-59 6-15,-13 60-1 16,13-60-23-16,-13 48-49 15,13-48-11-15,0 0-26 0,0 0-2 16,-53 40 4-16,53-40 0 16,-59 15-37-16,59-15 9 15,-46-4 6-15,46 4 16 0,0 0-27 16,0 0-12-16,-46-40-17 16,46 40 29-16,0 0 5 15,-20-56-17-15,20 56 55 16,0 0-18-16,-13-52-10 0,13 52-14 15,0 0-23-15,0 0 58 16,0 0-5-16,0 0-10 16,0 0-10-16,0 0-6 0,0 0-6 15,0 0 16-15,0 0 18 16,0 0 2-16,0 0-20 0,0 0-22 16,0 0 34-16,0 0-7 15,-46 0-1-15,46 0 1 16,0 0-26-16,0 0 14 15,0 0 23-15,0 0-6 0,0 0-10 16,0 0-17-16,0 0 25 16,0 0-3-16,-39-48 4 15,39 48-3-15,0 0 0 0,0 0-17 16,0 0 30-16,0 0 35 16,0 0 7-16,0 0 36 15,0 0 0-15,-27 60 1 0,21-16-10 16,-1-3-15-16,14 3-8 15,-7 0-4-15,13-3-22 0,-7-1-30 16,8 5 10 0,-1-5-10-16,6-3-9 0,-19-37 16 15,20 52-16-15,0-15 0 16,-20-37-9-16,20 41-70 0,-20-41-142 16,0 0-144-16,13 40-105 15,-13-40-23-15</inkml:trace>
</inkml:ink>
</file>

<file path=ppt/ink/ink414.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4:47:20.497"/>
    </inkml:context>
    <inkml:brush xml:id="br0">
      <inkml:brushProperty name="width" value="0.1" units="cm"/>
      <inkml:brushProperty name="height" value="0.1" units="cm"/>
      <inkml:brushProperty name="color" value="#3165BB"/>
      <inkml:brushProperty name="fitToCurve" value="1"/>
    </inkml:brush>
  </inkml:definitions>
  <inkml:trace contextRef="#ctx0" brushRef="#br0">303 107 582 0,'0'0'130'16,"0"0"23"-16,0 0-5 0,0 0-34 15,0 0-40-15,0 0 138 16,0 0 8-16,0 0-4 16,-53 33-13-16,14 11-41 15,6 8-6-15,7 0-19 0,-1 3-30 16,-6 4-13-16,20 0-26 15,-6-3-10-15,5-4-2 0,1-4 3 16,0-4-18-16,7-7-11 16,-1-4-13-16,7-33-11 0,0 0-10 15,0 0 13-15,-7 41 9 16,7-41 46-16,0 0-8 0,0 0-37 16,0 0-1-16,0 0-18 15,7-33 6-15,6-8-14 16,7-7 14-16,-7-4-1 15,13-11-9-15,-13-3 7 0,20-8-16 16,0 0 24-16,-13 4-11 16,19 0-13-16,-12 11 18 0,-8 11-15 15,-6 11 21-15,-13 37-17 16,14-37 6-16,-14 37 0 0,0 0-5 16,0 0 5-16,0 0-6 15,0 0 15-15,0 0-22 16,0 0 26-16,0 0-24 0,6 44 22 15,1-3-11-15,-7 3 0 16,0 4 4-16,6 4-9 0,1 7 15 16,6 4 56-16,13 3 19 15,1 1-35-15,-1-5-23 16,7 1-8-16,6-4-3 0,-13-3-23 16,20-8 11-16,-13-8 0 15,0-6-8-15,-7-5 8 16,-26-29-115-16,33 33-184 0,-33-33-222 15,0 0-305-15,0 0-48 16</inkml:trace>
</inkml:ink>
</file>

<file path=ppt/ink/ink415.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4:47:38.629"/>
    </inkml:context>
    <inkml:brush xml:id="br0">
      <inkml:brushProperty name="width" value="0.1" units="cm"/>
      <inkml:brushProperty name="height" value="0.1" units="cm"/>
      <inkml:brushProperty name="fitToCurve" value="1"/>
    </inkml:brush>
  </inkml:definitions>
  <inkml:trace contextRef="#ctx0" brushRef="#br0">3802 736 730 0,'0'0'197'0,"0"0"42"16,0 0-53-16,0 0-9 0,0 0-72 16,0 0-45-16,0 0-20 15,-26-48-3-15,26 48-40 16,6-48-3-16,-6 48 13 0,33-55 2 16,0 14-14-16,-33 41 8 15,53-41-10-15,-53 41 12 0,59-22-10 16,-13 19 5-1,0 10-18-15,-46-7 37 0,59 33-2 16,-6 1-23-16,-7-1-1 16,0 0 2-16,-46-33 5 0,59 37 12 15,-20-11-9-15,-39-26-37 16,0 0 53-16,46 22-15 16,-46-22 15-16,0 0-15 0,0 0-16 15,0 0 15-15,0 0 4 16,0 0 10-16,0 0 158 15,-66-11-29-15,-6 18-31 0,-7 15 12 16,-6 12 26-16,-14 14-2 16,1 7-13-16,-7 4 1 0,-7 0-25 15,7 1-19-15,0-1-31 16,13-8-40-16,-1-3-1 16,14-7-23-16,13-8 4 15,7-3-7-15,13-8 3 0,7-4 8 16,6-6-143-16,33-12-166 15,-40 3-198-15,40-3-241 16,-39-22-29-16</inkml:trace>
  <inkml:trace contextRef="#ctx0" brushRef="#br0" timeOffset="780">3197 97 1404 0,'-46'33'311'0,"46"-33"-2"16,-40 63-49-16,14-11-83 15,6 7-2-15,1-4-43 0,-1-3-30 16,0 4-10-16,-6-5-33 15,-14 1-26-15,-6-4-3 16,-13-11-8-16,-6 4-14 16,-14-8-3-16,0-7 4 0,-7-8-14 15,1-3 9-15,6-11-4 16,0-1-6-16,7-14 15 0,13-3-13 16,13-5 4-16,46 19 0 15,-26-55-10-15,19 3 10 16,20-7-16-16,13 3 16 0,7 8 3 15,13 4-12-15,-6 7 12 16,-1 15-11-16,-6 7 8 0,-33 15 3 16,39 11-8-16,-39-11 17 15,20 48-21-15,-20 4 13 16,-13 0 9-16,-20-1-13 16,-6 1 0-16,-7-8 4 0,-13-7-15 15,-7-3 22-15,0-8-17 16,-6-4 6-16,6-8 12 15,7-6-23-15,6-4 17 0,14-12-2 16,39 8-9-16,-39-22 5 16,39 22 0-16,-14-52-6 0,14 8 6 15,7 3-6-15,-7 41-7 16,20-44 22-16,-20 44-23 0,0 0 20 16,0 0 1-1,0 0-16-15,-27 41 23 0,-5-1-8 16,-1-3-14-16,-7 8 16 15,-6-9 57-15,7-2 15 0,6-8 1 16,0-4-24-16,33-22-25 16,-39 15 13-16,39-15-1 15,-33 0-22-15,33 0 12 0,0 0-12 16,-26-49-13-16,12 5 5 16,14-8-10-16,7-10-4 0,6-9 5 15,13-6-5-15,1-12-8 16,12-3 12-16,7 3-4 0,0 12-4 15,7 6 1-15,-1 16-90 16,-6 11-115-16,0 18-141 16,-6 15-130-16,-40 11-164 15,39 40-7-15</inkml:trace>
  <inkml:trace contextRef="#ctx0" brushRef="#br0" timeOffset="945">1416 1379 1483 0,'52'37'346'16,"21"-7"-18"-16,12-12-68 0,14-3-61 15,6-11-66-15,7-4-63 16,-1-8-34-16,-6-7-30 0,-6-7-254 16,-20-7-538-1</inkml:trace>
  <inkml:trace contextRef="#ctx0" brushRef="#br0" timeOffset="1343">975 363 2635 0,'-7'37'240'0,"0"7"21"0,1-3-21 16,6 0-84-16,0 3-62 15,-7-7-53-15,1 4-20 0,-7-4 6 16,13-37-31-16,-46 48 8 16,0-11-9-16,0-12-7 15,-7-6 15-15,-6-8-18 0,6-7 1 16,-6 7 19-16,0 0-19 15,0 11 5-15,-7 4 11 0,-6 11 2 16,6 3 1 0,7 12 68-16,6 4 3 0,7 3-11 15,7 0-22-15,13 0-26 16,6 0-1-16,20-4-2 0,20 1-14 16,6-8-29-16,13-11-182 15,1-4-218-15,-1-7-268 0,7-15-287 16</inkml:trace>
  <inkml:trace contextRef="#ctx0" brushRef="#br0" timeOffset="1532">659 171 3253 0,'0'0'324'15,"0"0"-29"-15,0 0-125 16,0 0-85-16,-26-41-45 0,26 41-104 16,0 0-264-16,0 0-285 15,0 0-530-15</inkml:trace>
</inkml:ink>
</file>

<file path=ppt/ink/ink416.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4:47:56.436"/>
    </inkml:context>
    <inkml:brush xml:id="br0">
      <inkml:brushProperty name="width" value="0.1" units="cm"/>
      <inkml:brushProperty name="height" value="0.1" units="cm"/>
      <inkml:brushProperty name="color" value="#ED1C24"/>
      <inkml:brushProperty name="fitToCurve" value="1"/>
    </inkml:brush>
  </inkml:definitions>
  <inkml:trace contextRef="#ctx0" brushRef="#br0">0 0 434 0,'0'0'65'0,"0"0"26"0,0 0 8 16,0 0-35-16,0 0-17 15,0 0 2-15,0 0 213 0,13 48-35 16,-6 15-2-16,6 26 21 15,-7 18 23-15,7 29-18 0,7 16-29 16,0 7-26-16,13 3-38 16,-7-3-57-16,7 0-16 0,0-7 20 15,13-8-28-15,-7-8-45 16,1-10-11-16,-1-11-9 0,-13-27-12 16,1-10 3-16,-8-19 10 15,-6-15-21-15,7-11 18 0,-20-33-2 16,0 0-2-16,0 0-13 15,0 0 7-15,0 0-9 0,46-59 12 16,-13-7-14-16,0-12-22 16,6-10-17-16,1-8-25 0,-1-8 33 15,7 12 23-15,-6 3-2 0,6 8 24 16,-14 14-13-16,-5 19 6 16,-1 15-3-16,-26 33-1 0,26-18 8 15,-26 18 3-15,33 33 7 0,0 11-1 16,0 8 5-16,0 7 1 15,-1 0-1-15,8 4 0 0,-7 0-8 16,6-12-1-16,1 1-5 16,6-4 0-16,-7-7-4 0,7-8-26 15,-7-3-205-15,1-8-114 16,-1-7-224-16,1-12-77 0,-40-3 14 16</inkml:trace>
  <inkml:trace contextRef="#ctx0" brushRef="#br0" timeOffset="580">2661 244 531 0,'0'0'98'16,"0"0"82"-16,0 0 26 0,-20 44 23 15,-6 15 50-15,-13 19 6 0,-7 18-6 16,6 11-28-16,7 11-53 15,1-3-37-15,5 0-18 0,8-8 6 16,5 0-16-16,8-4-17 16,12-3 3-16,8 0-11 15,5-8-24-15,14-3-29 0,7-1-13 16,6-10-14-16,13 0-17 0,0-16-5 16,13-2-2-16,7-12-4 15,0-4 5-15,6-7-1 0,1-11-15 16,-7 0-30-16,-1-8-68 0,8-3-101 15,-14-4-102-15,-13-4-117 16,-6-3-145-16,-7-4-60 0,-7 0 46 16</inkml:trace>
  <inkml:trace contextRef="#ctx0" brushRef="#br0" timeOffset="1936">4363 765 301 0,'0'0'51'15,"0"0"12"-15,7-44 1 0,-7 44-23 16,0 0-12-16,26-41 1 0,-26 41-16 15,0 0 6-15,0 0 0 16,53-37 10-16,-53 37-5 0,46-18 42 16,-46 18 17-16,46 0 19 0,-46 0-14 15,0 0 31-15,0 0 6 16,52 73-21-16,-19-10-9 16,-20 0-32-16,-6 0 10 0,-1 0-13 15,-6-4 21-15,0-11-12 16,7 0-12-16,-7-48-22 0,0 55-5 15,0-55-14-15,6 45 2 0,-6-45-2 16,0 0 0-16,0 0 13 16,0 0 16-16,0 0 6 0,0 0 0 15,0 0-12-15,0 0-17 0,0 0-14 16,0 0-18-16,0 0 4 16,53-23 18-16,-7-10-11 0,-7-7 2 15,1-9 16-15,6-2-15 16,-7-5-5-16,7-3 3 0,-6 11-3 15,-40 48 3-15,52-55-8 16,-52 55 5-16,40-37 4 0,-40 37-4 16,0 0 70-16,52 11 56 0,-52-11-40 15,40 52-20-15,-21 3-21 16,1 0-22-16,-7 1-5 0,7-1-7 16,0 1-6-16,-1-5 0 0,8 1-5 15,-1-7-3-15,0-1-11 16,7 0-162-16,-33-44-182 0,53 45-154 15,-1-12-12-15,-6-11 11 0</inkml:trace>
  <inkml:trace contextRef="#ctx0" brushRef="#br0" timeOffset="2332">6354 78 593 0,'0'0'60'0,"0"0"59"16,0 0 64-16,0 0 58 15,0 0 15-15,0 0-5 16,53 37 25-16,-7 14-13 0,-7 23-25 15,1 15-39-15,-7 18-7 0,-1 19-14 16,1 7-12-16,0 0-9 16,0 0-21-16,-7-4 11 0,7-7-3 15,-7-4-12-15,-12-3-17 0,-1-1-36 16,-7 1-31-16,-12-1-22 16,-1-3-3-16,-13 0-7 15,-12-8-14-15,-8-3-2 0,-12-4 0 0,-14-7-44 16,-6-8-115-16,-7-11-102 15,-13-3-50-15,-7-12-88 16,-13-3-115-16,1-15-133 0,-14-11-8 16,-13-11 47-16</inkml:trace>
</inkml:ink>
</file>

<file path=ppt/ink/ink417.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4:48:24.912"/>
    </inkml:context>
    <inkml:brush xml:id="br0">
      <inkml:brushProperty name="width" value="0.1" units="cm"/>
      <inkml:brushProperty name="height" value="0.1" units="cm"/>
      <inkml:brushProperty name="color" value="#3165BB"/>
      <inkml:brushProperty name="fitToCurve" value="1"/>
    </inkml:brush>
  </inkml:definitions>
  <inkml:trace contextRef="#ctx0" brushRef="#br0">9960 0 823 0,'0'0'69'16,"0"0"29"-16,0 0 72 0,0 0 135 16,0 0 21-16,13 40 0 15,7 23-52-15,6 29-52 0,14 16-56 16,6 13-46-1,6 12-34-15,8 0 21 0,5 0-15 16,1 0-2-16,-13-7 17 16,-7 0-30-16,-7-8 5 0,-13-4 10 15,-6 1-23-15,-20-4-18 16,-7-4-5-16,-19-4-11 0,-7-10-1 16,-19-5-13-16,-14-10-21 15,-13-8-3-15,0-3 5 0,-6-4-2 16,-1-4 3-16,8-4-10 15,-1-7-1-15,13-4 11 0,7-3-43 16,6-8-99-16,14-3-73 16,13-8-91-16,26-22-136 15,0 0-207-15,0 0-81 0</inkml:trace>
  <inkml:trace contextRef="#ctx0" brushRef="#br0" timeOffset="2992">9165 1895 388 0,'0'0'114'0,"0"0"62"16,0 0 6-16,0 0-73 0,0 0 63 16,0 0-11-16,0 0-66 15,0 0 6-15,0 0-68 0,-39 7-4 16,6-7-3-16,33 0 49 16,-40-3-12-16,40 3-5 15,-32-15 8-15,32 15-37 16,0 0-33-16,-27-37 4 0,21 7 7 15,6 30-7-15,-7-29-18 16,7 29 5-16,0 0 13 0,7-30 7 16,-7 30-36-16,0 0 37 15,0 0-13-15,33-11-2 0,-33 11 7 16,32 11 12-16,-32-11-12 16,33 26-4-16,-33-26 10 0,27 30-15 15,-27-30-8-15,0 0 32 16,0 0 62-16,19 22 80 15,-19-22-39-15,0 0-29 16,-39 22-29-16,-1-11 5 0,1-7 11 16,0-1-3-16,6-3-20 15,-7-7 20-15,7 0-3 0,1-4-11 16,32 11-24-16,-33-30-28 16,0-3 9-16,13-4-6 0,0 0-10 15,14-7-5-15,-1-1 10 16,1-3 2-16,6-4-10 15,0-3-17-15,6 0-78 0,1-5-75 16,6 5-100-16,-6 3-140 16,6 8-115-16,-13 3-80 15</inkml:trace>
  <inkml:trace contextRef="#ctx0" brushRef="#br0" timeOffset="3196">9093 1178 1680 0,'0'0'316'16,"0"0"-54"0,0 0-77-16,0 0-96 0,0 0-34 15,0 0-46-15,0 0 7 16,0 0-148-16,0 0-335 0,0 0-196 15</inkml:trace>
  <inkml:trace contextRef="#ctx0" brushRef="#br0" timeOffset="3944">8350 1625 1150 0,'-39'-37'215'16,"13"4"-18"-16,12 3-99 16,8 1-16-16,6 29-42 15,-7-33 3-15,7 33-47 0,0 0 19 16,7-30-25-16,-7 30 10 16,0 0-15-16,0 0 32 0,33 15-42 15,-33-15 47-15,19 40-15 16,-5 5 0-16,-14-8-14 0,-7 0 27 15,-6-4 35-15,0 4-8 16,13-37-26-16,-46 41-25 0,13-16 25 16,0-2-21-16,0-12 12 15,33-11-16-15,-39 11 19 16,39-11-32-16,-33 0 22 0,33 0-57 16,0 0 11-16,-20-37 8 15,14 0 27-15,6 4-20 0,6-1 17 16,-6 34 9-16,0 0 0 15,7-29-24-15,-7 29 28 16,0 0-17-16,0 0 101 0,0 0-24 16,-27 40 37-16,1-3-4 15,-7-3-5-15,0-1-33 0,1-4-24 16,-2-6-16-16,1-5-7 16,0-3-10-16,7-4 5 0,-1-4 7 15,27-7-4-15,0 0-10 16,-32-11-3-16,32 11 3 15,-33-33-10-15,13 0 2 0,13-12 22 16,1-3-9-16,6-7-2 16,0 7 4-16,6 0-10 0,1 15-9 15,-7 10 12-15,0 23-10 16,-7-22 6-16,7 22 9 0,0 0 57 16,0 0 2-16,-32 19-19 15,-1 3 12-15,-7 4-1 0,1 3-21 16,-1-3-4-16,-12 0-4 15,-1 0-11-15,1 0 30 16,-1 0 18-16,-6 11 3 0,0 7-2 16,6 0-24-16,14 4-17 15,-1-3-11-15,14-1-13 0,6 0 5 16,7 4 0-16,13-7 8 16,7-4-13-16,13 4-5 0,-7-8-17 15,-13-33-136-15,26 33-174 16,-26-33-192-16,0 0-149 0</inkml:trace>
  <inkml:trace contextRef="#ctx0" brushRef="#br0" timeOffset="4317">6680 1548 1168 0,'0'0'246'0,"0"0"-25"15,0 0-10-15,0 0-79 0,0 0-50 16,0 0-35-16,-26 44-32 16,26-44 1-16,0 0-6 15,0 0-2-15,0 0 19 0,0 0-11 16,-26 48 12-16,26-48 1 15,-46 22 8-15,46-22-18 0,-53 11-10 16,0 4 28-16,1 0 34 0,-1 7 28 16,-12 15 5-16,-1 4-13 15,0 7-26-15,0 3-27 0,1 1-15 16,-1 0-13-16,7-1-2 16,0-3 0-16,6-3-12 0,1-1-3 15,6-11-152-15,13-3-255 16,33-30-211-16,-40 26-3 15</inkml:trace>
  <inkml:trace contextRef="#ctx0" brushRef="#br0" timeOffset="4697">8074 122 1572 0,'0'0'325'0,"13"40"-26"0,-19 1-16 15,-20 3-64-15,-20-3-82 0,-14-1-71 16,-13 1-29-16,-19-4-22 16,0 0-8-16,-6-4-5 0,-8-3 2 15,14-8-4-15,7-7 0 16,13-8-4-16,13-11-5 0,13-10-44 15,6-12-2-15,14-11 16 0,0-11 17 16,6 0 10-16,0 7 12 16,20 41-11-16,-13-37 1 0,13 37 6 15,0 0-1-15,-39 52 5 16,-1 14 0-16,1 8 0 16,-14 8-4-16,7-1 4 0,-6 0 0 0,-1-3 0 15,-6-4-211-15,0 3-258 16,-7-7-157-16,-6-3 7 15</inkml:trace>
  <inkml:trace contextRef="#ctx0" brushRef="#br0" timeOffset="5016">5556 1511 613 0,'0'0'208'15,"20"44"71"-15,-20-44 51 16,40 48-70-16,-40-48-83 16,39 44-79-16,-39-44-27 0,33 37 47 15,-33-37 6-15,0 37-57 0,0-37-23 16,-46 41-30-16,0-12 8 16,-7-14-14-16,7-4 2 0,0-7-2 15,0-8 3-15,46 4-2 16,-46-22 19-16,46 22-4 0,-39-52-10 15,19-3-4-15,14-8-14 16,12-3-2-16,14 3 9 0,0 7-7 16,6 8-1-16,13 15-46 0,-6 4-196 15,7 14-179-15,-40 15-136 16,39 0-47-16</inkml:trace>
  <inkml:trace contextRef="#ctx0" brushRef="#br0" timeOffset="5350">4321 1496 1251 0,'0'0'227'0,"0"0"65"16,0 0-12-16,0 0-79 0,0 0-77 15,0 0-6-15,-46-8-50 0,46 8-8 16,-46 4 5-16,46-4 8 16,-39 8 24-16,39-8 5 0,0 0-2 15,-46 0-13-15,46 0-23 16,0 0-25-16,-40-26-17 0,40 26-9 16,-26-48-11-16,6-4 2 0,7-7 0 15,7-4-4-15,-1-11 4 16,7-7-7-16,7 3-3 0,-1 4-80 15,-6 4-130-15,7 4-168 16,6 18-204-16,0 3-111 16</inkml:trace>
  <inkml:trace contextRef="#ctx0" brushRef="#br0" timeOffset="5529">4623 868 963 0,'53'-26'350'0,"13"-4"13"16,6-3-101-16,0-4-134 15,7 4-51-15,-7-4-62 16,1 7-9-16,-14 8-63 0,-13 7-354 16,-46 15-140-16</inkml:trace>
  <inkml:trace contextRef="#ctx0" brushRef="#br0" timeOffset="6232">3500 1186 970 0,'0'0'94'0,"0"0"83"0,0 0 86 15,0 0-25-15,0 0-78 16,0 0-57-16,52 29-50 0,-12 4-24 16,-40-33-18-16,39 45-1 0,-26-5 5 15,-13-40 9-15,-6 48-20 16,-14-7 3-16,20-41 4 0,-59 44-21 16,13-10 19-16,6-16 1 15,40-18 2-15,-39 11-12 0,39-11-18 16,0 0 2-16,0 0 6 15,-33-48-14-15,27-4-20 0,19-7-14 16,6-11 5-16,1-4 27 16,0 4 16-16,0 3 10 0,-14 19 0 15,7 15 13-15,-13 33 9 16,0 0-30-16,0 0 39 0,-72 33 44 16,6 19-11-16,1 4 6 0,5 6-18 15,8-2-16-15,12-1-6 16,14-8-21-16,6-3-1 0,20-3-8 15,7-8 7-15,-7-37-7 16,26 37-6-16,-26-37 17 16,53 33-14-16,-14-18 11 0,1-8-6 15,-40-7 5-15,39-7-17 16,-39 7 15-16,0 0-5 0,0 0 5 16,7-37-5-16,-7 37-3 0,-46-37 7 15,0 11 10-15,-7 7-17 16,1 1 15-16,-8-1-1 0,8-3-20 15,6-4 20-15,6 1-11 16,40 25 2-16,-39-41 1 0,13 4 4 16,26 37 5-16,-20-41 5 0,20 41-14 15,0 0-7-15,0 0 7 16,0 0-13-16,0 0 52 16,0 0 61-16,0 0-13 0,-7 45-5 15,-6 6-14-15,-13 5-23 16,-7 3-21-16,-13 4-11 0,-13 3-5 15,-8-3-6-15,2 0-1 16,-14-4-47-16,6-4-268 0,1-10-295 16,6-1-137-16</inkml:trace>
  <inkml:trace contextRef="#ctx0" brushRef="#br0" timeOffset="6660">2000 1415 1602 0,'0'0'339'16,"-52"7"-5"-16,6 0-71 0,46-7-65 16,-40 4-56-16,40-4-45 15,0 0-34-15,0 0-31 0,0 0-24 16,0 0-18-16,0 0-4 0,-6-48 1 15,19 0 13-15,20 4-8 16,6 3 5-16,7 4-1 0,-6 8-13 16,-1 10 3-16,-39 19 3 15,46 0 11-15,-46 0 10 16,0 0-1-16,13 52 4 0,-13-4 27 16,-19-4 22-16,-14 4 29 15,-7 0 25-15,-12 4-6 0,-1-4-20 16,-13-4-13-16,-6-3-38 0,-13 3-14 15,-7-3-10-15,-13-4 1 16,-7-11-6-16,-13-4-5 0,0-15 1 16,0 1-11-16,0-12-5 15,7-7-120-15,6-11-64 0,14-12-87 16,-7-6-89-16,13-8-110 0,6-8-128 16,21-10-21-16</inkml:trace>
  <inkml:trace contextRef="#ctx0" brushRef="#br0" timeOffset="6861">1455 513 2720 0,'0'0'284'0,"0"0"-63"16,0 0-87-16,0 0-63 15,0 0-42-15,20-37-27 16,-20 37-113-16,0 0-194 0,0 0-355 16,0 0-305-16</inkml:trace>
  <inkml:trace contextRef="#ctx0" brushRef="#br0" timeOffset="7768">5714 580 1122 0,'0'0'178'0,"0"0"-42"15,0 0-97-15,0 0-6 0,0 0-15 16,20-26-24-16,-20 26 30 15,0 0-19-15,0 0-27 0,26-30 34 16,-26 30-23 0,33-22 7-16,-33 22 20 0,33-15-16 15,-33 15-14-15,33-7 21 16,-33 7-10-16,33 4-18 0,-33-4 38 16,0 0-24-16,32 48 52 15,-12-4 0-15,-7 0-2 0,-6-3 32 16,-7 3 4-16,0-3-32 15,6-8-15-15,-6-33-35 0,0 37 16 16,0-37 0-16,0 0-21 16,0 0 8-16,0 30 22 0,0-30 11 15,0 0 29-15,0 0-23 16,0 0-10-16,0 0-35 0,20-48 10 16,13-15 3-16,0-4-4 15,13-7 4-15,6 8-14 16,-12 10-2-16,-7 12 11 0,-7 15-5 15,-26 29-7-15,26 3 10 16,-26-3 50-16,20 45 6 16,0 10-22-16,-14 0-17 0,1 5-17 15,-1-5-8-15,-6 4 8 16,7-11-499-16,0 0-333 0</inkml:trace>
  <inkml:trace contextRef="#ctx0" brushRef="#br0" timeOffset="8752">463 498 590 0,'0'0'96'0,"0"0"55"15,0 0 1-15,0 0-39 16,0 0 45-16,-13 34 82 16,-20 39-23-16,-20 31 40 15,-6 33-12-15,-7 22-47 0,-6 14-18 16,13 12-48-16,6-4-40 15,20-7-50-15,14-12-27 0,19-7-2 16,13-14-7-16,20-8 5 16,19-8-51-16,7-14-294 0,1-15-333 15,-1-11-97-15</inkml:trace>
</inkml:ink>
</file>

<file path=ppt/ink/ink418.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4:48:37.969"/>
    </inkml:context>
    <inkml:brush xml:id="br0">
      <inkml:brushProperty name="width" value="0.1" units="cm"/>
      <inkml:brushProperty name="height" value="0.1" units="cm"/>
      <inkml:brushProperty name="color" value="#3165BB"/>
      <inkml:brushProperty name="fitToCurve" value="1"/>
    </inkml:brush>
  </inkml:definitions>
  <inkml:trace contextRef="#ctx0" brushRef="#br0">79 59 863 0,'0'0'166'0,"0"0"13"15,-26-26-48-15,26 26-59 0,0 0-42 16,0 0-16-16,-26-22 2 15,26 22 13-15,0 0-38 16,0 0-14-16,0 0 43 16,0 0-29-16,0 0 14 0,-27-11-1 15,27 11-12-15,0 0-4 16,0 0 25-16,0 0-25 0,0 0 34 16,0 0-22-16,0 0-6 15,0 0 28-15,0 0-36 0,0 0 23 16,0 0-17-16,0 0-11 15,0 0 23-15,0 0 11 0,0 0-20 16,0 0 24-16,0 0-32 16,0 0-3-16,0 0 33 15,0 0-36-15,0 0 30 0,0 0 2 16,0 0-36-16,0 0 31 16,0 0 3-16,0 0-17 15,0 0 6-15,0 0-48 0,0 0-338 16</inkml:trace>
</inkml:ink>
</file>

<file path=ppt/ink/ink419.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4:48:41.097"/>
    </inkml:context>
    <inkml:brush xml:id="br0">
      <inkml:brushProperty name="width" value="0.1" units="cm"/>
      <inkml:brushProperty name="height" value="0.1" units="cm"/>
      <inkml:brushProperty name="fitToCurve" value="1"/>
    </inkml:brush>
  </inkml:definitions>
  <inkml:trace contextRef="#ctx0" brushRef="#br0">5504 1197 517 0,'26'11'137'16,"7"8"-6"-16,7 3 10 0,6 8 59 16,6 3-42-1,1 4-70-15,-1-4 11 0,-12 0-38 16,6-7-41-16,-20 0 10 15,-26-26-7-15,0 0 55 0,26 30 13 16,-26-30-37-16,0 0-31 16,-26 22-19-16,-20-8 11 0,-7-6 0 15,7-4 3-15,0-8-9 0,7-4-5 16,0 1-4-16,39 7 0 16,-33-29-13-16,20-1 10 0,-1-3-10 15,28 3-8-15,-14-3 14 16,26 7 13-16,-26 26 3 0,20-33-21 15,-7 11 12-15,-13 22 13 16,0 0-19-16,0 0-11 16,0 0 36-16,0 0-4 0,-46 18-15 15,6 4 11-15,-6 4 31 16,13-4-37-16,7-3 0 0,26-19 17 16,0 0-15-16,-26 37 31 15,26-37 5-15,-13 37-15 0,13-37-28 16,26 29 19-16,7-7-9 15,-7-11-17-15,7-3 42 0,-33-8-30 16,33 4-12-16,-33-4 34 16,0 0 43-16,0 0-10 15,0 0 7-15,0 0 3 0,0 0-30 16,0 0-25-16,0 0 32 16,-53-4 0-16,7 11 36 0,-6 12 42 15,-1 3-29-15,1 4 14 16,-1 7 9-16,7 4-19 0,0-4-23 15,7-3-6-15,-1-1 8 0,40-29-14 16,-39 34-4-16,6-9-2 16,33-25-16-16,-39 19-18 0,39-19-10 15,-46 4-2-15,46-4-7 16,-46-12-13-16,46 12-2 0,-40-25-106 16,40 25-112-16,-39-45-129 15,26 1-163-15,13-8-234 16,13-3 27-16</inkml:trace>
  <inkml:trace contextRef="#ctx0" brushRef="#br0" timeOffset="196">5261 968 1363 0,'0'0'364'16,"-7"-26"25"-16,7 26-82 15,0 0-138-15,0 0-92 0,0 0-33 16,0 0-31-16,0 0 2 16,0 0-15-16,0 0-196 0,0 0-286 15,0 0-184-15,0 0 14 16</inkml:trace>
  <inkml:trace contextRef="#ctx0" brushRef="#br0" timeOffset="659">4946 1146 898 0,'0'0'282'0,"0"36"-51"0,0-36-6 16,0 41-106-16,0-41-43 15,0 0-33-15,0 41-6 0,0-41-16 16,0 0-21-16,0 0 24 15,-14 37-29-15,14-37 24 0,0 0-9 16,-46 14-10-16,46-14-38 0,-59 0-82 16,7-7-35-16,52 7 155 15,-40-26-169-15,40 26 70 0,0 0 81 16,-46-33-11-16,46 33 16 16,0 0 7-16,0 0-2 0,0 0 14 15,0 0 128-15,0 0 50 16,0 0-1-16,0 0 3 15,0 0 23-15,-39 15 21 0,39-15 7 16,0 0-40-16,-53 22-29 16,7-11-21-16,0-4-33 0,0-3-23 15,-6 0-9-15,-7-8-30 16,-1 0-6-16,1 4-14 0,0-7-9 16,7 7-10-16,-1 0-6 0,7 4-3 15,7 3-10-15,39-7 0 16,-46 26 6-16,46-26-8 0,-40 41-194 15,20-1-136-15,20-40-284 16,20 63-311-16</inkml:trace>
  <inkml:trace contextRef="#ctx0" brushRef="#br0" timeOffset="829">4229 2213 1579 0,'73'-3'291'0,"-1"-5"-106"16,26-3-89-16,-12 4-49 15,6-12-105-15,-13-7-449 16,-20-3-272-16</inkml:trace>
  <inkml:trace contextRef="#ctx0" brushRef="#br0" timeOffset="1039">3974 588 2560 0,'0'0'166'0,"0"0"24"16,-26-23-69-16,26 23-58 0,0 0-36 15,0 0-27-15,39 8-269 16,-39-8-380-16,0 0-245 0</inkml:trace>
  <inkml:trace contextRef="#ctx0" brushRef="#br0" timeOffset="1599">3303 1079 1450 0,'-40'26'434'0,"40"-26"-13"0,0 0-83 15,0 0-84-15,0 0-64 16,0 0-41-16,0 0-22 0,0 0-20 16,-33 15-38-16,33-15-28 15,-39-11-23-15,6 3-11 0,33 8-7 16,-46-29 6-16,13-1 3 15,0-3-15-15,14-8-4 0,-8-14 1 16,14-12-3-16,7-7-3 16,-14 0 15-16,20 8 0 15,-7 14 0-15,7 19-10 0,0 33-5 16,-6-30 0-16,6 30 15 16,0 0 4-16,0 41-2 0,0 15-15 15,0 3 20-15,6 7-1 16,1 1-6-16,6 3-8 0,-6-4 22 15,-7-3-8-15,6 0-9 16,-6-11-1-16,0-4 14 0,-13-11-3 16,-7 3-7-16,20-40-5 15,-59 41 13-15,0-12 9 0,0-14-7 16,-7-7 56-16,1-5 15 16,-1-10 7-16,-6-8-17 15,6-3 17-15,7-12-18 0,0-11-10 16,6-10-13-16,7-5 5 15,7-3-18-15,6 0-17 0,6-4-5 16,8 4-9-16,6 4-3 16,6 3 0-16,7 4 0 0,-7 4 0 15,14 7-113-15,0 7-174 16,-7 30-99-16,0 0-183 0,0 0-193 16,0 0-56-16</inkml:trace>
  <inkml:trace contextRef="#ctx0" brushRef="#br0" timeOffset="1755">2107 1811 1786 0,'72'48'372'0,"-6"-26"-152"0,-7-19-108 15,26-17-58-15,-6-9-39 16,7-6-327-16,6-4-413 0</inkml:trace>
  <inkml:trace contextRef="#ctx0" brushRef="#br0" timeOffset="1967">4328 0 1919 0,'0'0'294'16,"-53"4"20"-16,20 3-105 0,-19 4-113 16,-7 4-42-16,-14 4-21 15,-12 6-18-15,-20 5-101 0,-13 11-321 16,-14 10-316-16,-6 9-59 16</inkml:trace>
  <inkml:trace contextRef="#ctx0" brushRef="#br0" timeOffset="2379">1193 795 1924 0,'0'0'370'0,"-13"-34"-69"0,13 34-121 16,0 0-103-16,0 0-43 15,0 0 67-15,0 0 20 0,46 30-45 16,0 14 35-16,7 15-35 16,-1 8-25-16,1 10 30 15,6 5-37-15,-6 3-14 0,-14 0-3 16,-6 0 16-16,-20-8-18 16,-13-3 14-16,-33-4-1 0,-26-3-5 15,-33-12-14-15,-26-10 3 16,-14-12-11-16,-6-18-5 0,-6-19 7 15,-1-18 43-15,1-15 51 16,19-11-42-16,0-19-1 0,20-7-32 16,13-7-20-16,19-11 6 15,21-1 12-15,19 1 6 16,13 7-42-16,27 7-4 0,13 4 10 16,26 12-66-16,13 10-219 15,20 11-106-15,13 8-150 0,0 11-200 16,0 18-96-16</inkml:trace>
  <inkml:trace contextRef="#ctx0" brushRef="#br0" timeOffset="2512">825 1138 2334 0,'0'0'276'16,"0"0"-48"-16,0 0-108 15,0 0-59-15,0 0-29 16,0 0-78-16,0 0-271 0,0 0-433 15</inkml:trace>
</inkml:ink>
</file>

<file path=ppt/ink/ink42.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1-04-21T08:09:39.192"/>
    </inkml:context>
    <inkml:brush xml:id="br0">
      <inkml:brushProperty name="width" value="0.1" units="cm"/>
      <inkml:brushProperty name="height" value="0.1" units="cm"/>
      <inkml:brushProperty name="color" value="#3165BB"/>
      <inkml:brushProperty name="fitToCurve" value="1"/>
    </inkml:brush>
  </inkml:definitions>
  <inkml:trace contextRef="#ctx0" brushRef="#br0">688 1743 688 0,'20'-22'202'0,"-20"22"93"0,20-26 5 16,6 1-79-1,-13-1-68-15,7 0-2 0,-7 0-31 16,13-4-11-16,-13-3-25 16,7-8-11-16,-7-7-21 0,0-3-15 15,-13-8-22-15,20-8 8 16,-7-7-3-16,0 4-1 0,0 11 13 15,-6 11 17-15,0 11-36 16,-7 37-18-16,0 0 21 0,0 0 94 16,0 0-7-16,26 37-33 15,-6 15-15-15,-1 10-35 0,1 9 5 16,-7-1-20-16,20 4 12 16,0-4-6-16,0-4-11 15,0-6-7-15,6-5 16 0,7-7-9 16,-7-7-31-16,1-8-74 15,-7-7-89-15,-33-26-127 0,39 29-149 16,-39-29-90-16,20 11-61 16</inkml:trace>
  <inkml:trace contextRef="#ctx0" brushRef="#br0" timeOffset="2421">1628 103 217 0,'-26'-30'15'0,"26"30"11"15,0 0 4-15,-33-25-11 0,33 25-1 16,-40-19 11-16,7 8-36 16,-6 4 13-16,6-1-3 0,-6 8-6 15,-7 0 16-15,-7 0-9 16,1 4-4-16,-1 3-38 15,-13 8 59-15,-6 0 12 0,13 11-4 16,-13 0-15-16,-1 7 11 16,8 4-12-16,-1 3-2 0,0-3 12 15,7 4-18-15,6 3 21 16,-6 1 39-16,13-1 20 0,-6 11 24 16,-1 1-10-16,7 7-23 15,0 3-21-15,7 8-27 0,-7 4-15 16,26 3 18-16,-6 4-28 15,-1 0-3-15,1-4 36 0,13 0-22 16,0 4 31 0,0-3 12-16,6-1 4 0,14-3 0 15,-1-1 26-15,14 1-48 16,6-4-5-16,14 0-44 0,6-4 19 16,26 0 11-16,0-11-7 15,7 0-16-15,20-3 32 0,6-5-24 16,0-6 4-16,7-5-9 15,6 1 31-15,-6-8-42 0,-7-7 30 16,7-4 7-16,-20-7-8 16,0 0 12-16,0-15-21 0,-7 0 3 15,-6-11-16-15,6-8 6 16,7-10-7-16,-6-16 10 16,6-6-47-16,-7-16-44 0,1-14 26 15,-14-15 5-15,7-8 30 16,-27-10 7-16,-12-12 18 0,-1-7 24 15,-19-7-1-15,-14-4 13 0,-12-4 8 16,-14 0-41-16,-19 8-14 16,-20 7 3-16,-1 18-6 0,-5 19 1 15,-1 19-86-15,0 17-75 16,7 12-15-16,7 19 6 0,-8 10-8 16,1 5 32-16,-6 10 19 15,12 0 3-15</inkml:trace>
</inkml:ink>
</file>

<file path=ppt/ink/ink420.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4:48:50.464"/>
    </inkml:context>
    <inkml:brush xml:id="br0">
      <inkml:brushProperty name="width" value="0.1" units="cm"/>
      <inkml:brushProperty name="height" value="0.1" units="cm"/>
      <inkml:brushProperty name="fitToCurve" value="1"/>
    </inkml:brush>
  </inkml:definitions>
  <inkml:trace contextRef="#ctx0" brushRef="#br0">9 0 2135 0,'0'0'81'0,"0"0"35"15,-13 30 66-15,13 10 16 0,13 5-2 16,7 10-21-16,12 8-51 15,1 4-22-15,7 3-26 0,6 4-10 16,-7 7 123-16,1 4-59 16,-8 0-12-16,-5-4 2 0,-8-3-26 15,-5-4-34-15,-14-4-17 16,-20 0-16-16,0-7-27 16,-13-11-180-16,0-8-153 0,-13-15-120 15,0-3-237-15,46-26-298 16</inkml:trace>
</inkml:ink>
</file>

<file path=ppt/ink/ink421.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4:48:50.991"/>
    </inkml:context>
    <inkml:brush xml:id="br0">
      <inkml:brushProperty name="width" value="0.1" units="cm"/>
      <inkml:brushProperty name="height" value="0.1" units="cm"/>
      <inkml:brushProperty name="fitToCurve" value="1"/>
    </inkml:brush>
  </inkml:definitions>
  <inkml:trace contextRef="#ctx0" brushRef="#br0">0 37 1832 0,'0'0'362'0,"0"0"-68"0,0 0-86 15,0 0-27-15,0 0-6 16,40-19-67-16,12 12-50 16,14 3-33-16,19 0-17 0,1 1-3 15,6 3 1-15,-7 0 7 16,-6 0-19-16,-7 3 6 0,-19-3 0 16,-14 8-3-16,-39-8-28 15,0 0-31-15,0 0-25 0,-19 29 8 16,-21-3 21-16,-12-4 17 15,-7 4 9-15,-14 4 22 0,-6-1 10 16,1 5 0-16,-1-1 3 16,6 0 2-16,1-7 2 0,20-4 6 15,6-7 24-15,46-15 4 16,-27 11 7-16,27-11 2 16,0 0-8-16,0 0-19 0,33 4-14 15,20-1 1-15,-1-6-10 16,14-1-21-16,6-7-238 0,7 0-357 15,7-4-250-15</inkml:trace>
</inkml:ink>
</file>

<file path=ppt/ink/ink422.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4:48:51.752"/>
    </inkml:context>
    <inkml:brush xml:id="br0">
      <inkml:brushProperty name="width" value="0.1" units="cm"/>
      <inkml:brushProperty name="height" value="0.1" units="cm"/>
      <inkml:brushProperty name="fitToCurve" value="1"/>
    </inkml:brush>
  </inkml:definitions>
  <inkml:trace contextRef="#ctx0" brushRef="#br0">370 524 1007 0,'0'0'311'15,"26"-18"53"-15,-26 18-25 0,0 0-45 16,0 0-73-16,0 0-110 16,0 0-46-16,0 0-33 0,-52 7-19 15,-1 12-3-15,1 7-4 16,-8 7-1-16,8 0 0 0,12 0 3 15,1 1-4-15,13-5-4 16,26-29 5-16,-13 41 1 0,13-8 15 16,0-33-17-1,39 26-4-15,7-11 0 0,0-8 0 16,0-10-3-16,0-1-4 16,0-11 7-16,-7 0 0 0,1-7 6 15,-1-7-6-15,-12-5-7 16,-1 1 7-16,-6-4 4 0,-7-4-4 15,0 8-6-15,-7 4 11 16,-6 29 23-16,0 0-18 0,0 0-1 16,0 0-14-16,0 0 16 15,33 22-2-15,0 22-2 0,7 19 3 16,-8 15-10-16,14 3 0 16,-6 7 7-16,6 5-10 15,-13 3-1-15,0 7 16 0,-20-3-6 16,-7 0 8-16,-19 0 8 15,-13-15 28-15,-20-8 9 0,-7-10-8 16,-12-19 6-16,-8-15 6 16,-6-15-9-16,-6-14 13 0,6-8 0 15,0-18-3-15,14-11-19 16,5-15-32-16,8-15 0 0,12-14-13 16,8-8 0-16,25-15 0 15,20-4-3-15,13 1-4 0,20 0-5 16,14 3-102-16,18 7-167 15,8 5-213-15,12 6-305 16,1 16-93-16</inkml:trace>
  <inkml:trace contextRef="#ctx0" brushRef="#br0" timeOffset="368">1514 111 2358 0,'7'-30'313'0,"-7"30"-67"0,0 0-80 0,0 0-55 16,0 0-27 0,0 0-6-16,0 0-9 0,0 0-22 15,0 0-9-15,0 0-10 16,0 0-2-16,0 0-5 0,0 0 4 15,0 0 27-15,0 0-8 16,0 0 9-16,0 44-13 0,-13 8 27 16,-13 7 22-16,-1 19-41 15,-12 14-11-15,6 19 1 0,7 4-30 16,6 10-3-16,7-7-5 16,19 1 6-16,14-5-14 0,6-14-27 15,20-8-158-15,7-14-90 16,0-15-121-16,12-12-198 15,-6-21-215-15,7-8 0 0</inkml:trace>
  <inkml:trace contextRef="#ctx0" brushRef="#br0" timeOffset="891">2336 879 2170 0,'0'0'241'16,"-40"-37"-75"-16,1 4-72 0,13 7-31 15,26 26-1-15,-20-41-35 16,13 12-11-16,7 29-4 0,7-30-18 16,-7 30 3-16,39-26-7 15,-6 15 7-15,0 11 3 0,0 11 4 16,-33-11 8-16,33 41-4 15,-7 3 1-15,-6 1 5 0,-7 3 30 16,-7 0-2-16,-6-4-17 16,-6-7-5-16,-1-4-4 0,7-33-8 15,-6 37 1-15,6-37-12 16,0 0 8-16,0 0-5 16,0 0 0-16,0 0 8 0,0 0-8 15,0 0 6-15,0 0-1 16,33-11 0-16,6-15-1 0,7-14-4 15,0-12-3-15,7 0-4 16,-1 1 7-16,-12 6-8 0,-1 12 12 16,-13 11-4-16,-26 22 7 15,41 4 78-15,-41-4-10 0,33 48-15 16,-14 7 28-16,-6 0-26 16,1 8-30-16,-8-4-12 15,7-3-11-15,0-5 0 0,-6-6-6 16,13-5-1-16,-20-40 1 15,19 41-34-15,-19-41-137 0,0 0-130 16,0 0-189-16,0 0-215 16,46 33-51-16</inkml:trace>
  <inkml:trace contextRef="#ctx0" brushRef="#br0" timeOffset="1176">3559 0 1570 0,'0'0'256'16,"0"0"-28"-16,0 0 9 0,39 48 7 16,-12 7-35-16,6 12-12 15,-1 7-82-15,-5 7 26 0,-1 8-26 16,-13 3 30-16,0 4-32 15,-13-4 4-15,-13-3-18 0,-13 0-43 16,-14-4-25-16,-6-8-8 16,-13-3-12-16,-13-7-11 15,0-8-165-15,-1-7-160 0,1-8-229 16,13-11-357-16</inkml:trace>
</inkml:ink>
</file>

<file path=ppt/ink/ink423.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4:48:49.264"/>
    </inkml:context>
    <inkml:brush xml:id="br0">
      <inkml:brushProperty name="width" value="0.1" units="cm"/>
      <inkml:brushProperty name="height" value="0.1" units="cm"/>
      <inkml:brushProperty name="fitToCurve" value="1"/>
    </inkml:brush>
  </inkml:definitions>
  <inkml:trace contextRef="#ctx0" brushRef="#br0">376 25 843 0,'0'0'264'0,"0"0"72"0,0 0 16 15,0 0-32 1,0 0-57-16,0 0-45 0,0 0-68 15,13-26-72-15,-13 26-41 16,0 0-35-16,0 0-2 0,0 0 10 16,-46 7-1-16,0 23 2 15,6 14 142-15,-6 23-24 0,-1 11 4 16,8 15-24-16,6 3-39 16,0 3-33-16,14 2-11 0,5-1-5 15,8-4-5-15,-1-7-5 16,20-3-11-16,1-13-4 0,-1-10-6 15,6-7-172-15,-5-16-203 16,-14-40-291-16,13 45-172 16</inkml:trace>
  <inkml:trace contextRef="#ctx0" brushRef="#br0" timeOffset="200">0 806 1520 0,'0'0'192'0,"0"0"60"16,-6-29-21-16,6 29-20 15,0 0-56-15,46-19-75 16,6 4-46-16,20 4-25 0,2 4-1 16,5 0-13-16,6-1-326 15,-13 5-344-15,-6-9-98 0</inkml:trace>
  <inkml:trace contextRef="#ctx0" brushRef="#br0" timeOffset="447">1245 76 1911 0,'-66'45'368'0,"-6"10"-30"16,-7 24-46-16,0 13-61 16,6 12-37-16,7 3-58 0,7 8-39 15,0 0-46-15,20-4-31 16,19 0-6-16,13-3-3 0,21-5-2 16,5-7-116-16,21-10-172 15,-1-16-280-15,1-11-344 0</inkml:trace>
  <inkml:trace contextRef="#ctx0" brushRef="#br0" timeOffset="900">1364 913 2306 0,'-13'-33'250'0,"7"-7"-61"15,6-1-69-15,6 4-48 16,7 0-39-16,20 0-22 0,13 4-11 16,7 7-5-16,6 11 13 15,0 15 1-15,-5 11 0 16,-8 15 3-16,-7 15 105 0,-19 7 5 16,-14 7-14-16,-6 4-31 15,-19 0-26-15,-8 9-24 0,1-13-12 16,0-7-7-16,-8-7-11 15,14-11 10-15,20-30 7 16,0 0 6-16,0 0-14 0,0 0-9 16,0 0-5-16,0 0-21 15,-6-45-1-15,12-10-24 0,28-15 5 16,5-9 20-16,14 1 5 16,-7 8 16-16,0 11-4 15,0 18 0-15,-7 16 12 0,-6 21 9 16,-6 22-4-16,0 19-1 15,-1 11-4-15,0 8-7 0,1 10 14 16,-8-3 2-16,1 5-34 16,0-13-271-16,0-7-262 0,-20-48-223 15,19 44-22-15</inkml:trace>
</inkml:ink>
</file>

<file path=ppt/ink/ink424.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4:48:44.252"/>
    </inkml:context>
    <inkml:brush xml:id="br0">
      <inkml:brushProperty name="width" value="0.1" units="cm"/>
      <inkml:brushProperty name="height" value="0.1" units="cm"/>
      <inkml:brushProperty name="fitToCurve" value="1"/>
    </inkml:brush>
  </inkml:definitions>
  <inkml:trace contextRef="#ctx0" brushRef="#br0">7473 244 1271 0,'0'0'319'0,"0"0"22"0,-13 26-27 16,20 15-38-16,-1 21-17 15,14 23-83-15,13 15-14 0,6 18-60 16,14 12-2-16,-7-1 43 16,6 4-38-16,1-4 74 0,-14-3 18 15,-12 3-73-15,-14-3-10 16,-20 3-37-16,-19-7-22 0,-13-4-10 16,-21-3-27-16,-5-12 13 15,-21-10-18-15,-6-12-20 0,0-11 7 16,0-14-210-16,13-12-159 15,7-11-132-15,13-14-343 16,0-8-261-16</inkml:trace>
  <inkml:trace contextRef="#ctx0" brushRef="#br0" timeOffset="400">6350 1231 1607 0,'0'0'207'16,"0"0"66"-16,0 0-33 15,-33 44-55-15,6-11-5 0,8 0-54 16,19-33-46-16,-33 41 11 15,-7-11-2-15,1-8-10 16,6-4-14-16,-6-7 36 0,6-3 4 16,0-8-4-16,0-8 20 15,33 8-3-15,-46-26-45 0,13-3-21 16,7-12-4-16,6-7-34 16,1-15 1-16,-1-14 4 0,7-4 2 15,6-8-12-15,1 0-6 16,-1 8 6-16,7 3-2 15,-7 12-16-15,7 7 9 0,0 14-122 16,0 12-132-16,0 33-162 16,0 0-332-16,0 0-238 0</inkml:trace>
  <inkml:trace contextRef="#ctx0" brushRef="#br0" timeOffset="576">6310 802 2187 0,'0'0'403'0,"0"0"-76"15,0 0-119-15,0 0-92 0,0 0-64 16,0 0-31-16,0 0-26 16,0 0-342-16,0 0-361 0,13 44-220 15</inkml:trace>
  <inkml:trace contextRef="#ctx0" brushRef="#br0" timeOffset="828">5022 972 2087 0,'0'0'245'16,"0"0"78"-16,0 0 23 15,0 0-61-15,0 0-42 0,26 41-69 16,7 14-54-16,0 8-40 16,-7 7-45-16,1 8-14 0,-14-1-4 15,-13 1-22-15,-7-1-75 16,-6-3-145-16,-20 0-105 0,0-11-142 16,-6-11-314-16,39-52-129 15</inkml:trace>
  <inkml:trace contextRef="#ctx0" brushRef="#br0" timeOffset="1288">5745 274 2024 0,'0'-34'235'0,"0"34"16"0,-26-29-30 15,-14 10-65 1,1 1-26-16,-7 3-39 0,-7 8-1 16,1-1-45-16,-7 8-16 15,-14 4-19-15,-6 7-2 0,-13 4-8 16,7 11 0-16,0 7 4 16,6 8-4-16,0 3 7 0,13 0-7 15,0 4 6-15,14 0-10 16,6-7-1-16,6 3 14 0,8-10-16 15,5-5-74-15,27-29-83 16,0 0-60-16,-26 33 59 0,26-33 58 16,0 0-6-16,0 0 11 15,0 0 10-15,0 0 22 16,0 0 45-16,0 0 2 0,0 0 23 16,0 0-21-16,0 0 32 15,0 0-15-15,0 0-7 0,0 0 32 16,-39-18-26-16,39 18 5 15,0 0-14-15,0 0 17 0,0 0 3 16,0 0-29-16,0 0-99 16,0 0-148-16,0 0-84 0,0 0 20 15,0 0-10-15</inkml:trace>
  <inkml:trace contextRef="#ctx0" brushRef="#br0" timeOffset="1932">3879 2036 2011 0,'0'0'323'16,"-59"-48"-76"-16,26 4-85 0,6-4-82 15,14-4-42-15,13-4-15 16,20-3-19-16,13-3-19 16,19 10 19-16,8 7-15 0,5 9 17 15,8 13-20-15,-1 9 18 16,-13 10-4-16,-6 8-13 0,-7 7 16 15,-46-11-17-15,39 26 26 16,-39-26-17-16,13 36 22 0,-13-36 10 16,-20 45 24-16,20-45 59 15,-65 40-7-15,6-10 8 0,-7-12 1 16,0-6-2-16,0-12 25 16,1-4-17-16,12-4-12 0,1-10-18 15,6-4-17-15,6-4-1 16,14-15-41-16,-7-3-18 15,13-15 4-15,1-11-18 0,12-4-4 16,0-11 11-16,1-4-11 16,12-3 4-16,-6-1-82 0,0 1-164 15,0 7-87-15,-6 4-153 16,6 7-192-16,-7 7-65 0</inkml:trace>
  <inkml:trace contextRef="#ctx0" brushRef="#br0" timeOffset="2276">4411 0 1126 0,'0'0'363'0,"0"0"-2"15,13 52-93-15,-19-8-72 16,-1 1-106-16,-13-1-28 0,1-3-26 15,-8-1-29-15,1-3 24 16,-7 0-25-16,0-7-10 0,0-4 23 16,-6-8-23-16,6-7 15 15,0-3-16-15,0-16-11 16,33 8 3-16,-39-26-17 16,13-3 30-16,26 29-6 0,-27-48 9 15,14 18 4-15,13 30-11 16,0 0 10-16,0 0-23 0,0 0 29 15,0 0-15-15,0 0 10 16,0 0-2-16,-33 48-66 0,1 8-159 16,-1-1-283-16,-7 12-109 15</inkml:trace>
  <inkml:trace contextRef="#ctx0" brushRef="#br0" timeOffset="3583">2952 1260 1056 0,'0'0'234'0,"0"0"19"15,0 0-133-15,0 0-50 0,0 0-41 16,0 0-19-16,0 0 4 15,0 0-14-15,0 0 13 16,0 0-19-16,0 0 54 0,0 0 8 16,0 0 25-16,0 0-22 15,0 0-31-15,0 0 22 0,0 0 1 16,0 0 23-16,0 0-11 16,0 0 12-16,0 0-23 0,0 0-27 15,0 0 3-15,0 0-3 16,0 0-10-16,0 0 1 0,0 0-34 15,0 0 25-15,0 0-7 16,0 0-11-16,0 0 18 0,0 0-24 16,40 30 32-16,-40-30-29 15,26 40 21-15,-26-40 2 16,20 37-12-16,-20-37 12 0,0 0-13 16,19 45 10-16,-19-45 2 15,0 0-17-15,0 0 30 0,0 0-31 16,-6 48 23-16,6-48-5 15,0 0-17-15,0 0 24 0,0 0-18 16,0 0 10-16,0 0-19 16,0 0 12-16,0 0 0 0,-46-26-22 15,46 26 36-15,-27-37-22 16,27 37 2-16,0 0 28 0,-13-37-43 16,13 37 21-16,0 0-7 15,0 0 10-15,0 0 1 16,0 0-15-16,0 0 15 0,0 0-13 15,0 0 15-15,0 0-19 16,0 0 21-16,0 0-5 0,0 0-19 16,0 0 25-16,0 0-40 15,0 0 49-15,0 0-15 0,-46-11 6 16,46 11-5-16,0 0-20 16,0 0 31-16,0 0-21 0,0 0 12 15,0 0-10-15,0 0 1 16,0 0 3-16,0 0-16 15,0 0 26-15,0 0-26 0,0 0 27 16,0 0-11-16,0 0-3 16,0 0 3-16,0 0-5 0,0 0 11 15,46 48-17-15,-46-48 27 16,0 0-16-16,0 0 8 0,0 0-8 16,33 44-6-16,-33-44 20 15,0 0-29-15,0 0 35 0,0 0-20 16,-46 44 4-16,46-44-8 15,-59 26-44-15,13-15 6 0,46-11 6 16,-59-3-4-16,59 3 23 16,-46-22-21-16,46 22 23 0,0 0-17 15,-46-60 6-15,20 16 26 16,26 44-19-16,-14-48 29 16,14 48-23-16,0 0 16 0,-13-44-3 15,13 44-24-15,0 0 24 16,0 0-9-16,0 0 13 0,0 0-4 15,0 0-8-15,0 0 14 16,0 0-11-16,0 0 17 0,-19 48-21 16,19-48 19-16,-33 48-5 15,33-48-5-15,-33 48 9 0,33-48-23 16,-20 40 33-16,20-40-8 16,0 0-18-16,0 0 16 0,0 0-9 15,40 49 12-15,-40-49-19 16,52 18 1-16,-52-18 11 15,46 7-9-15,-46-7 8 0,0 0 18 16,0 0-42-16,0 0 29 16,0 0-9-16,0 0 55 0,0 0 3 15,0 0-13-15,0 0-13 16,0 0-28-16,0 0 11 0,-52 37-2 16,6-22 79-16,46-15 40 15,-53-7-20-15,14-12-4 0,39 19 7 16,-40-40-21-16,7-5-9 15,7-3-41-15,6-3 2 0,1-16-11 16,5-7-28-16,-5-7 2 16,6-19-9-16,-1 8-6 15,8 3 15-15,-1 11-17 0,1 16 2 16,6 6 6-16,0 16-140 16,0 40-90-16,0 0-269 0,0 0-227 15,0 0 35-15</inkml:trace>
  <inkml:trace contextRef="#ctx0" brushRef="#br0" timeOffset="3915">1743 1160 931 0,'0'0'238'0,"0"0"-13"0,33 48-39 15,-33-48 20-15,0 0-30 16,33 41-11-16,-33-41-25 0,0 0 9 16,0 0-51-16,-27 37-48 15,27-37 20-15,-59 26 2 0,-6-8 9 16,5-14-24-16,-5-4-19 16,6 0 24-16,-7 4 0 15,0-4 30-15,14 3-23 0,-1 8-26 16,7-3-22-16,46-8-14 15,-39 18 5-15,39-18-12 0,-40 30 0 16,40-30 0-16,-19 37-5 16,19-37 5-16,0 44-146 0,0-44-226 15,26 45-260-15,-26-45-190 16</inkml:trace>
  <inkml:trace contextRef="#ctx0" brushRef="#br0" timeOffset="4097">1500 758 2333 0,'13'-34'163'0,"-13"34"-42"16,0 0-47-16,0 0-38 0,0 0-39 15,0 0-2-15,0 0-373 16,0 0-365-16</inkml:trace>
  <inkml:trace contextRef="#ctx0" brushRef="#br0" timeOffset="4352">481 244 1836 0,'-72'56'365'16,"0"21"-28"-16,0 15-41 16,-1 16-98-16,8 10-40 0,12 7-70 15,14 8-23-15,12-3-18 16,14 6-32-16,13 5 5 0,13-4-10 16,20 3-10-16,7 0-8 15,6-7-231-15,6-7-215 16,-12-11-317-16,-1-8-125 0</inkml:trace>
</inkml:ink>
</file>

<file path=ppt/ink/ink425.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4:48:53.875"/>
    </inkml:context>
    <inkml:brush xml:id="br0">
      <inkml:brushProperty name="width" value="0.1" units="cm"/>
      <inkml:brushProperty name="height" value="0.1" units="cm"/>
      <inkml:brushProperty name="fitToCurve" value="1"/>
    </inkml:brush>
  </inkml:definitions>
  <inkml:trace contextRef="#ctx0" brushRef="#br0">4354 993 1112 0,'-20'-26'261'0,"20"26"8"16,-26-37-57-16,13 7-89 0,13 30-45 15,-13-39-12-15,-1 5-48 16,14 5-14-16,0 29-7 0,0-37 16 16,14 4-13-16,-1-1-5 15,6 5-6-15,-19 29 2 16,40-22 15-16,-7 14-3 15,1 16-8-15,-2 10 5 0,8 12-9 16,6 7 12-16,0 0 1 16,0 3-30-16,0 1 37 0,0-5-22 15,0-3 11-15,-7-11 7 16,-13-3 6-16,-6-5-22 0,-20-14 70 16,26 8 58-16,-26-8 4 15,0 0 10-15,0 0 8 0,0 0-15 16,7-22 6-16,-14-4-47 0,-6 4 7 15,13 22-14-15,-26-26-27 16,-13 12-15-16,-7 7 14 16,-13 17 25-16,-7 12-6 0,-13 11 0 15,-6 19 27-15,-15 3-12 16,1 12-29-16,1-1-21 0,-7 1-18 16,6-1-12-16,14-7 14 15,-1-3-12-15,1-8-12 0,26-7-8 16,0-8-149-16,6-7-148 15,53-26-202-15,-53 14-276 0,53-14-94 16</inkml:trace>
  <inkml:trace contextRef="#ctx0" brushRef="#br0" timeOffset="749">3710 484 1559 0,'0'0'248'16,"-40"33"33"-16,40-33-55 0,-26 55 10 15,6-3-54-15,7-4-26 0,0 4-38 16,7 3-61-16,-14-3-29 16,7-5 27-16,-14 1 4 15,-12-7-35-15,-14-4-8 0,-7-11 5 16,-25-1-16-16,-1-10-3 15,-12-7 11-15,-1-5-5 0,7-6-15 16,7-5 9-16,13-10 6 16,12-4-15-16,14-8-9 0,14-11 2 15,12-3-41-15,20-7-24 16,20-4 21-16,19 0 29 0,0 6 2 16,14 13 15-16,0 13 8 0,6 9-10 15,-13 17 14-15,-7 12-7 16,-39-15 3-16,46 63 16 0,-33-4 3 15,-13-4 63-15,-19-4 17 16,-8-3 2-16,-19-4-26 16,-6-3-20-16,-21-11 6 0,8-4-24 15,-14-8-20-15,0-3 6 16,7-12-14-16,5 1-5 0,8-11 2 16,13-1 13-16,46 8-15 0,-46-29-11 15,46 29 11-15,-33-48-14 16,20-4-8-16,13 0 17 0,13 5-6 15,-6 7 3-15,-7 40 0 16,13-41 11-16,-13 41-8 0,0 0-8 16,0 0 13-16,0 0 8 15,0 0-12-15,-33 48 59 16,0-5 58-16,-13 2 14 0,46-45-7 16,-66 55 4-16,7-18-3 15,7-7 6-15,-8-12-17 0,60-18-6 16,-59 8-23-16,59-8 9 0,-72-15 19 15,72 15-25-15,-66-37-32 16,66 37-36-16,-52-67 1 0,19 1-9 16,26-7-18-16,1-5 22 15,-1-7-12-15,20-11-16 0,7-3 5 16,6-1 21-16,7 7-28 16,0 8-16-16,0 12-51 15,0 17-126-15,-33 56-101 0,0 0-30 16,52-44-49-16,-52 44-62 15,53 15-127-15,-53-15-177 0,33 81-1 16</inkml:trace>
  <inkml:trace contextRef="#ctx0" brushRef="#br0" timeOffset="910">1776 1613 1835 0,'0'0'357'0,"39"59"-32"0,-39-59-86 15,59 37-64-15,7-18-84 16,0-12-44-16,6-7-21 0,0-3-26 16,7-9-40-16,-13 1-354 15,6-14-497-15</inkml:trace>
  <inkml:trace contextRef="#ctx0" brushRef="#br0" timeOffset="1305">875 458 1989 0,'0'0'267'0,"-14"59"44"0,14-4-63 16,0 1-67-16,0-4-86 15,-6-1-40-15,6-3-33 0,-7-7-8 16,-6-4 14-16,13-37 10 16,-20 40-9-16,20-40-14 0,-46 25-2 15,7-13-2-15,6-12 0 16,-13-8 24-16,0-10 14 0,0-4-13 16,-6-7 2-16,5 7 23 15,1 3 15-15,6 5-1 16,-6 14-10-16,0 3-2 15,-6 16-11-15,6 7-37 0,46-26-8 16,-60 50 5-16,21-2-1 16,0 0-1-16,19 0-17 0,20-48-72 15,-20 56-183-15,20-56-178 16,-6 48-297-16,6-48-221 0</inkml:trace>
  <inkml:trace contextRef="#ctx0" brushRef="#br0" timeOffset="1493">677 321 2412 0,'0'0'280'16,"0"0"13"-16,0 0-68 0,0 0-101 15,20-37-65-15,-20 37-39 16,0 0-20-16,0 0-183 0,0 0-280 15,0 0-454-15</inkml:trace>
</inkml:ink>
</file>

<file path=ppt/ink/ink426.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4:48:55.748"/>
    </inkml:context>
    <inkml:brush xml:id="br0">
      <inkml:brushProperty name="width" value="0.1" units="cm"/>
      <inkml:brushProperty name="height" value="0.1" units="cm"/>
      <inkml:brushProperty name="fitToCurve" value="1"/>
    </inkml:brush>
  </inkml:definitions>
  <inkml:trace contextRef="#ctx0" brushRef="#br0">8078 550 1120 0,'0'0'318'0,"0"0"62"15,0 0-57-15,0 0-1 16,33 85-38-16,-7 16-54 16,0 13-46-16,0 12-19 0,-6 3-26 15,6 4-56-15,-6 4-20 16,-13-4 20-16,-7 0-8 0,-27 0-8 16,-19-8-31-16,-26-9-19 15,-26-5-9-15,-8-12-17 0,-12-14-189 16,0-11-135-16,-7-11-198 15,7-11-335-15,6-8-76 16</inkml:trace>
  <inkml:trace contextRef="#ctx0" brushRef="#br0" timeOffset="492">5640 1386 1657 0,'0'0'357'16,"0"0"20"-16,0 0-89 16,0 0-126-16,0 0-72 0,0 0 101 15,0 0-45-15,26 40-73 16,-19 16-38-16,6 7-25 16,-7 7 10-16,1 0-18 0,6 4-2 15,0-8-6-15,-6-6-184 16,-1-9-280-16,-6-6-362 15,0-45-35-15</inkml:trace>
  <inkml:trace contextRef="#ctx0" brushRef="#br0" timeOffset="768">6520 502 1801 0,'-52'-22'287'0,"-14"3"49"0,-13 1-25 15,-13 7-54-15,0-4-69 16,0 7-61-16,0 1-47 16,0 7-50-16,-6 7-3 15,12 12-16-15,7 10-7 0,-6 8 2 16,13 15-10-16,12 7 7 15,8 9-9-15,12 6-103 0,8 3-205 16,-1 1-252-16,0-1-287 16</inkml:trace>
  <inkml:trace contextRef="#ctx0" brushRef="#br0" timeOffset="1319">4062 1807 1932 0,'0'0'327'0,"-33"-44"-90"0,13 7-70 16,20 37-75-16,-20-52-28 16,14 11-39-16,6 1-8 15,13-1-17-15,7-3 4 0,19 3-31 16,7 4 24-16,8 11-6 15,5 8 2-15,6 10 1 0,-12 16-5 16,6 10 13 0,-13 8-18-16,-6 7 22 0,-8 8-1 15,-12 0-8-15,-7-1 7 16,0-3-2-16,-13-37 8 0,-6 48 37 16,-7-14 49-16,13-34 24 15,-53 33-31-15,-13-15-3 0,-6-14-12 16,0-4-8-16,0-4-2 15,-2-7 7-15,9-4 4 16,5-7-8-16,8-7-24 0,6-5-10 16,6-10-16-16,8-4-6 15,5-11-11-15,8 0 0 16,5-8 5-16,1 1-5 0,7-4-10 16,-1-1 6-16,7-2 4 15,0-5-3-15,7 0-5 16,6 4 2-16,0 4 9 0,0 7-3 15,0 0-21-15,-6 4-53 16,-1 3-26-16,1 4-13 0,-14 1-17 16,1 3 7-16,-7 3-9 15,0 1-29-15,-7 3-30 0,0 1-83 16,20 40-121-16,-33-41-112 16,14 11-98-16</inkml:trace>
  <inkml:trace contextRef="#ctx0" brushRef="#br0" timeOffset="1720">5291 25 1971 0,'20'-33'249'0,"-20"33"2"16,0 0-11-16,0 0-35 0,-33 41-67 16,0 7-55-16,-13 3-18 15,0 5-30-15,-6-5-5 0,6-6-23 16,0-5-2-16,0-3-1 16,0-11-4-16,6-4 9 15,40-22-9-15,-52 19 6 0,12-12-11 16,40-7 5-16,-39-3-6 15,39 3-7-15,0 0-30 0,0 0 4 16,-33-48 6-16,13 7 14 16,14 8 11-16,6 33-8 15,0-30 18-15,0 30-16 16,0 0 8-16,0 0-1 0,0 0 4 16,-46 44-9-16,6 12-187 15,-19 7-151-15,-6 14-264 0,-14 5-141 16</inkml:trace>
  <inkml:trace contextRef="#ctx0" brushRef="#br0" timeOffset="2348">3030 1253 1784 0,'33'-45'189'0,"-33"45"-27"16,52-7-26-16,-52 7-37 0,59 22-57 15,-59-22 0-15,0 0-37 16,46 33 34-16,-46-33-30 16,0 0 24-16,0 0-22 0,0 0 12 15,7 49-9-15,-7-49-20 16,0 0 27-16,0 0-16 15,0 0 5-15,0 0-18 0,-53-4-1 16,53 4 18-16,-52-22 0 0,52 22-17 16,-66-30 8-16,20 12-4 15,-6 7-3-15,52 11 10 16,-53 0-11-16,53 0 14 16,-59 14-27-16,59-14 33 0,0 0-9 15,0 0-3-15,-33 48-13 16,33-48 19-16,0 0 4 0,13 48-17 15,-13-48 11-15,0 0-19 16,0 0 24-16,46 48-16 0,-46-48 0 16,0 0 13-16,0 0-14 15,0 0 28-15,0 0-32 0,0 0 32 16,-39 37-18 0,-1-14 46-16,-12-9 55 0,6-10 41 15,-7 0-5-15,1-8 5 16,6 0-11-16,13-7-36 0,33 11-7 15,-53-29-36-15,53 29-4 16,-46-59-39-16,20 3 10 0,0-7-26 16,12-3 10-16,-5-12 1 15,6-10-20-15,-1-12 18 0,8 0-4 16,-1 8-13-16,7 2-35 16,7 16-148-16,-7 11-111 15,0 19-144-15,0 44-292 16,0 0-37-16</inkml:trace>
  <inkml:trace contextRef="#ctx0" brushRef="#br0" timeOffset="2703">1689 1404 1390 0,'-6'52'384'15,"6"-52"0"-15,0 37-74 0,0-37-78 16,0 0-94-16,0 0-13 16,0 0-32-16,0 0 1 15,0 0-33-15,0 0-24 16,0 0-26-16,-53 22 5 0,1-15-5 16,-1-10 1-16,1-8 22 15,-1 0-13-15,-6 0 37 0,-7 7 14 16,14 4-11-16,-14 7 8 15,13 15-37-15,1 12 14 0,-1 10-24 16,14 11 4-16,6 12-26 16,7 3 9-16,12 4-7 0,14-4-7 15,7-2 8 1,19-6-57-16,7-10-155 0,7-7-231 16,6-12-410-16,0-11-219 15</inkml:trace>
  <inkml:trace contextRef="#ctx0" brushRef="#br0" timeOffset="2874">1722 1160 2519 0,'0'0'92'0,"0"0"-22"0,20-40-22 16,-20 40-32-16,0 0-41 15,0 0-297-15,0 0-395 0</inkml:trace>
  <inkml:trace contextRef="#ctx0" brushRef="#br0" timeOffset="3120">395 713 2393 0,'-72'82'255'15,"12"14"7"-15,-5 15-33 0,12 14-42 16,7 16-63-16,7 10-45 16,12 12-40-16,8-1-16 0,6 1-16 15,13-7-12-15,6-5-3 16,14-18-181-16,6-14-157 15,-6-20-310-15,0-10-251 0</inkml:trace>
</inkml:ink>
</file>

<file path=ppt/ink/ink427.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4:49:01.527"/>
    </inkml:context>
    <inkml:brush xml:id="br0">
      <inkml:brushProperty name="width" value="0.1" units="cm"/>
      <inkml:brushProperty name="height" value="0.1" units="cm"/>
      <inkml:brushProperty name="fitToCurve" value="1"/>
    </inkml:brush>
  </inkml:definitions>
  <inkml:trace contextRef="#ctx0" brushRef="#br0">282 0 1443 0,'-20'81'178'16,"1"8"59"-16,-8 10 33 0,1 16-6 15,6 3-67-15,-6 8-41 16,6-1-64-16,1 1-18 0,-1 3 22 16,0-7-40-16,1-7-26 15,5-15-27-15,-5-23 13 0,12-18-1 16,1-14 28-16,6-45 12 15,0 0-22-15,0 0-26 0,0 0 0 16,46-34 1-16,13-17-11 16,0-20 0-16,13-6 3 0,7-8-10 15,0 0 10 1,-7 15 0-16,-13 11-14 0,-6 18 23 16,-14 19-13-16,1 18 1 15,-40 4 12-15,33 41-4 0,-7 14-10 16,-13 8 18-16,-6 3-13 15,-1 8 0-15,7-3 4 0,0 2 2 16,14-6-6-16,12-4-111 16,1-12-330-16,12-10-483 0</inkml:trace>
</inkml:ink>
</file>

<file path=ppt/ink/ink428.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4:49:01.804"/>
    </inkml:context>
    <inkml:brush xml:id="br0">
      <inkml:brushProperty name="width" value="0.1" units="cm"/>
      <inkml:brushProperty name="height" value="0.1" units="cm"/>
      <inkml:brushProperty name="fitToCurve" value="1"/>
    </inkml:brush>
  </inkml:definitions>
  <inkml:trace contextRef="#ctx0" brushRef="#br0">413 16 2303 0,'-20'-30'215'16,"20"30"51"-16,-40 15-19 15,1 18-54-15,-14 30-17 0,-6 22-34 16,7 22-45-16,-1 15-41 15,14 16-34-15,6 2 0 16,13 8-14-16,14-11-11 0,12-1 3 16,20-10 9-16,7-12-70 15,7-13-158-15,6-16-187 0,0-26-384 16,6-22-178-16</inkml:trace>
  <inkml:trace contextRef="#ctx0" brushRef="#br0" timeOffset="492">820 744 2093 0,'0'0'324'0,"0"0"-90"0,-46-51-74 15,46 51-73-15,-33-41-31 16,33 41-22-16,-13-41-27 0,13 41-7 15,0 0 5-15,0 0-9 16,0 0 4-16,59-36 0 0,-13 28-8 16,-46 8 12-16,59 41-4 15,-19 11 9-15,-21 3 0 0,-5 15-7 16,-1-3-2-16,-7-1 11 16,-6 4-16-16,7-11 9 15,-7-7 9-15,-7-7-7 16,7-45-2-16,0 44-1 0,0-44-3 15,0 0 11-15,0 0-1 16,0 0-10-16,0 0 6 0,0 0-1 16,40-11-17-16,-1-22 21 15,1-19-7-15,-1-7-5 0,14-12 3 16,-7-2 0-16,6 6 0 16,-12 15 44-16,-40 52-15 0,46-37-14 15,-46 37 77-15,46 4 8 16,-46-4-49-16,46 56-25 0,-14-1-3 15,-5 4-18 1,-1 0-5-16,-6 0 7 0,-7-3-1 0,7-8-15 16,-7-4-208-1,-13-44-188-15,0 0-221 0,26 44-171 16</inkml:trace>
  <inkml:trace contextRef="#ctx0" brushRef="#br0" timeOffset="772">2259 130 1958 0,'33'45'301'0,"-7"6"22"0,-6 16-38 15,0 7-46-15,-7 15-19 16,7 4-24-16,-7 10-2 0,-7-3 3 15,-12 3-22-15,-1 1-29 16,-13-1-33-16,-12-3-39 0,-21 3-31 16,-13 2-30-16,-13-9 5 15,-6-11-18-15,0-8-24 0,-1-14-238 16,1-11-132-16,12-19-81 16,1-11-145-16,13-7-257 0</inkml:trace>
</inkml:ink>
</file>

<file path=ppt/ink/ink429.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4:49:00.704"/>
    </inkml:context>
    <inkml:brush xml:id="br0">
      <inkml:brushProperty name="width" value="0.1" units="cm"/>
      <inkml:brushProperty name="height" value="0.1" units="cm"/>
      <inkml:brushProperty name="fitToCurve" value="1"/>
    </inkml:brush>
  </inkml:definitions>
  <inkml:trace contextRef="#ctx0" brushRef="#br0">125 0 1898 0,'0'0'106'0,"33"44"97"15,-13 15 26-15,-7 8-7 0,0 14-37 16,7 8-40-16,-14-1-2 16,-6 5-59-16,0 7-40 15,-13-4-14-15,0-4-6 0,-13-3-24 16,-1-8-5-16,-6-11-51 16,-6-14-239-16,0-12-349 0,-1-15-249 15</inkml:trace>
  <inkml:trace contextRef="#ctx0" brushRef="#br0" timeOffset="249">966 632 2230 0,'0'0'332'16,"0"0"-26"-16,53-15-75 15,-7 7-82-15,0 5-57 16,13-1-46-16,0 8-26 0,7-1-14 16,-7 1 7-16,-7 0-23 15,-6-4-21-15,-46 0-82 16,33 4-143-16,-33-4-133 0,0 0-160 16,0 0-83-16,0 0 20 15</inkml:trace>
  <inkml:trace contextRef="#ctx0" brushRef="#br0" timeOffset="396">900 972 1466 0,'0'0'258'16,"0"0"-28"-16,0 0-106 16,46 25-57-16,0-21-18 0,14-8-49 15,5-7-4-15,1-3-292 16,0-9-355-16</inkml:trace>
</inkml:ink>
</file>

<file path=ppt/ink/ink43.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10-27T23:16:39.072"/>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21477A88-2E4F-4BFA-AC13-ABB200211E78}" emma:medium="tactile" emma:mode="ink">
          <msink:context xmlns:msink="http://schemas.microsoft.com/ink/2010/main" type="writingRegion" rotatedBoundingBox="3543,1511 24611,44 25482,12554 4414,14021"/>
        </emma:interpretation>
      </emma:emma>
    </inkml:annotationXML>
    <inkml:traceGroup>
      <inkml:annotationXML>
        <emma:emma xmlns:emma="http://www.w3.org/2003/04/emma" version="1.0">
          <emma:interpretation id="{BE573D4D-B4AE-4F9F-A961-AB31144DB421}" emma:medium="tactile" emma:mode="ink">
            <msink:context xmlns:msink="http://schemas.microsoft.com/ink/2010/main" type="paragraph" rotatedBoundingBox="3543,1511 24611,44 24812,2938 3744,4405" alignmentLevel="1"/>
          </emma:interpretation>
        </emma:emma>
      </inkml:annotationXML>
      <inkml:traceGroup>
        <inkml:annotationXML>
          <emma:emma xmlns:emma="http://www.w3.org/2003/04/emma" version="1.0">
            <emma:interpretation id="{43A97658-33EC-4D8C-BB25-01214D956C71}" emma:medium="tactile" emma:mode="ink">
              <msink:context xmlns:msink="http://schemas.microsoft.com/ink/2010/main" type="inkBullet" rotatedBoundingBox="3556,1702 7047,1459 7236,4162 3744,4405"/>
            </emma:interpretation>
          </emma:emma>
        </inkml:annotationXML>
        <inkml:trace contextRef="#ctx0" brushRef="#br0">-3843 1397 975 0,'-31'43'23'0,"-6"8"130"15,0 12 85 1,-5 12 36-16,11 11-79 0,-1-3-63 16,17 3-15-16,4-7-17 15,17-4-21-15,14-12-21 0,12-12-16 16,10-16-30-16,5-15 2 16,6-16 2-16,-6-20-12 0,5-16-4 0,-5-11 0 15,-5-16 11-15,-15-8-24 31,-1-3 7-31,-21-5 20 0,-10 0-30 16,-6 4 12-16,-4 8 19 16,-12 20-32-16,-4 20 10 0,-1 19 17 0,-10 27-10 0,6 24-10 15,4 8-29-15,6 4-102 32,21 8-145-32,10-12-124 0,16-7-57 15,16-13-5-15</inkml:trace>
        <inkml:trace contextRef="#ctx0" brushRef="#br0" timeOffset="260.9658">-3193 1444 1413 0,'0'0'151'0,"32"-24"150"16,-32 24-6-16,37 16-50 0,-37-16-77 0,31 55-70 15,-5-4-15-15,-5 4-44 0,-5-8-32 31,0 4 15-31,-6-7-9 0,1-5-13 16,-11-39 11-16,10 32 2 16,-10-32-3-16,0 0 38 0,0 0 16 0,0 0-31 15,21-32-22-15,-5-23 6 16,-6-16-11-16,6-4-16 0,5-11 10 16,5 3-17-16,1 9-268 15,9-1-434-15,6 4-199 0</inkml:trace>
        <inkml:trace contextRef="#ctx0" brushRef="#br0" timeOffset="-614.5191">-4677 846 234 0,'0'0'35'0,"21"-20"3"0,-21 20 30 16,0 0 19-16,21-35-19 15,-21 35 0-15,6-35 21 0,-6 35-4 16,0-36-29-16,0 36 5 0,-16-35 35 16,16 35-19-16,-26-32 49 15,-1 17-6-15,1 3 21 16,5 12-65-16,21 0-13 0,-47 23-43 15,10 13 12-15,6 7 2 16,5 4 12-16,-6 24 52 0,6 16 23 16,-5 27-21-16,10 11-14 0,-6 17-30 15,12 7-16-15,4 5-20 16,1-1-13-16,10-3 19 16,0-9-15-1,0-15-36-15,0-16-108 0,5-19-146 0,-5-21-176 16,5-22-36-16</inkml:trace>
        <inkml:trace contextRef="#ctx0" brushRef="#br0" timeOffset="-409.8533">-4965 1684 652 0,'0'0'92'16,"0"0"85"-16,42-32 103 0,-5 9-69 16,5 7-81-16,10-4-79 15,6 4-25-15,5-7-22 16,0 3-31-16,0-3-324 0,-11 7-226 0</inkml:trace>
        <inkml:trace contextRef="#ctx0" brushRef="#br0" timeOffset="491.4092">-1703 197 2072 0,'-32'59'257'0,"-10"31"40"16,-15 32-11-16,-6 44-82 0,-5 34-74 16,-1 20-47-16,17 28-56 15,15 16 3-15,27-1-37 0,20-11-48 16,32-12-71-16,21-20-110 16,16-19-268-1,20-20-330-15</inkml:trace>
      </inkml:traceGroup>
      <inkml:traceGroup>
        <inkml:annotationXML>
          <emma:emma xmlns:emma="http://www.w3.org/2003/04/emma" version="1.0">
            <emma:interpretation id="{7159FC83-AC0F-4548-A4EE-A6A5748A33F7}" emma:medium="tactile" emma:mode="ink">
              <msink:context xmlns:msink="http://schemas.microsoft.com/ink/2010/main" type="line" rotatedBoundingBox="7928,1205 24611,44 24786,2566 8103,3727"/>
            </emma:interpretation>
          </emma:emma>
        </inkml:annotationXML>
        <inkml:traceGroup>
          <inkml:annotationXML>
            <emma:emma xmlns:emma="http://www.w3.org/2003/04/emma" version="1.0">
              <emma:interpretation id="{A07A4F07-1E77-48FE-89E4-B0961A906583}" emma:medium="tactile" emma:mode="ink">
                <msink:context xmlns:msink="http://schemas.microsoft.com/ink/2010/main" type="inkWord" rotatedBoundingBox="7936,1320 10932,1112 11087,3338 8091,3547"/>
              </emma:interpretation>
            </emma:emma>
          </inkml:annotationXML>
          <inkml:trace contextRef="#ctx0" brushRef="#br0" timeOffset="1171.5531">32 0 2027 0,'-21'32'19'0,"11"-5"49"16,10-27 8-16,0 28-13 15,10-4-32-15,-10-24-45 0,37 35-302 16,10 0-338-16</inkml:trace>
          <inkml:trace contextRef="#ctx0" brushRef="#br0" timeOffset="984.3443">-660 2285 1994 0,'0'0'172'0,"0"0"92"16,0 0 5-16,0-31-98 0,11-12-88 0,15-20-44 0,11-24-26 15,10-7 7-15,5-20-28 16,1-16 20-16,4-16-21 0,1-15 9 16,-5-8 7-16,-6 8-19 15,-11 19 9-15,-15 32 38 0,0 28 15 16,-10 27-10-16,-11 55-5 31,0 0 20-31,-37 90 5 0,-10 32-38 16,16 23 7-16,4 5-29 0,17-1 13 15,15-7-7-15,11-16-6 16,15-16 5-16,11-16-74 0,0-19-247 16,-5-24-404-16,10-15-201 15</inkml:trace>
          <inkml:trace contextRef="#ctx0" brushRef="#br0" timeOffset="1491.4081">819 1078 2008 0,'0'0'279'0,"0"0"0"0,37-8-73 31,5-12-76-31,10-11-71 0,11 3-33 16,0 1-14-16,0 11-25 16,-5 4-169-16,-16 9-147 0,-11 10-58 15,-31-7-61-15,10 48 31 0,-25 7 66 16,-22 8 141-16,-10-1 104 15,-11-3 65-15,6-3 64 16,-1-9 154-16,6-8 124 0,16-11 95 16,31-28-71-16,-32 19-91 15,32-19-60-15,0 0-6 0,0 0-39 16,37-15-51-16,15-5-36 16,11-8-33-16,16-3-49 15,5-8-302-15,10 3-462 0</inkml:trace>
          <inkml:trace contextRef="#ctx0" brushRef="#br0" timeOffset="1752.143">2209 378 2850 0,'0'0'79'16,"0"0"10"-16,0 0 91 0,-16 27 20 0,5 32-75 15,6 24-54-15,5 23-40 16,11 16-9-16,-1 8-14 0,6 4-17 16,5 3-209-16,5 1-357 15,6-4-541-15</inkml:trace>
        </inkml:traceGroup>
        <inkml:traceGroup>
          <inkml:annotationXML>
            <emma:emma xmlns:emma="http://www.w3.org/2003/04/emma" version="1.0">
              <emma:interpretation id="{DB0594CE-B01D-4172-9249-00B4554CC1B2}" emma:medium="tactile" emma:mode="ink">
                <msink:context xmlns:msink="http://schemas.microsoft.com/ink/2010/main" type="inkWord" rotatedBoundingBox="12280,1931 12720,1900 12821,3339 12381,3370"/>
              </emma:interpretation>
            </emma:emma>
          </inkml:annotationXML>
          <inkml:trace contextRef="#ctx0" brushRef="#br0" timeOffset="2639.4399">3740 1507 209 0,'0'0'68'0,"0"0"58"0,-26-12 42 0,26 12-5 15,0 0 17-15,0 0 116 31,0 0-3-31,0 0-18 0,-21 35-65 16,10-3-48-16,11-5-45 16,5 1-12-16,-5-28-18 0,0 0 11 15,16 39-26-15,-16-39-27 16,16 24 0-16,-16-24-21 0,0 0 8 16,0 0-8-16,0 0-13 15,0 0 9-15,0 0-10 0,0 0-14 0,0 0 14 0,0 0-24 16,0 0 28-16,0 0-14 15,0 0 4-15,0 0-2 16,0 0-12-16,0 0 18 16,0 0-16-16,0 0 2 0,0 0 18 15,0 0-20-15,0 0 8 16,0 0 5-16,0 0-10 0,0 0 10 16,0 0-17-16,0 0 20 15,0 0-2-15,0 0-18 0,0 0 22 16,0 0-18-16,0 0 8 15,0 0-3 1,0 0-1-16,0 0 12 0,0 0-17 16,0 0 9-16,0 0 4 15,-21-32-18-15,21 32 14 0,-5-35-6 16,5 7-10-16,0 28 22 16,15-39-13-16,1 8 7 0,-16 31 5 15,32-36-11-15,-6 13 3 16,-5 7 9-16,5 4-17 0,-26 12 14 15,31-4 1-15,-31 4-17 0,27 8 27 16,-27-8 14-16,21 39 89 16,-11 9 12-16,-15 7-42 0,-11 11-14 15,-15 1-28-15,-1 0-33 16,-4 0 9-16,-1 4-16 0,0-12-11 16,0-4-43-16,6-8-136 15,5-12-303-15,26-35-381 0</inkml:trace>
          <inkml:trace contextRef="#ctx0" brushRef="#br0" timeOffset="2835.6396">3934 641 1945 0,'0'0'318'0,"0"0"9"16,0 0-109-16,0 0-91 16,0 0-71-16,0 0-41 0,0 0-229 0,0 0-428 15,37 12-343-15</inkml:trace>
        </inkml:traceGroup>
        <inkml:traceGroup>
          <inkml:annotationXML>
            <emma:emma xmlns:emma="http://www.w3.org/2003/04/emma" version="1.0">
              <emma:interpretation id="{0D5168DE-302B-4ACE-894C-34985E91509F}" emma:medium="tactile" emma:mode="ink">
                <msink:context xmlns:msink="http://schemas.microsoft.com/ink/2010/main" type="inkWord" rotatedBoundingBox="13934,787 17578,534 17716,2513 14072,2767"/>
              </emma:interpretation>
            </emma:emma>
          </inkml:annotationXML>
          <inkml:trace contextRef="#ctx0" brushRef="#br0" timeOffset="3202.6594">5313 1389 2528 0,'0'0'285'0,"0"0"-10"0,0 0-66 15,0 0-106-15,26-20-60 16,-5-23-13-16,5-12-26 0,1-12-4 16,-1-12-13-16,5-3-1 15,-10-5 1-15,6-3-4 0,-6 7 17 16,-6 12 0-16,1 16-9 16,-6 16-6-16,-10 39 12 0,0 0 21 15,0 0 18-15,-10 71-8 16,-6 19-5-16,11 8-4 0,0 9-19 15,15-5 14-15,11-4-2 32,5-11-12-32,11-13-6 0,5-15-88 15,-5-15-195-15,0-17-247 16,-37-27-353-16</inkml:trace>
          <inkml:trace contextRef="#ctx0" brushRef="#br0" timeOffset="3404.6982">5790-495 2352 0,'0'0'191'0,"-5"-20"34"16,5 20-40-16,0 0-74 15,0 0-57-15,0 0-31 0,42-4-23 16,-5 8-260-16,10 4-422 15,0 8-277-15</inkml:trace>
          <inkml:trace contextRef="#ctx0" brushRef="#br0" timeOffset="3702.3707">7332-208 2467 0,'-16'31'194'0,"-15"9"-31"16,-22 7-13-16,-20 12-40 16,-16 0-49-16,-11 4-23 0,0 4-24 15,-4 0-7-15,9-1-5 16,11-11-2-16,21-7 0 0,16-13 4 16,21-7 0-1,26-28-4-15,-5 39 5 0,26-8-5 16,21 5 0-16,15 3 2 15,17 8 5-15,10 8-2 0,5 0-5 0,5 8 0 0,1 4 0 32,-6-4-137-32,0 0-181 15,-5-8-250-15,-11-4-186 0</inkml:trace>
          <inkml:trace contextRef="#ctx0" brushRef="#br0" timeOffset="3940.7825">6619 980 1805 0,'0'0'166'0,"0"0"69"16,0 0 46-16,0 0-40 15,0 51-87-15,31-4-74 0,22-4-39 16,20 4-22-16,11 1-8 16,10-9-92-16,1 0-270 0,-1-3-377 15</inkml:trace>
          <inkml:trace contextRef="#ctx0" brushRef="#br0" timeOffset="4423.4046">8045 291 1433 0,'0'0'221'0,"-21"-31"23"15,21 31-60-15,-16-28-95 0,16 28-37 16,16-31-35-16,-16 31 0 16,42-20-6-16,0 12-8 0,-5 20 92 15,5 16 38-15,-11 19 26 16,-5 12-25-16,-10 12-31 0,-5 11-42 16,-1 1-21-1,-10 0-8-15,-5-9-22 0,0-3-2 16,5-16 6-16,-6-12-14 15,6-43-5-15,0 0 13 0,11 36 2 16,-11-36-10-16,37-20 2 16,4-19-2-16,1-16 0 0,11-16-13 15,-1-12 13-15,6-7 2 16,-6 3-6-16,-4 17-4 0,-12 14 1 16,-4 17 13-16,-11 20 55 15,5 26 28-15,-26-7-40 0,21 59-12 16,0 4-20-16,-5 8-8 0,5 0-9 15,5 0-130-15,-5-1-292 16,10-14-511-16</inkml:trace>
        </inkml:traceGroup>
        <inkml:traceGroup>
          <inkml:annotationXML>
            <emma:emma xmlns:emma="http://www.w3.org/2003/04/emma" version="1.0">
              <emma:interpretation id="{F6357484-AD57-42C6-91E3-F1E008DDBFB9}" emma:medium="tactile" emma:mode="ink">
                <msink:context xmlns:msink="http://schemas.microsoft.com/ink/2010/main" type="inkWord" rotatedBoundingBox="19290,1560 19901,1517 19998,2899 19387,2942"/>
              </emma:interpretation>
            </emma:emma>
          </inkml:annotationXML>
          <inkml:trace contextRef="#ctx0" brushRef="#br0" timeOffset="4995.6463">10735 1015 1938 0,'0'0'278'16,"0"0"4"-16,0 0-42 15,0 0-58-15,0 0-72 0,0 0-47 32,0 0-43-32,0 0 2 0,0 0-22 15,11-31-10-15,-1-1 3 16,16-3 0-16,-5 7 12 0,0 5-18 15,-21 23 9-15,32-16 7 16,-32 16 62-16,21 31 97 16,-16 28-24-16,-15 20-52 0,-11 15-31 15,-11 9-21-15,-5-1-17 16,1-8 2-16,4-3-15 0,1-20-94 16,5-9-202-16,5-18-289 15,21-44-398-15</inkml:trace>
          <inkml:trace contextRef="#ctx0" brushRef="#br0" timeOffset="5155.5482">10976 268 1835 0,'0'0'60'15,"32"23"0"-15,-6 1-14 16,0-4-27-16,1-1-8 15,9 1-433 1,1-8-314-16</inkml:trace>
        </inkml:traceGroup>
        <inkml:traceGroup>
          <inkml:annotationXML>
            <emma:emma xmlns:emma="http://www.w3.org/2003/04/emma" version="1.0">
              <emma:interpretation id="{FE77AF7F-6E98-452E-9555-A7D12A4C705E}" emma:medium="tactile" emma:mode="ink">
                <msink:context xmlns:msink="http://schemas.microsoft.com/ink/2010/main" type="inkWord" rotatedBoundingBox="20830,800 24645,535 24782,2507 20967,2772"/>
              </emma:interpretation>
            </emma:emma>
          </inkml:annotationXML>
          <inkml:trace contextRef="#ctx0" brushRef="#br0" timeOffset="6109.3567">13766 95 1477 0,'0'0'381'0,"0"0"-71"0,0 0-95 16,32 35-61-16,4 1-64 16,1 3-45-16,0 4-15 15,5 0-15-15,-6 5-12 0,1-5-17 32,0 4-231-32,0-8-290 0,-6-3-198 15</inkml:trace>
          <inkml:trace contextRef="#ctx0" brushRef="#br0" timeOffset="6334.6596">14689 111 2088 0,'32'-4'302'15,"4"4"-40"-15,6-4-40 16,16-4-105-16,10 0-64 15,11 4-16-15,5-4-22 16,0-4-25-16,-6-3-26 0,-4-1-86 16,-17 4-131-16,-4-8-195 15,-22-3-216-15,-31 23 22 0</inkml:trace>
          <inkml:trace contextRef="#ctx0" brushRef="#br0" timeOffset="6499.4343">15072-114 1507 0,'0'0'382'0,"0"0"-33"16,0 0-63-16,0 0-78 0,0 0-47 15,5 36-29-15,0 3-63 16,11 8-43-16,0 4 3 0,0 4-5 0,-1 4-110 16,-4 0-266-16,5-7-385 31,-1-5-253-31</inkml:trace>
          <inkml:trace contextRef="#ctx0" brushRef="#br0" timeOffset="6776.2431">15780-719 1778 0,'0'0'241'16,"0"43"109"-16,10 20 19 16,1 27-94-16,10 24-76 0,5 12-51 15,5 16-9-15,1-1-29 16,-1-3-20-16,-10 0-34 16,-10 3-28-16,-11-3-11 0,-11 0 9 15,-20-9-57-15,-11-3-129 16,-26-8-160-16,-6-12-234 0,-15-7-387 15</inkml:trace>
          <inkml:trace contextRef="#ctx0" brushRef="#br0" timeOffset="5578.2032">12177 940 1244 0,'0'0'22'0,"0"0"134"0,0 0-3 16,0 0-21-16,32 0-35 15,-32 0 0-15,26-11 54 0,-26 11 15 16,26-16-19-16,-26 16-44 15,26-39-37-15,1-1-31 16,-1-3-30-16,-5-12 4 0,5-4-1 16,0-12 10-16,0 0 45 15,1-3 69-15,-6 7 2 0,-6 12-25 16,-4 11-24-16,-1 9-25 16,-10 35-23-16,0 0-27 0,0 0-1 15,0 0 30-15,0 28 4 16,0 15-12-16,0 8-11 15,6 8-4-15,9 0-11 0,6 4 2 16,11-4-11-16,4-4-5 16,6-8-112-16,6-12-204 0,-6-7-238 15,0-12-237-15</inkml:trace>
          <inkml:trace contextRef="#ctx0" brushRef="#br0" timeOffset="5749.2868">12775-401 1915 0,'0'0'90'0,"0"0"58"0,0 0-35 16,0 0-51-16,0 0-39 16,37-15-54-1,10 11-327-15,0 11-316 16</inkml:trace>
          <inkml:trace contextRef="#ctx0" brushRef="#br0" timeOffset="5956.8054">13452 382 2062 0,'41'16'336'0,"17"-16"-77"15,5-4-91-15,11-8-76 0,4-8-48 16,1-3-23-16,-1-5-95 16,-9 1-220-16,-6-1-222 0,-16-3-111 15,-21 3-12-15</inkml:trace>
        </inkml:traceGroup>
      </inkml:traceGroup>
    </inkml:traceGroup>
    <inkml:traceGroup>
      <inkml:annotationXML>
        <emma:emma xmlns:emma="http://www.w3.org/2003/04/emma" version="1.0">
          <emma:interpretation id="{177B306D-E41F-47F3-8878-EE7CC659134C}" emma:medium="tactile" emma:mode="ink">
            <msink:context xmlns:msink="http://schemas.microsoft.com/ink/2010/main" type="paragraph" rotatedBoundingBox="9026,5451 16512,5403 16522,7086 9037,7133" alignmentLevel="3"/>
          </emma:interpretation>
        </emma:emma>
      </inkml:annotationXML>
      <inkml:traceGroup>
        <inkml:annotationXML>
          <emma:emma xmlns:emma="http://www.w3.org/2003/04/emma" version="1.0">
            <emma:interpretation id="{C0F916B3-9009-495C-8E21-46A575376693}" emma:medium="tactile" emma:mode="ink">
              <msink:context xmlns:msink="http://schemas.microsoft.com/ink/2010/main" type="line" rotatedBoundingBox="9026,5451 16512,5403 16522,7086 9037,7133"/>
            </emma:interpretation>
          </emma:emma>
        </inkml:annotationXML>
        <inkml:traceGroup>
          <inkml:annotationXML>
            <emma:emma xmlns:emma="http://www.w3.org/2003/04/emma" version="1.0">
              <emma:interpretation id="{F0F5BFAC-FFAD-470E-9D04-57FC1C3AA383}" emma:medium="tactile" emma:mode="ink">
                <msink:context xmlns:msink="http://schemas.microsoft.com/ink/2010/main" type="inkWord" rotatedBoundingBox="9027,5496 14685,5460 14695,7097 9037,7133"/>
              </emma:interpretation>
            </emma:emma>
          </inkml:annotationXML>
          <inkml:trace contextRef="#ctx0" brushRef="#br0" timeOffset="8172.7923">1789 4311 2287 0,'-47'35'154'0,"-5"36"41"16,-17 27 45-16,-4 20-11 15,-16 12-79-15,5 4-62 16,-5 4-48-16,0-5-16 0,-1-3-54 15,1 4-126-15,0-12-116 16,11-4-150-16,15-24-349 0</inkml:trace>
          <inkml:trace contextRef="#ctx0" brushRef="#br0" timeOffset="8399.785">2911 4716 2295 0,'74'4'219'0,"10"-4"6"0,5 0-25 0,0-4-63 16,11 0-63-16,4 4-43 0,7 0-11 16,-1 0 0-16,-5 4-53 15,-1-4-171-15,-4 4-202 16,-16-4-311-16,-16-4-111 0</inkml:trace>
          <inkml:trace contextRef="#ctx0" brushRef="#br0" timeOffset="8587.2964">3635 4213 1846 0,'0'0'285'0,"0"0"69"15,-16 35-25-15,16 28-114 16,11 23-83-16,-1 17-51 0,11 7-45 16,0 4-24-16,5 0 8 15,6 0-15-15,5 0-76 0,-1-12-214 0,-4-7-291 16,10-13-340-16</inkml:trace>
          <inkml:trace contextRef="#ctx0" brushRef="#br0" timeOffset="8843.3534">4883 4567 2008 0,'32'-12'234'0,"9"16"18"0,12 0-10 16,10 11-59-16,15 5-83 15,6 0-41-15,11-1-21 0,-1-3-11 16,-5 0-21-16,0-4-4 16,-5-5 1-16,-10-7-131 0,-11-4-172 15,-11 1-108-15,-15-21-139 16,-37 24-64-16,26-39 48 16</inkml:trace>
          <inkml:trace contextRef="#ctx0" brushRef="#br0" timeOffset="9007.3524">5518 4236 1504 0,'-32'24'388'0,"1"11"-42"0,10 8-70 16,0 16-69-16,10 8-75 15,6 8-53-15,5 0-25 0,0 3-27 32,5 5-22-32,6-12 10 0,-1 3-87 15,1-7-287-15,4-4-418 16</inkml:trace>
          <inkml:trace contextRef="#ctx0" brushRef="#br0" timeOffset="7984.0965">641 4838 446 0,'0'0'138'16,"0"0"22"-16,0 0 3 0,-32 4-15 15,32-4 30 1,-36 12 4-16,-1-1-11 0,-10-3-5 16,5-4-42-16,-5-4-11 15,10-12 1-15,0-7-25 16,11-13-44-16,10-19-18 0,11-16-19 16,10-7 12-16,11-5-10 0,10 0-7 15,16 8 27-15,16 16 32 16,15 24 20-16,16 35 34 0,6 43-11 15,15 47-31-15,10 32-21 16,12 20-29-16,4 7-18 0,11 5-6 0,-11-13 20 16,-5-3-14-16,-10-13-23 0,-6-11-47 15,-21-15-156-15,-15-21-193 16,-11-19-138-16,-20-20-19 0</inkml:trace>
        </inkml:traceGroup>
        <inkml:traceGroup>
          <inkml:annotationXML>
            <emma:emma xmlns:emma="http://www.w3.org/2003/04/emma" version="1.0">
              <emma:interpretation id="{762E67E9-3CC1-4D96-9193-038BB7EB1827}" emma:medium="tactile" emma:mode="ink">
                <msink:context xmlns:msink="http://schemas.microsoft.com/ink/2010/main" type="inkWord" rotatedBoundingBox="16114,5406 16512,5403 16521,6852 16123,6855"/>
              </emma:interpretation>
            </emma:emma>
          </inkml:annotationXML>
          <inkml:trace contextRef="#ctx0" brushRef="#br0" timeOffset="9736.1452">7474 4944 1177 0,'0'0'225'0,"10"39"60"16,-10-39-27-1,-21 36-69-15,21-36-53 0,-37 31-51 16,6-15-20-16,5-4-32 16,26-12-13-16,0 0-15 0,0 0-13 15,0 0 8-15,21-47 0 16,15 3 6-1,12 9-12-15,-7 7-8 0,1 13 20 16,0 15 21-16,-10 23 99 16,-16 24 38-16,-16 20-38 0,-11 12-51 0,-15 11-44 15,-6-7-16-15,-4 0-2 16,-1-9-18-16,-5 1-182 16,5-12-511-16</inkml:trace>
          <inkml:trace contextRef="#ctx0" brushRef="#br0" timeOffset="9911.9177">7751 4142 2589 0,'0'0'19'0,"0"0"3"16,-5 39-16-16,5-7-6 0,5 7-150 15,6 8-587-15</inkml:trace>
        </inkml:traceGroup>
      </inkml:traceGroup>
    </inkml:traceGroup>
    <inkml:traceGroup>
      <inkml:annotationXML>
        <emma:emma xmlns:emma="http://www.w3.org/2003/04/emma" version="1.0">
          <emma:interpretation id="{BBF893D8-B567-4129-917D-C2D89A3721B3}" emma:medium="tactile" emma:mode="ink">
            <msink:context xmlns:msink="http://schemas.microsoft.com/ink/2010/main" type="paragraph" rotatedBoundingBox="5951,10544 11083,9811 11605,13462 6473,14195" alignmentLevel="2"/>
          </emma:interpretation>
        </emma:emma>
      </inkml:annotationXML>
      <inkml:traceGroup>
        <inkml:annotationXML>
          <emma:emma xmlns:emma="http://www.w3.org/2003/04/emma" version="1.0">
            <emma:interpretation id="{6CE605E5-FC19-453B-8B0C-F6F7AEE6D39C}" emma:medium="tactile" emma:mode="ink">
              <msink:context xmlns:msink="http://schemas.microsoft.com/ink/2010/main" type="inkBullet" rotatedBoundingBox="5951,10544 7933,10260 8405,13563 6423,13846"/>
            </emma:interpretation>
          </emma:emma>
        </inkml:annotationXML>
        <inkml:trace contextRef="#ctx0" brushRef="#br0" timeOffset="12077.7734">-2380 10871 961 0,'-21'16'-22'0,"6"15"19"15,-6 20 62-15,0 16 72 16,0 16-78-16,10 11 5 0,6 8-3 0,5-7 71 15,16-9 5-15,15-15 2 16,16-20-54-16,16-11-28 0,11-17 1 16,10-23-26-16,-1-16-23 15,-4-15 10-15,0-8 9 16,-16-16-26-16,-6-8 15 16,-9-16-7-16,-22-11-8 0,-5-17 17 15,-21-11-18-15,-16-11 22 0,-10-5-1 0,-21 0-14 16,-11 12 15-16,-10 16 28 0,-6 23-7 15,-4 32-9-15,-1 28-29 16,6 38 11-16,4 29-26 0,12 15-75 31,4 15-146-31,17 5-225 0,15 4-83 16</inkml:trace>
        <inkml:trace contextRef="#ctx0" brushRef="#br0" timeOffset="12341.2567">-838 9038 1866 0,'21'-39'26'0,"-21"39"119"15,0 0 109-15,-11 63-47 0,-20 47-52 16,-21 51-32-16,-27 48-27 15,0 27-5-15,1 31-31 0,15 12-19 0,15 12-35 0,22-8-4 16,21-11-2-16,31-28 0 16,27-24-11-16,15-23-31 0,21-32-125 15,11-24-218-15,20-19-239 16,1-27-119-16</inkml:trace>
      </inkml:traceGroup>
      <inkml:traceGroup>
        <inkml:annotationXML>
          <emma:emma xmlns:emma="http://www.w3.org/2003/04/emma" version="1.0">
            <emma:interpretation id="{C57F5513-026E-43CB-A23A-D3D90394B17A}" emma:medium="tactile" emma:mode="ink">
              <msink:context xmlns:msink="http://schemas.microsoft.com/ink/2010/main" type="line" rotatedBoundingBox="8606,10669 11154,10305 11605,13462 9057,13826"/>
            </emma:interpretation>
          </emma:emma>
        </inkml:annotationXML>
        <inkml:traceGroup>
          <inkml:annotationXML>
            <emma:emma xmlns:emma="http://www.w3.org/2003/04/emma" version="1.0">
              <emma:interpretation id="{7A94ABF9-731F-4A5D-AF11-DF9F9C509741}" emma:medium="tactile" emma:mode="ink">
                <msink:context xmlns:msink="http://schemas.microsoft.com/ink/2010/main" type="inkWord" rotatedBoundingBox="8606,10669 11154,10305 11605,13462 9057,13826"/>
              </emma:interpretation>
            </emma:emma>
          </inkml:annotationXML>
          <inkml:trace contextRef="#ctx0" brushRef="#br0" timeOffset="12792.3128">95 10592 1865 0,'-31'-36'110'0,"31"36"26"0,-37-43 13 16,37 43-22-16,-21-51-58 15,21 4-39-15,16 0-22 0,15 3-12 0,17 1 8 0,15 0-4 0,5 11 4 16,5 13-1-16,-5 15 76 16,0 23 61-16,-5 25-3 15,-15 34-31-15,-6 17-44 0,-21 19-26 16,-16 12-23-16,-16 3-6 16,-10 5 4-16,-10-4 0 0,-6-16-6 15,0-8-5-15,6-19-3 0,0-24 8 16,15-16 6-16,16-47-3 31,0 0-8-31,0 0-5 0,-11-79 5 16,17-19-7-16,15-24 11 15,10-24-13-15,16-11 13 0,0 0 1 16,6 19-5-16,-1 24-4 0,-5 31-4 0,1 28 8 0,-1 32 2 16,0 50 3-16,0 32-5 0,0 28-3 31,-5 27-1-31,0 8-14 0,-5 15-142 15,-6 5-290-15,1-4-332 16</inkml:trace>
          <inkml:trace contextRef="#ctx0" brushRef="#br0" timeOffset="13044.8596">2057 9093 2265 0,'52'59'5'15,"16"24"158"-15,0 31 117 16,6 12-21-16,-6 19-24 0,0 17-48 16,-10 26-27-1,-11 17-52-15,-10 19-53 0,-22 16-16 16,-25 12-17-16,-27 3-19 15,-26 5-1-15,-31-5-132 0,-16-19-176 0,-6-15-312 0,-4-25-501 16</inkml:trace>
        </inkml:traceGroup>
      </inkml:traceGroup>
    </inkml:traceGroup>
  </inkml:traceGroup>
</inkml:ink>
</file>

<file path=ppt/ink/ink430.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4:48:59.564"/>
    </inkml:context>
    <inkml:brush xml:id="br0">
      <inkml:brushProperty name="width" value="0.1" units="cm"/>
      <inkml:brushProperty name="height" value="0.1" units="cm"/>
      <inkml:brushProperty name="fitToCurve" value="1"/>
    </inkml:brush>
  </inkml:definitions>
  <inkml:trace contextRef="#ctx0" brushRef="#br0">809 195 1505 0,'0'0'370'15,"0"0"-24"-15,0 0-63 0,0 0-50 16,0 0-56-16,-13-29-81 16,13 29-32-16,-26-30-35 15,26 30-8-15,-39-26-14 0,-7 8-7 16,0 14-10-16,-7 8 13 16,0 14-10-16,-12 12 16 15,-8 14-9-15,8 23 26 0,-1 14 49 16,7 11-27-16,0 8 2 15,13 4-23-15,6-5-23 0,7 1 10 16,14-8-17-16,12-3 11 16,7-8-8-16,7-14-86 15,6-8-171-15,7-15-207 0,-20-44-273 16,32 34-34-16</inkml:trace>
  <inkml:trace contextRef="#ctx0" brushRef="#br0" timeOffset="180">165 908 2206 0,'0'0'195'0,"0"0"-36"16,0 0-35-16,0 0-57 16,0 0-47-16,0 0 11 0,53-33-31 15,19 15 8-15,7 3-17 16,13 11 0-16,-6 0-349 0,-8 1-306 15,-5-5-104-15</inkml:trace>
  <inkml:trace contextRef="#ctx0" brushRef="#br0" timeOffset="448">1729 0 1736 0,'0'0'255'0,"0"0"90"0,0 0-14 15,-33 48-75-15,-13 14-39 16,0 20-36-16,-13 14-43 16,7 15-37-16,-1 7-54 0,7 4-23 15,7 0-7-15,19 0-1 16,7-1-16-16,26-6 3 0,0-8-70 15,20-11-185-15,6-15-258 16,1-14-319-16,6-15-120 0</inkml:trace>
  <inkml:trace contextRef="#ctx0" brushRef="#br0" timeOffset="880">2110 720 1686 0,'0'-41'264'16,"0"41"-28"-16,7-55-75 15,-7 55-75-15,13-52-48 0,-13 52-18 16,0 0 11-16,0 0 33 16,53-18 75-16,-53 18 40 0,46 29-4 15,-13 16-18-15,-20 6-4 16,-7 8-48-16,-12 8-50 0,-1-4-20 15,1-4-14 1,-8-7-21-16,8-8 15 0,6-44-11 16,-13 44-4-16,13-44 0 15,0 0 11-15,0 0-11 0,0 0 4 16,0 0 3-16,0 0-10 16,46-26 3-16,-7-14 0 0,14-8-11 15,6-11 20-15,0-1-9 16,0 9-8-16,-6 3 2 0,-1 11 12 15,1 11-6-15,-7 19-10 16,6 10 14-16,-6 12-4 0,-6 15-5 16,-1 7 8-16,-6 7 3 15,0 4-13-15,-7 0 7 16,1-4-84-16,-8 1-188 0,-6-8-287 16,-13-37-338-16</inkml:trace>
</inkml:ink>
</file>

<file path=ppt/ink/ink431.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4:49:12.572"/>
    </inkml:context>
    <inkml:brush xml:id="br0">
      <inkml:brushProperty name="width" value="0.1" units="cm"/>
      <inkml:brushProperty name="height" value="0.1" units="cm"/>
      <inkml:brushProperty name="color" value="#ED1C24"/>
      <inkml:brushProperty name="fitToCurve" value="1"/>
    </inkml:brush>
  </inkml:definitions>
  <inkml:trace contextRef="#ctx0" brushRef="#br0">836 517 1326 0,'0'0'336'0,"0"0"-77"16,0 0-43-16,0 0-64 15,0 0-47-15,0 0-29 0,0 0-54 16,0 0-4-16,0 0-16 16,-13-40-5-16,13 6-14 15,0 1-33-15,7-7-3 16,-1 3-13-16,7 0 1 0,-6 3 9 15,-7 34 26-15,13-44 20 16,-13 44 17-16,13-30-17 0,-13 30-17 16,0 0 5-16,0 0 34 15,0 0-8-15,40-14-1 0,-8 14-13 16,8 3-35-16,6 5-41 16,-7 3 21-16,7-4 38 0,0 4 13 15,0-3 14-15,-13-1-8 16,0 1 1-16,-33-8-10 15,0 0 40-15,33 7-10 16,-33-7-13-16,0 0 11 0,0 0-11 16,0 0 25-16,0 0 14 15,0 0 17-15,0 0-10 0,0 0-7 16,0 0-10-16,0 0-4 16,0 0-10-16,-33 29-10 0,0-3-5 15,0 4 13-15,0-4 6 16,-6 0 17-16,6 3 9 0,-13-3-17 15,7-4 0-15,-7-3 8 16,0-1-15-16,0-3-9 16,-7-4 15-16,14-4 30 15,-7-3 27-15,13-4 5 0,33 0-6 16,-40-7 2-16,40 7-27 16,-32-22-32-16,32 22-14 0,-27-41-2 15,1 0-4-15,13-3 0 16,0 0 4-16,0-4 6 0,6-4-11 15,0 0-5-15,7 4-3 16,0 7 3-16,-6 8-6 0,6 4 14 16,0 29-5-16,0-30-14 15,0 30-2-15,0 0-9 0,0 0-101 16,0 0-169-16,0 0-233 16,0 0-151-16</inkml:trace>
  <inkml:trace contextRef="#ctx0" brushRef="#br0" timeOffset="508">330 96 990 0,'-13'-37'300'16,"6"8"9"-16,7 29-2 0,-13-30-45 16,13 30-91-16,0 0-71 15,0 0-42-15,0 0-32 0,0 0-22 16,0 0 3-16,0 0 87 16,7 44-13-16,-1 8-43 0,8 4-1 15,5 10-14-15,1-3-10 16,13 7-4-16,-7 4-5 0,0-4-4 15,1 0 0-15,-8-7 16 16,-5-4-22-16,-1-7 22 0,-13-11-9 16,0-41 5-16,0 44 34 15,-13-11 32-15,13-33-28 16,0 0-19-16,-46 22-16 16,6-11 0-16,1-7-10 0,-1-8 14 15,1-3 25-15,-7 0 23 16,6-8 8-16,1-7-18 0,0-4-9 15,6-7 1-15,0-4 3 16,7-8-1-16,-1 5 1 0,14-1-12 16,7-3-29-16,6 3 0 15,6 4-3-15,14 4-13 0,6 3-2 16,7 8 7-16,0 7-184 16,6 8-227-16,1 3-372 0,6 8-254 15</inkml:trace>
</inkml:ink>
</file>

<file path=ppt/ink/ink432.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4:49:13.784"/>
    </inkml:context>
    <inkml:brush xml:id="br0">
      <inkml:brushProperty name="width" value="0.1" units="cm"/>
      <inkml:brushProperty name="height" value="0.1" units="cm"/>
      <inkml:brushProperty name="color" value="#ED1C24"/>
      <inkml:brushProperty name="fitToCurve" value="1"/>
    </inkml:brush>
  </inkml:definitions>
  <inkml:trace contextRef="#ctx0" brushRef="#br0">1610 465 1192 0,'0'0'336'0,"0"0"-27"0,0 0-80 16,0 0-61-16,0 0-27 15,0 0-64-15,0 0-51 16,0 0-11-16,0 0-20 0,0 0 20 16,0 0 93-16,26 56-33 15,1-1-17-15,5 1-21 0,-5-1-16 16,6-3-13-16,-1-11-16 15,-12-5 19-15,-20-36-16 16,26 30 8-16,-26-30-81 16,0 0-244-16,0 0-336 0,0 0-86 15</inkml:trace>
  <inkml:trace contextRef="#ctx0" brushRef="#br0" timeOffset="288">2037 137 1279 0,'-33'-45'331'0,"7"16"16"16,26 29-37-16,-39-26-56 0,-1 7-24 15,7 8-65-15,0 4-54 16,-6 7-23-16,-7 7-8 15,0 4-31-15,0 8 1 0,0 3-19 16,0 8 1-16,0 3-13 16,0 4-19-16,7 3 7 0,-1 1 2 15,40-41-18-15,-52 56-26 16,12-12-168-16,40-44-247 0,-46 44-309 16,46-44-86-1</inkml:trace>
  <inkml:trace contextRef="#ctx0" brushRef="#br0" timeOffset="856">1157 706 1401 0,'0'0'362'16,"0"0"-60"-16,39 44-97 0,-39-44-51 15,13 52-77-15,-13-52 8 16,7 55-24-16,-7-18-39 0,0-37 22 16,0 41-2-16,0-41-18 15,0 0 22-15,0 0-25 16,0 0-13-16,0 0 8 0,0 0-16 16,-46 22 4-16,46-22-1 15,-46-11-18-15,46 11 2 0,-46-30-10 16,46 30-9-16,-33-52 36 15,33 52-19-15,-20-44 19 16,20 44-4-16,0 0-6 0,0 0 6 16,0 0 8-16,0 0 17 15,0 0 0-15,0 0-17 16,0 0-6-16,0 59 11 0,0-11-17 16,-6-3 27-16,6-45-15 15,-14 48 4-15,14-48-7 0,-19 44-13 16,19-44 30-16,0 0-18 15,0 0-8-15,-53 33 11 16,53-33-13-16,-52-3-29 0,52 3 5 16,0 0-8-16,-40-45 29 15,40 45-14-15,-26-48 20 0,26 48 18 16,0 0-25-16,0 0 28 16,0 0 26-16,0 0 4 0,0 0-1 15,0 0-23-15,0 0-4 16,-40 59-6-16,8 0-20 15,-1-3 12-15,-7-4-6 16,7-1-165-16,1-6-335 0,-1-8-375 16</inkml:trace>
  <inkml:trace contextRef="#ctx0" brushRef="#br0" timeOffset="1033">900 1736 1724 0,'59'-14'288'15,"-6"-12"-32"-15,13 0-97 0,-1-7-78 16,-5-1-42-16,5-3-185 16,-6-7-422-16</inkml:trace>
  <inkml:trace contextRef="#ctx0" brushRef="#br0" timeOffset="1252">644 133 2965 0,'0'0'236'0,"0"0"-15"15,0 0-103-15,0 0-61 0,0 0-18 16,0 0-16-16,0 0-20 16,0 0-254-16,0 0-365 0,13 37-429 15</inkml:trace>
  <inkml:trace contextRef="#ctx0" brushRef="#br0" timeOffset="1552">151 632 1976 0,'0'0'286'16,"59"55"-73"-16,-13-14-58 0,-46-41-50 15,33 48-36-15,-20-8 8 16,-13-40-10-16,-6 41-26 0,6-41-34 15,-40 37-3 1,7-18 14-16,-6-12-12 0,0-3 44 16,39-4 45-16,-46-19-22 15,46 19-32-15,-46-41-31 0,19-3-1 16,8-4-5-16,12-4-12 16,14 4-64-16,-1 0-170 0,-6 48-390 15,26-51-353-15</inkml:trace>
</inkml:ink>
</file>

<file path=ppt/ink/ink433.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4:49:31.339"/>
    </inkml:context>
    <inkml:brush xml:id="br0">
      <inkml:brushProperty name="width" value="0.1" units="cm"/>
      <inkml:brushProperty name="height" value="0.1" units="cm"/>
      <inkml:brushProperty name="fitToCurve" value="1"/>
    </inkml:brush>
  </inkml:definitions>
  <inkml:trace contextRef="#ctx0" brushRef="#br0">692 0 2046 0,'0'0'367'0,"0"0"-4"0,0 0-60 15,46 78-4-15,20 21-42 16,19 20 0-16,7 14-3 0,7 11-31 15,-6 11-28 1,-14 15 9-16,-14 0 51 0,-25 3-23 16,-34-6-122-16,-38-1-61 15,-41 0-25-15,-38 0 20 0,-35-14-40 16,-12-15-264-16,-14-15-181 16,2-19-115-16,-1-14-67 15,-1-27-261-15,14-17-284 0</inkml:trace>
</inkml:ink>
</file>

<file path=ppt/ink/ink434.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4:49:34.040"/>
    </inkml:context>
    <inkml:brush xml:id="br0">
      <inkml:brushProperty name="width" value="0.1" units="cm"/>
      <inkml:brushProperty name="height" value="0.1" units="cm"/>
      <inkml:brushProperty name="fitToCurve" value="1"/>
    </inkml:brush>
  </inkml:definitions>
  <inkml:trace contextRef="#ctx0" brushRef="#br0">372 0 3094 0,'-53'103'289'0,"0"19"36"15,0 26-59-15,1 11-14 16,-1 18-126-16,6 8-52 15,8 3-58-15,19-7-13 0,20-4-3 16,26-14-42-16,20-15-141 16,21-26-112-16,18-26-91 0,8-22-239 15,-7-26-412-15</inkml:trace>
</inkml:ink>
</file>

<file path=ppt/ink/ink435.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4:49:31.688"/>
    </inkml:context>
    <inkml:brush xml:id="br0">
      <inkml:brushProperty name="width" value="0.1" units="cm"/>
      <inkml:brushProperty name="height" value="0.1" units="cm"/>
      <inkml:brushProperty name="fitToCurve" value="1"/>
    </inkml:brush>
  </inkml:definitions>
  <inkml:trace contextRef="#ctx0" brushRef="#br0">3700 2084 1999 0,'0'-37'323'16,"0"37"4"-16,7-34-63 15,-7 34-59-15,0 0 20 16,0 0-6-16,33 41-55 15,-7 26-76-15,0 14-36 0,1 15-15 16,-8 4-17-16,8-1-14 16,-1 1-27-16,-6-11-174 15,-14-8-97-15,1-7-124 0,-14-15-167 16,1-15-203-16,6-44 7 16</inkml:trace>
  <inkml:trace contextRef="#ctx0" brushRef="#br0" timeOffset="260">4627 794 2467 0,'-79'-33'254'16,"-6"3"1"-16,-14 12-23 0,-19 7-30 15,0 15-40-15,-14 14-50 16,7 12-43-16,0 10-35 0,14 16-26 16,12 6 4-1,20 12-8-15,14 8-77 0,19 10-146 16,13 4-141-16,0 11-203 0,13 0-241 16,-6 8-79-16</inkml:trace>
  <inkml:trace contextRef="#ctx0" brushRef="#br0" timeOffset="632">2386 2704 2027 0,'-20'-29'368'0,"7"-16"-59"0,13-10-104 15,13-11-89-15,20-8-66 16,13 0-25-16,20 7-9 15,6 16-12-15,7 14-4 16,0 18 0-16,-7 23 7 0,-19 18 2 16,-7 15 1-16,-26 15 25 15,-14 3 7-15,-19 4-7 16,-13-3 1-16,-14-5-9 0,-12-3 11 16,-7-11 27-16,-7-3 7 15,-6-9 12-15,6-14 13 0,0-7 15 16,14-11-11-16,-1-12 9 15,7-10-18-15,13-12-19 16,0-14-35-16,14-12-21 16,12-21-8-16,7-16-9 0,7-14-121 15,6-11-93-15,6-16-92 16,14-2-78-16,0-5-131 0,7 8-226 16,-1 4-53-16</inkml:trace>
  <inkml:trace contextRef="#ctx0" brushRef="#br0" timeOffset="967">3635 0 1871 0,'13'37'361'0,"-7"4"-28"15,-19 10-68-15,0-3-74 16,-7 0-69-16,1-3-32 15,-8-8-36-15,27-37-21 0,-52 44-17 16,6-18-7-16,-7-8-1 16,-6-10-8-16,7-8 0 0,-8-8 0 15,8-7 10-15,-1-7-10 16,7 0 6-16,46 22-1 16,-52-33-5-16,52 33-4 0,0 0-1 15,-40-22-2-15,40 22 7 16,0 0 0-16,0 0 5 15,-39 33-3-15,39-33-14 16,-33 48 17-16,20-7-51 0,-7-1-241 16,7 8-355-16,-20 8-212 15</inkml:trace>
  <inkml:trace contextRef="#ctx0" brushRef="#br0" timeOffset="1616">1420 2025 1889 0,'0'0'266'0,"0"0"-26"16,0-30-8-16,0 30-51 15,33 7-47-15,0 8-39 16,6 11-24-16,1 7-31 0,-7 4-18 15,-7-7-17-15,-26-30-5 16,26 40 15-16,-26-40-15 0,-13 37 6 16,-20-11-1-16,-6-11-16 15,-7-8 14-15,0-7 1 16,6-14-15-16,40 14 11 16,-33-45-22-16,20-6 14 0,20-12 8 15,13-11-22-15,19-4 12 16,0 1 7-16,1-1-9 0,-1 19 9 15,-12 11 12-15,-27 48-19 16,0 0 24-16,0 0 24 16,0 0-4-16,-46 33-1 0,6 15-17 15,1 8 10-15,-1 3-18 16,14 4-17-16,0-4 21 0,19-8-15 16,7 1-1-1,13-8 20-15,14-7-19 0,5-7 10 16,1-8-20-16,0-7 21 15,-33-15-8-15,33 22-6 0,-33-22 18 16,0 0-5-16,-33 26-2 16,-6-11 43-16,-14-4 35 0,-6-11 3 15,6-4 2-15,7-11 23 16,0-11 22-16,14-7 0 16,5-19-49-16,14-10-27 0,7-16-21 15,6-14-33-15,13-8 3 16,-7-15 5-16,7-10-11 0,1-4-5 15,5 3 14-15,1 11-9 16,6 12-8-16,-6 18-84 16,6 18-115-16,-6 23-105 15,-20 44-73-15,0 0-107 0,0 0-246 16,0 0-39-16</inkml:trace>
  <inkml:trace contextRef="#ctx0" brushRef="#br0" timeOffset="1920">855 1836 1840 0,'-13'44'365'0,"13"-44"-31"16,-7 48-67-16,1-11-33 16,6-37-58-16,-13 45-61 15,13-45-42-15,-33 44-21 0,33-44-27 16,-53 37-22-16,1-15 5 15,-1-14 25-15,0-8 8 0,-6-4-8 16,-6-3-9-16,5-1 3 16,-5 1 51-16,6 7 15 0,-1 7-6 15,8 12-17-15,6 10-24 16,6 12-10-16,8 7-33 16,5 7-3-16,21-3 0 0,6 0-7 15,19-1-153-15,1-3-215 16,13-11-312-16,0-3-409 15</inkml:trace>
  <inkml:trace contextRef="#ctx0" brushRef="#br0" timeOffset="2096">586 1773 3018 0,'0'0'237'0,"13"-40"-100"16,-13 40-65-16,19-41-39 16,-19 41-171-16,0 0-276 15,0 0-443-15</inkml:trace>
</inkml:ink>
</file>

<file path=ppt/ink/ink436.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4:49:30.477"/>
    </inkml:context>
    <inkml:brush xml:id="br0">
      <inkml:brushProperty name="width" value="0.1" units="cm"/>
      <inkml:brushProperty name="height" value="0.1" units="cm"/>
      <inkml:brushProperty name="fitToCurve" value="1"/>
    </inkml:brush>
  </inkml:definitions>
  <inkml:trace contextRef="#ctx0" brushRef="#br0">0 404 1685 0,'-7'-29'256'0,"7"29"86"16,0 0-69-16,53-26-74 16,7 7-61-16,25 8-48 15,8 0-36-15,13 7-24 16,13-3-14-16,0 3-16 0,0 4 0 16,-13-3 7-16,-7 3-70 15,-19-4-175-15,-14-4-279 0,-13 1-204 16,-20-4 0-16</inkml:trace>
  <inkml:trace contextRef="#ctx0" brushRef="#br0" timeOffset="371">966 0 1520 0,'0'0'287'0,"0"0"91"0,-53 0-58 16,-7 30-41-1,0 14-78-15,-5 12-33 0,4 3-74 16,2 7-20-16,7 2-52 16,-8-2 10-16,0-10-26 0,14-5 9 15,-1-14-22-15,8-3 18 16,39-34-22-16,-46 14-15 0,46-14-52 16,-47-7 14-16,47 7 13 15,-13-37 33-15,13-7-8 0,20-4 26 16,7-15-14-16,12-4 22 15,7-7-16-15,1 11 78 0,-7 11-2 16,-7 11 12-16,-33 41 83 16,32-11 85-16,-32 11-26 15,14 52-46-15,-1 11-42 0,-13 12 69 16,0 10-59-16,13 3-77 16,8 12-25-16,-2 0-103 0,1 0-267 15,-7-3-133-15,0-1-166 16,-13-11-421-16</inkml:trace>
</inkml:ink>
</file>

<file path=ppt/ink/ink437.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4:49:29.939"/>
    </inkml:context>
    <inkml:brush xml:id="br0">
      <inkml:brushProperty name="width" value="0.1" units="cm"/>
      <inkml:brushProperty name="height" value="0.1" units="cm"/>
      <inkml:brushProperty name="fitToCurve" value="1"/>
    </inkml:brush>
  </inkml:definitions>
  <inkml:trace contextRef="#ctx0" brushRef="#br0">0 1871 2079 0,'-7'37'349'0,"7"-37"10"15,0 0-58-15,0 0-65 0,0 0-106 16,0 0-73-16,0 0-23 16,40-44-15-16,-7-11-2 15,-6-6-12-15,6-12-9 0,7-17-7 16,6-18 16-16,7-23-19 15,7-10-16-15,6-23-29 0,14-18-6 16,6-3 25 0,0 9 35-16,-6 20-10 0,-13 30 6 15,-8 26 13-15,-12 25-8 16,-14 34-6-16,-33 41 34 0,0 0 13 16,0 0-15-16,33 86 14 15,-19 10 30-15,-1 16 9 16,0 11 7-16,-6 14 3 0,12 9-8 15,1 6 11-15,6 1-36 16,15-12-26-16,-2-7 2 0,2-19-18 16,-2-22-17-16,-6-15-62 15,1-15-134-15,-8-21-116 16,-26-42-158-16,0 0-302 16,0 0-149-16</inkml:trace>
  <inkml:trace contextRef="#ctx0" brushRef="#br0" timeOffset="213">424 1142 1861 0,'0'-40'355'0,"0"40"-56"16,47-38-83-16,6 12-78 15,20 11-57-15,14 0-51 0,12 4-7 16,7 0-73-16,0 0-258 16,7-8-381-16,-7 1-149 15</inkml:trace>
</inkml:ink>
</file>

<file path=ppt/ink/ink438.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4:49:38.304"/>
    </inkml:context>
    <inkml:brush xml:id="br0">
      <inkml:brushProperty name="width" value="0.1" units="cm"/>
      <inkml:brushProperty name="height" value="0.1" units="cm"/>
      <inkml:brushProperty name="fitToCurve" value="1"/>
    </inkml:brush>
  </inkml:definitions>
  <inkml:trace contextRef="#ctx0" brushRef="#br0">420 75 2097 0,'0'0'314'15,"-21"-48"-36"-15,21 48-57 16,0 0-71-16,0 0-52 0,0 0-48 15,-13-37-5-15,13 37-7 16,0 0-14-16,0 0 4 0,-53 22-18 16,1 15 2-1,-9 11-9-15,9 4-6 0,-1 3 7 16,6 5-10-16,14-4 6 16,14-5-5-16,6-3 1 0,13-3 12 15,6-8-13-15,14-4 9 16,-20-33 5-16,46 18-15 0,-6-10 6 15,0-16 10-15,6-10-16 16,7-12 9-16,-7-10 0 0,7-8-12 16,-7-11 17-16,1 0-8 15,-1-5 0-15,-7 5 8 16,-6 7-14-16,-12 8 10 0,-21 44-4 16,20-34-16-16,-20 34 16 15,0 0 36-15,13 45 27 0,0 25-25 16,-7 27-27-16,1 14 9 15,0 14-12-15,-7 12 22 16,-7 12 12-16,-6 6 48 0,-13-3-34 16,-1 0-14-16,0-8 118 15,-6-15-6-15,-6-18-25 16,-1-17-7-16,-7-21-54 0,1-17-12 16,-6-19-23-16,-8-19-7 15,14-14 27-15,-7-4 19 0,53 0-2 16,-54-44-24-16,15-12-22 15,19-7-19-15,7-15-5 0,20-15-7 16,12-3-10-16,8-7-40 16,20 3-119-16,5 3-102 15,1 5-94-15,7 3-121 16,-1 8-238-16,0 0-249 0</inkml:trace>
</inkml:ink>
</file>

<file path=ppt/ink/ink439.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4:49:40.491"/>
    </inkml:context>
    <inkml:brush xml:id="br0">
      <inkml:brushProperty name="width" value="0.1" units="cm"/>
      <inkml:brushProperty name="height" value="0.1" units="cm"/>
      <inkml:brushProperty name="fitToCurve" value="1"/>
    </inkml:brush>
  </inkml:definitions>
  <inkml:trace contextRef="#ctx0" brushRef="#br0">0 11 1979 0,'0'0'310'0,"0"0"-54"16,0 0-101-16,0 0 21 0,0 0 74 15,13 48-22-15,0 30-66 16,7 29-38-16,0 19-46 16,6 18-35-16,0 11-10 0,1 0 9 15,-1 0-23-15,-6-11-2 16,-1-7-10-16,-5-19-7 0,-1-22 0 16,0-18 0-16,-13-19 6 15,6-15 17-15,-6-14-2 0,0-30-3 16,0 0-18-16,0 0 0 15,0 0 3-15,-6-55 2 0,-1-8-2 16,20-15-3-16,7-10-12 16,20-9 4-16,-1 13 8 0,0 10 0 15,-6 22-4-15,0 19-4 16,0 22-6-16,0 25 8 16,0 27 10-16,-7 18 0 0,7 15-4 15,-7 0-8-15,7 3-1 16,0 1-152-16,6-4-174 0,-6-11-290 15,13-4-301-15</inkml:trace>
  <inkml:trace contextRef="#ctx0" brushRef="#br0" timeOffset="285">1880 0 2399 0,'-40'30'187'0,"1"25"58"16,-14 19 10-16,1 22-39 16,-8 22-19-16,1 12-15 0,13 10-71 15,13 12-46-15,14 3-24 16,19 0-26-16,13-7-8 0,13-12-13 15,14-10 1-15,-1-19-100 16,7-11-183-16,0-18-229 16,-7-19-394-16,-6-18-110 0</inkml:trace>
  <inkml:trace contextRef="#ctx0" brushRef="#br0" timeOffset="725">1880 1005 1806 0,'-20'-40'293'0,"0"10"-45"0,20 30-21 16,-6-33-31-16,6 33-75 0,0 0-67 16,0 0-30-16,0 0-3 15,0 0-5-15,39 11-7 16,-6 22 16-16,0 15 23 0,-14 11 4 15,1 8-21-15,-7 7-3 16,7 3 2-16,-7-3-20 0,-6-4-6 16,6-11 6-16,-7-14-10 15,-6-8-5-15,0-8 10 0,0-29 12 16,0 0-11-16,0 0-6 16,0 0 6-16,0 0-4 0,27-22-2 15,-1-15-6-15,7-11 2 16,6-15 14-16,1 1-6 15,-1-1-8-15,1 7 11 0,-8 8-5 16,-5 11-14-16,-27 37-3 16,0 0 20-16,33 0 7 0,-33 0-20 15,26 59 10-15,0 1 4 16,-6 6-10-16,-7-3-3 0,7 0 3 16,-1-8-177-16,-5-7-252 15,5-11-345-15,-19-37-83 0</inkml:trace>
  <inkml:trace contextRef="#ctx0" brushRef="#br0" timeOffset="984">3076 288 1895 0,'46'49'357'15,"-7"17"33"-15,-19 23-18 16,-1 14-41-16,-12 12-48 0,-14 10-62 16,1 5-21-16,-7 3-55 15,-7-4-60-15,-13-3-46 0,-6-12-30 16,-14-7 1-16,-6-14 4 16,-13-12-34-16,-7-15-139 15,0-14-158-15,-6-8-132 0,-1-14-335 16,7-19-368-16</inkml:trace>
</inkml:ink>
</file>

<file path=ppt/ink/ink44.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10-27T23:17:23.024"/>
    </inkml:context>
    <inkml:brush xml:id="br0">
      <inkml:brushProperty name="width" value="0.06667" units="cm"/>
      <inkml:brushProperty name="height" value="0.06667" units="cm"/>
      <inkml:brushProperty name="color" value="#3165BB"/>
      <inkml:brushProperty name="fitToCurve" value="1"/>
    </inkml:brush>
  </inkml:definitions>
  <inkml:traceGroup>
    <inkml:annotationXML>
      <emma:emma xmlns:emma="http://www.w3.org/2003/04/emma" version="1.0">
        <emma:interpretation id="{8962D150-D42C-48E5-A405-B107F278E0DD}" emma:medium="tactile" emma:mode="ink">
          <msink:context xmlns:msink="http://schemas.microsoft.com/ink/2010/main" type="writingRegion" rotatedBoundingBox="13818,1318 14840,6026 13926,6224 12904,1516">
            <msink:destinationLink direction="with" ref="{E83DF480-5EF6-4367-B1D4-A46EF5D65BD6}"/>
          </msink:context>
        </emma:interpretation>
      </emma:emma>
    </inkml:annotationXML>
    <inkml:traceGroup>
      <inkml:annotationXML>
        <emma:emma xmlns:emma="http://www.w3.org/2003/04/emma" version="1.0">
          <emma:interpretation id="{5BF65BB0-D71F-4C7C-BFA8-FAEBB8836C7A}" emma:medium="tactile" emma:mode="ink">
            <msink:context xmlns:msink="http://schemas.microsoft.com/ink/2010/main" type="paragraph" rotatedBoundingBox="13818,1318 14840,6026 13926,6224 12904,1516" alignmentLevel="1"/>
          </emma:interpretation>
        </emma:emma>
      </inkml:annotationXML>
      <inkml:traceGroup>
        <inkml:annotationXML>
          <emma:emma xmlns:emma="http://www.w3.org/2003/04/emma" version="1.0">
            <emma:interpretation id="{677AEAEA-0946-4A1E-BF5C-E8F56CB81516}" emma:medium="tactile" emma:mode="ink">
              <msink:context xmlns:msink="http://schemas.microsoft.com/ink/2010/main" type="line" rotatedBoundingBox="13818,1318 14840,6026 13926,6224 12904,1516"/>
            </emma:interpretation>
          </emma:emma>
        </inkml:annotationXML>
        <inkml:traceGroup>
          <inkml:annotationXML>
            <emma:emma xmlns:emma="http://www.w3.org/2003/04/emma" version="1.0">
              <emma:interpretation id="{CA23F983-CA35-45D5-82CE-8A7795E5BDD2}" emma:medium="tactile" emma:mode="ink">
                <msink:context xmlns:msink="http://schemas.microsoft.com/ink/2010/main" type="inkWord" rotatedBoundingBox="13818,1318 14072,2490 13158,2688 12904,1516"/>
              </emma:interpretation>
            </emma:emma>
          </inkml:annotationXML>
          <inkml:trace contextRef="#ctx0" brushRef="#br0">7843-740 607 0,'0'0'129'16,"0"0"26"-16,0 0-26 15,0 0 21 1,0 0-18-16,0 0-41 0,0 0-45 16,0 0 27-16,26-51 3 15,-5 0-15-15,11-4-29 0,-1-12-7 16,11 0 4-16,0 4-9 16,0 8 25-16,5 12-27 15,-5 16 14-15,0 23 8 0,-5 23 47 16,-6 32-21-16,-10 28-19 15,-15 23-19-15,-1 20-1 0,-16 8 20 16,1 8-37-16,-1-5 14 16,1-7-24-16,-1-16 15 0,1-23-21 15,5-20 19-15,5-16-19 16,0-51 36-16,0 0-26 16,0 0-12-16,26-55 11 0,5-20-16 15,1-27 15-15,4-16-18 16,6-4 21-16,0 8 0 0,0 16-21 15,0 23 28-15,-5 24-31 16,0 23 19-16,5 32 20 0,-6 28-13 0,6 34 5 16,0 25-100-16,0 19-339 15,16 20-211-15</inkml:trace>
        </inkml:traceGroup>
        <inkml:traceGroup>
          <inkml:annotationXML>
            <emma:emma xmlns:emma="http://www.w3.org/2003/04/emma" version="1.0">
              <emma:interpretation id="{11A1050E-4263-47E1-B9A9-9CDED590D627}" emma:medium="tactile" emma:mode="ink">
                <msink:context xmlns:msink="http://schemas.microsoft.com/ink/2010/main" type="inkWord" rotatedBoundingBox="14564,4771 14836,6027 14024,6203 13751,4947"/>
              </emma:interpretation>
            </emma:emma>
          </inkml:annotationXML>
          <inkml:trace contextRef="#ctx0" brushRef="#br0" timeOffset="737.8423">8724 2713 705 0,'-26'0'119'16,"26"0"100"-16,0 0 55 0,0 0-23 15,0 0-64-15,0 0-67 16,0 0-32-16,0 0 4 0,-11-39-32 15,11-4-17 1,11-4-23-16,10-12-6 0,5-4 5 16,5 0-17-16,6 4-9 0,-5 8-3 0,4 11 5 15,-4 25 11-15,5 19 27 16,-6 23 37-16,0 28 12 0,-4 32-34 16,-6 23-16-16,-11 16-6 15,1 7-17-15,-11 5 4 16,0-4-13-16,-6-16 3 0,1-12-15 15,0-20 9-15,5-19 9 16,0-12-6-16,0-19 11 0,0-36-4 16,0 0-7-1,0 0-8-15,10-51 8 0,6-28 8 16,0-27 4-16,5-16-10 16,5 0 15-16,-5 16 47 0,0 19-22 15,0 24-30-15,0 20 19 16,5 27 18-16,6 28-9 0,4 27-23 15,11 28-7-15,11 12-1 16,5 15-88 0,11 1-291-16,4-1-385 0</inkml:trace>
        </inkml:traceGroup>
      </inkml:traceGroup>
    </inkml:traceGroup>
  </inkml:traceGroup>
</inkml:ink>
</file>

<file path=ppt/ink/ink440.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4:49:39.653"/>
    </inkml:context>
    <inkml:brush xml:id="br0">
      <inkml:brushProperty name="width" value="0.1" units="cm"/>
      <inkml:brushProperty name="height" value="0.1" units="cm"/>
      <inkml:brushProperty name="fitToCurve" value="1"/>
    </inkml:brush>
  </inkml:definitions>
  <inkml:trace contextRef="#ctx0" brushRef="#br0">0 344 2151 0,'0'0'456'0,"0"0"-63"16,40 11-47-16,12 4-72 15,7 3-109-15,14 1-72 0,12-5-52 16,7 1-15-16,13-4-21 15,0 0 0-15,-6-3-9 0,-14-5-83 16,-6-3-160-16,-20 0-96 16,-13-3-220-16,-6-16-411 0</inkml:trace>
  <inkml:trace contextRef="#ctx0" brushRef="#br0" timeOffset="207">454 0 1667 0,'0'0'457'15,"0"0"-6"-15,0 0-55 0,19 63-104 16,1 11-62-16,6 15-60 16,1 7-92-16,6 7-34 0,-1 1-18 15,1 3-26-15,7-8 4 16,-7-10-232-16,-1 0-249 0,1-15-441 15</inkml:trace>
</inkml:ink>
</file>

<file path=ppt/ink/ink441.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4:49:38.572"/>
    </inkml:context>
    <inkml:brush xml:id="br0">
      <inkml:brushProperty name="width" value="0.1" units="cm"/>
      <inkml:brushProperty name="height" value="0.1" units="cm"/>
      <inkml:brushProperty name="fitToCurve" value="1"/>
    </inkml:brush>
  </inkml:definitions>
  <inkml:trace contextRef="#ctx0" brushRef="#br0">277 122 2511 0,'0'0'356'0,"-7"59"-84"0,-13 22-11 16,-19 11-9-16,-14 19 3 15,7 7-19-15,0 8-18 0,7 11-49 16,19 3-74-16,14 0-61 16,6-3-9-16,19-11-22 0,14-8 1 15,0-15-30-15,6-21-234 16,7-12-181-16,-6-18-99 0,-1-15-244 16,1-19-283-16</inkml:trace>
  <inkml:trace contextRef="#ctx0" brushRef="#br0" timeOffset="455">784 860 2183 0,'-14'-29'250'15,"1"-1"-63"-15,13 30-12 16,-6-37-76-16,6 37-42 0,-7-29-9 15,7 29-41-15,0 0-1 16,0 0-4-16,33-11-8 16,0 18 15-16,-7 23 0 0,0 10 65 15,1 16 39-15,-8 10-26 16,1 4-15-16,-13 1-52 16,-7-5 0-16,0-3-10 0,-7-11-4 15,1-12 0-15,-1-6 4 16,7-34-3-16,0 0 4 0,0 0-11 15,0 0 0-15,0 0-4 16,0 0 0-16,13-56 6 0,7-7-2 16,6-14-5-16,14-12-3 15,6 8 5-15,0 11 3 16,-7 14 0-16,-6 19-4 0,-33 37 4 16,52-11 0-16,-12 30 12 15,-7 21 41-15,0 19-23 0,-7 15-12 16,0 8-2-16,-6 6-5 15,0-3-3-15,-7-7-8 16,-7-8-13-16,7-11-169 0,-13-15-291 16,14-14-402-16,-14-30-143 15</inkml:trace>
  <inkml:trace contextRef="#ctx0" brushRef="#br0" timeOffset="744">1994 0 2198 0,'39'40'310'0,"-13"23"-2"16,7 18-1-16,0 19-29 0,7 15-28 15,-8 10-19-15,8 5-16 16,-7-1-59-16,-7 8-51 0,0-4 18 15,-13 0-55-15,-19-12-32 16,-14-2-5-16,-19-12-4 16,-14-7-27-16,-6-15-7 0,-7-12-132 15,7-13-188-15,7-12-95 16,6-11-121-16,46-37-325 0,-40 36-161 16</inkml:trace>
</inkml:ink>
</file>

<file path=ppt/ink/ink442.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4:49:36.119"/>
    </inkml:context>
    <inkml:brush xml:id="br0">
      <inkml:brushProperty name="width" value="0.1" units="cm"/>
      <inkml:brushProperty name="height" value="0.1" units="cm"/>
      <inkml:brushProperty name="fitToCurve" value="1"/>
    </inkml:brush>
  </inkml:definitions>
  <inkml:trace contextRef="#ctx0" brushRef="#br0">526 558 960 0,'26'-52'272'0,"-26"52"-32"16,20-51-21-16,-20 51 12 0,7-41-47 16,-7 41-21-16,0 0-28 15,0 0-32-15,0 0-34 16,-7-37-10-16,7 37-13 16,0 0-19-16,0 0-12 0,-39-29-4 15,39 29-4-15,-53-30-7 16,7 8 0-16,0 3 0 0,7 8 9 15,-7 0 69-15,13 8-33 16,33 3-21-16,-53 18 22 16,14 19 54-16,6 18 10 0,7 16-7 15,-1 14 9-15,14 11-38 16,0 11-29-16,7 4-24 0,6-4-7 16,0-4-7-1,6-7 1-15,14-3-26 0,-7-20-104 16,0-13-150-16,0-16-232 15,-13-44-282-15,13 41-8 0</inkml:trace>
  <inkml:trace contextRef="#ctx0" brushRef="#br0" timeOffset="202">14 1050 2098 0,'-14'-34'364'0,"14"34"-28"16,0 0-92-16,0 0-99 16,0 0-42-16,0 0-35 0,53-26-25 15,6 12-28-15,7 6-15 16,6 1-162-16,0-1-276 0,-6 1-374 16,0-4-117-16</inkml:trace>
  <inkml:trace contextRef="#ctx0" brushRef="#br0" timeOffset="437">1151 373 1848 0,'0'0'340'0,"0"0"16"16,0 0-30-16,0 0-61 0,-26 74-39 15,-7 19-36-15,0 6-55 16,1 12-47-16,5 15-42 0,14-1-14 16,7 1-29-16,12-8 25 15,7-11-162-15,7-7-173 0,6-15-256 16,7-11-422-16</inkml:trace>
  <inkml:trace contextRef="#ctx0" brushRef="#br0" timeOffset="873">1579 931 1836 0,'-7'-48'300'0,"7"0"3"16,0 8-35-16,0-1-69 0,7 8-78 15,-7 33-54-15,32-37-39 16,8 18-6-16,6 16 2 15,0 14 0-15,0 15 31 16,0 10 45-16,-7 16-5 0,-12 4-33 16,-14 3-3-16,-7-4-26 15,-12 1-12-15,-7-8 3 0,-7-4-24 16,-6-11 15-16,26-33-12 16,-33 33-8-16,-7-18 11 0,40-15-9 15,-26-7 3-15,26 7 0 16,-13-41-3-16,13-14-4 15,20-8 15-15,12-11-11 0,14-4 7 16,7 12 3-16,-7 7-20 16,0 15 13-16,-13 21 47 0,-33 23 51 15,53 23 18-15,-20 28-20 16,-6 16-46-16,-8 14 13 16,-6 8-15-16,1-1-29 0,-1-6-1 15,6-5-28-15,-5-10-159 16,-8-16-133-16,7-10-143 15,-13-41-239-15,0 0-327 0</inkml:trace>
  <inkml:trace contextRef="#ctx0" brushRef="#br0" timeOffset="1140">2854 0 2422 0,'46'45'322'0,"-13"14"-15"16,-6 15-37-16,5 14-2 0,-5 5-1 15,12 10 2-15,-13 8 26 16,1 3-38-16,-8 1-75 0,-5 7-42 16,-14-8-91-16,-14 1-2 15,-5-15-37-15,-8-12-17 0,-12-10-105 16,6-15-162-16,-6-15-125 15,39-48-63-15,-46 40-66 0,46-40-197 16,-40 12-214 0</inkml:trace>
  <inkml:trace contextRef="#ctx0" brushRef="#br0" timeOffset="1365">3499 902 2180 0,'46'0'298'0,"-13"-4"-1"16,7 4-40-16,-1 0-47 15,14-4-49-15,-1 1-67 16,21-1-55-16,-8-3-8 0,1-1-16 16,0 4-25-16,-20-3-26 15,-14 7-139-15,-32 0-180 0,0 0-252 16,0 0-193-16,0 0 15 15</inkml:trace>
  <inkml:trace contextRef="#ctx0" brushRef="#br0" timeOffset="1509">3644 1256 1488 0,'0'0'288'0,"0"0"-77"0,53 19-65 16,-7-15-75-16,13-8-51 15,6-7 5-15,8 0-235 16,-1-8-390-16</inkml:trace>
</inkml:ink>
</file>

<file path=ppt/ink/ink443.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4:49:44.496"/>
    </inkml:context>
    <inkml:brush xml:id="br0">
      <inkml:brushProperty name="width" value="0.1" units="cm"/>
      <inkml:brushProperty name="height" value="0.1" units="cm"/>
      <inkml:brushProperty name="color" value="#ED1C24"/>
      <inkml:brushProperty name="fitToCurve" value="1"/>
    </inkml:brush>
  </inkml:definitions>
  <inkml:trace contextRef="#ctx0" brushRef="#br0">1344 746 926 0,'0'0'377'0,"20"11"31"15,-20-11-50-15,0 0-43 0,0 0-56 16,0 0-51-16,0 0-75 16,0 0-40-16,0 0-33 0,0 0-24 15,0 0-18-15,0 0-8 16,0 0-3-16,7-37-14 15,-7 0-39-15,0-7-29 16,0-4-18-16,13-7-3 0,0-5 23 16,0 5 31-16,7 11 9 15,-7 10 20-15,-13 34-12 0,13-29 29 16,-13 29-12-16,33-4 0 16,-7 19 0-16,7 15 8 0,-7 6 7 15,1 9 1-15,5-1-8 16,-5 0-3-16,6-7-10 0,-1 0 13 15,-5-3 7-15,-8-12-7 16,-19-22 8-16,0 0-8 16,27 26 20-16,-27-26 14 0,0 0 6 15,0 0-27-15,0 0 9 16,-33 11-10-16,-13 0-12 0,-7-4 5 16,-12 1 1-16,-1-5-2 15,0 5-4-15,0-5 17 0,7-3 51 16,-6-7-3-16,5 0 4 15,14-1 18-15,0-7-10 0,14-3-9 16,-1-4-18-16,33 22-7 16,-40-45-15-16,14 1-21 0,0-8-3 15,6-3 6-15,0-12-10 16,7 1-6-16,-7-1 12 16,7 5 4-16,0 6-15 0,7 8-2 15,6 48 7-15,-14-40-4 16,14 40-64-16,0 0-135 0,0 0-162 15,0 0-328-15,-32 29-187 16</inkml:trace>
  <inkml:trace contextRef="#ctx0" brushRef="#br0" timeOffset="436">562 122 1489 0,'-6'-45'358'0,"6"45"6"15,-13-40-49-15,13 40-89 16,-7-37-83-16,7 37-62 0,0 0-35 16,0 0-37-16,0 0-13 15,0 0 19-15,0 52 95 0,7 14-52 16,-7 19 11-16,6 15-16 15,7 3-20-15,0 4 29 0,-6 12 13 16,13-1-6-16,-7 0-7 16,-7 0-25-16,8-3-8 15,-21-12-14-15,0-14-8 0,-12-11 14 16,-8-12 3-16,-12-14-11 16,-7-19-3-16,-7-11-10 0,-6-14 11 15,0-16-15-15,0-10 4 0,6-16 4 16,1-10-7-16,-1-15 8 15,14-15 1-15,6-15-6 0,13-3-3 16,14-4 0-16,6 4-1 16,19 7 0-16,14 7 0 0,20 4-137 15,13 11-139-15,12 4-209 16,8 8-281-16,6 10-153 16</inkml:trace>
</inkml:ink>
</file>

<file path=ppt/ink/ink444.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4:49:46.464"/>
    </inkml:context>
    <inkml:brush xml:id="br0">
      <inkml:brushProperty name="width" value="0.1" units="cm"/>
      <inkml:brushProperty name="height" value="0.1" units="cm"/>
      <inkml:brushProperty name="color" value="#ED1C24"/>
      <inkml:brushProperty name="fitToCurve" value="1"/>
    </inkml:brush>
  </inkml:definitions>
  <inkml:trace contextRef="#ctx0" brushRef="#br0">0 104 1437 0,'59'0'191'15,"6"-4"55"-15,14-3-95 16,0-1-54-16,7-7-50 16,-8 1-28-16,1 6 2 0,0-6-112 15,-13-5-389-15,-7 4-273 0</inkml:trace>
</inkml:ink>
</file>

<file path=ppt/ink/ink445.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4:49:45.492"/>
    </inkml:context>
    <inkml:brush xml:id="br0">
      <inkml:brushProperty name="width" value="0.1" units="cm"/>
      <inkml:brushProperty name="height" value="0.1" units="cm"/>
      <inkml:brushProperty name="color" value="#ED1C24"/>
      <inkml:brushProperty name="fitToCurve" value="1"/>
    </inkml:brush>
  </inkml:definitions>
  <inkml:trace contextRef="#ctx0" brushRef="#br0">2629 558 927 0,'0'0'209'16,"0"0"28"-16,0 0-7 16,0 0-57-16,0 0 218 15,0 0-65-15,0 30-76 0,6 11-106 16,8 14-23-16,5 4-48 0,1 8-43 16,6 3-7-16,1 4-9 15,-8-4-4-15,8-4-5 16,-8-10-40-16,1-5-293 0,-7-14-311 15,0-7-160-15</inkml:trace>
  <inkml:trace contextRef="#ctx0" brushRef="#br0" timeOffset="251">3095 196 1790 0,'-26'-40'250'0,"-7"-1"-31"16,-13 4-25-16,-19 4-14 0,-14 7-22 15,-20 11-26-15,-6 11-29 16,-7 12-36-16,1 7-22 0,12 14-21 16,7 8-17-16,7 7-7 15,19 8 0-15,7 7-12 0,19-3-19 16,7 10-115-16,14-3-208 0,12 0-291 15,1 0-80-15</inkml:trace>
  <inkml:trace contextRef="#ctx0" brushRef="#br0" timeOffset="791">1873 880 1549 0,'-13'-34'324'16,"13"34"-48"-16,0 0-115 16,0 0-96-16,0 0 70 0,0 0 6 15,0 0-67-15,-20 34-35 16,1-1-29-16,-1 0 16 16,0-7-23-16,-6 0 18 0,-7 0-24 15,0-8 0-15,-13-3 14 0,7-4-4 16,-7-3-7-16,6-5 7 15,1-6 1-15,13-9-5 0,26 12-11 16,-27-29-1-16,14-4-3 16,7-8 21-16,12 0-12 0,7 4-13 15,0 8 19-15,-13 29 1 16,20-37-4-16,-20 37-16 0,0 0 8 16,0 0 83-16,0 0-14 0,0 0-17 15,20 33 6-15,-14-3 3 16,1 7-19-16,-7-4-6 15,-7-4-5-15,1-3-9 0,-1-3-11 16,7-23 8-16,-26 25-5 16,0-10-9-16,-1-4 10 0,1-7 1 15,0-4-13-15,26 0 11 0,-33-11-2 16,33 11-14-16,-33-33 6 16,13-1-8-16,1 5-2 0,19 29 14 15,-7-37 0-15,7 37-14 16,0 0 11-16,0 0-5 0,0 0 2 15,0 0 8-15,0 0-11 0,-26 44 9 16,6 4-115 0,-6 4-165-16,-7 3-187 0,0 1-204 15,0-5-43-15</inkml:trace>
  <inkml:trace contextRef="#ctx0" brushRef="#br0" timeOffset="1168">1203 322 2161 0,'-33'-41'199'0,"33"41"-64"0,0 0-48 16,0 0-55-16,0 0-26 0,0 0 3 16,0 0-175-16,0 0-314 15,0 0-209-15</inkml:trace>
  <inkml:trace contextRef="#ctx0" brushRef="#br0" timeOffset="1484">243 795 1569 0,'-6'37'393'0,"12"-4"-28"16,14 8-44-16,-7-1-65 0,7 1-66 15,0 3-28-15,-7-3-61 0,0-4-29 16,-6-8 2-16,-7-29-18 15,-20 37-32-15,20-37-1 0,-53 30-19 16,7-19-4-16,0-7 15 16,7-8-12-16,-1-7-3 0,8-8 12 15,32 19-12-15,-40-37 3 16,20-7-3-16,7-8-7 0,13 1 7 16,7-8-23-16,13 3-107 15,-1 1-125-15,8 7-195 0,5 3-246 16,1 8-79-16</inkml:trace>
</inkml:ink>
</file>

<file path=ppt/ink/ink446.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4:42:06.579"/>
    </inkml:context>
    <inkml:brush xml:id="br0">
      <inkml:brushProperty name="width" value="0.1" units="cm"/>
      <inkml:brushProperty name="height" value="0.1" units="cm"/>
      <inkml:brushProperty name="fitToCurve" value="1"/>
    </inkml:brush>
  </inkml:definitions>
  <inkml:trace contextRef="#ctx0" brushRef="#br0">14740 757 673 0,'0'0'126'16,"0"0"132"-16,0 0 79 15,0 0-36-15,0 0-44 16,0 0-25-16,0 0-88 0,-20-33-65 15,20 33-44-15,-59-26-6 16,-13 11-26-16,-7 8-3 16,-26 3 17-16,0 0-26 0,-14 8-3 15,-12 0 12-15,-20 7 14 16,-27 0-14-16,-12 0 7 0,-14 7-7 16,0-3-4-16,-6 4 21 15,13 3 1-15,0 0-9 0,13 8-3 16,13-1-2-16,7 8 4 15,6 0-12-15,7 4 11 16,13 3 7-16,-7 0 3 16,14 8-12-16,12-4-3 0,8 4 6 15,12 3 0-15,20-3-11 16,7 0-6-16,13 3 17 0,20 0-8 16,6 1-3-16,20 3 46 15,13 0-1-15,13-7 43 16,26 14-5-16,20-7-29 0,27-3 11 15,19-1 2-15,20-7-22 16,26-7-3-16,6-4-8 0,21 0-20 16,12-4-1-1,1 0-13-15,6-7 20 0,0-7-8 16,0-5-9-16,1-6 0 16,-8-4 5-16,-6-8-13 0,-13-4 2 15,-13-14 10-15,-7-7 5 16,-7-12-9-16,1-7-4 0,0-15-4 15,-7-7 19-15,0 0-11 16,-7 0-5-16,-6-1 9 16,-20 9 1-16,-6 6-10 0,-27 1 11 15,-13 3 19-15,-13 0-8 16,-20 1-17-16,-19-8 8 0,-14-1-1 16,-12 5-16-16,-14-4 5 15,-7 0 4-15,1 7 3 16,-7 0-9-16,6 1 11 15,-6 3 1-15,7 11-6 0,0 0-14 16,39 37 19-16,-53-41 0 16,7 8-20-16,13 7 4 0,33 26 2 15,-52-26-36-15,12 11-64 16,40 15-79-16,-46-7-98 0,46 7-183 16,-39-4-168-16,39 4-76 15</inkml:trace>
  <inkml:trace contextRef="#ctx0" brushRef="#br0" timeOffset="787">14050 1089 665 0,'0'0'164'15,"0"0"72"-15,0 0-30 0,39-7-40 16,-39 7 12-16,53 7-23 15,-20 8 0-15,-33-15-4 0,39 33-26 16,-39-33-20-16,33 45-16 16,-7-5 16-16,-26-40 9 15,0 52-23-15,0-15-26 16,0-37-17-16,-13 44-10 0,13-44-6 16,-46 45-17-16,7-12-15 15,6-11-4-15,-7-7-10 16,1 0-106-16,0-4-190 0,39-11-254 15,-53 0-180-15</inkml:trace>
  <inkml:trace contextRef="#ctx0" brushRef="#br0" timeOffset="1020">13879 698 1044 0,'0'0'338'16,"0"0"-19"-16,-26 44-9 0,6 12-53 15,13 3-82-15,-6 4-65 16,7-4-55-16,-1 3-40 16,1 1 5-16,6-7-10 0,6-5-152 15,-6-6-203-15,0-5-216 16,0-40-13-16</inkml:trace>
  <inkml:trace contextRef="#ctx0" brushRef="#br0" timeOffset="1564">13439 1230 1246 0,'0'0'273'16,"0"0"29"-16,0 0-38 16,0 0-56-16,0 0-15 15,0 0-48-15,6 40 1 16,-12 1-37-16,-14 0-30 0,-13-4-25 16,-6 0-28-16,-14-8-24 15,-13 1 12-15,-6-4-20 0,-7-8 6 16,-6 1-37-16,-1-8-44 15,8-4 19-15,5-3-13 0,14-12-22 16,7 5 18-16,19-16-5 16,33 19 14-16,-27-40-8 15,21 3-31-15,6 37 41 0,26-48 19 16,-26 48 24-16,46-34 12 16,-6 16-2-16,-40 18 17 15,39 11 2-15,-39-11 67 16,0 0 67-16,20 44 6 0,-20-7-5 15,0-37 14-15,-33 48-20 16,33-48-14-16,-53 45-10 0,7-16-28 16,7-10 14-16,-1-5-8 15,40-14-28-15,-46 4 3 0,46-4-20 16,0 0-4-16,-39-18-7 16,39 18-23-16,-26-37 4 15,19 3-12-15,1-6-12 0,12-5 20 16,7-6-18-16,7-5-1 15,0-7-81-15,-1 4-116 16,8 4-171-16,6 3-208 16,-7 8-223-16</inkml:trace>
  <inkml:trace contextRef="#ctx0" brushRef="#br0" timeOffset="1757">13491 931 1516 0,'0'0'275'0,"40"-4"-77"16,-40 4-77-16,0 0-69 16,0 0-127-16,0 0-334 15,0 0-183-15</inkml:trace>
  <inkml:trace contextRef="#ctx0" brushRef="#br0" timeOffset="1984">13189 1130 1292 0,'0'0'356'0,"0"0"-13"0,0 0-77 15,0 0-90-15,0 0-70 16,39-15-45-16,-39 15-36 0,0 0-15 16,0 0-2-16,0 0-17 15,-13 37-76-15,13-37-130 0,-52 37-153 16,-1-15-139-16,7-3-48 16</inkml:trace>
  <inkml:trace contextRef="#ctx0" brushRef="#br0" timeOffset="2323">13288 0 1468 0,'0'0'294'0,"0"0"-31"0,-20 48-62 16,-6-4-75-16,6 0-41 15,0 1-40-15,-6-8-25 0,26-37-6 16,-26 40 4-16,26-40-31 16,0 0-29-16,0 0-22 15,-40 22 22-15,40-22 22 16,0 0-13-16,0 0 41 0,-20-44-11 16,7 3-7-16,13 41 73 15,0-40 31-15,0 40-3 0,0 0-36 16,0 0-24-16,0 0-17 15,-46 3-7-15,0 20 5 16,0 14-27-16,0 7-145 0,-6 8-211 16,-1 10-234-16,-6 9-70 15</inkml:trace>
  <inkml:trace contextRef="#ctx0" brushRef="#br0" timeOffset="2656">11776 1355 1997 0,'0'0'337'0,"0"0"-43"16,0 0-58-16,46-18-65 15,-46 18-42-15,40 15-39 0,-40-15-36 16,0 0-18-16,26 37-4 15,-26-37-8-15,0 0-7 16,-20 40 1-16,20-40-6 0,-59 26-12 16,13-15 0-16,0-3-10 15,7-5 4-15,39-3-2 16,-46-3 10-16,46 3-2 0,0 0 0 16,-14-41-7-16,28 4-5 15,5 0-62-15,21 4-117 0,6 0-194 16,-7 10-263-16,7 1-167 15</inkml:trace>
  <inkml:trace contextRef="#ctx0" brushRef="#br0" timeOffset="3704">2544 6905 685 0,'0'0'188'15,"0"0"35"-15,-7-37-14 16,7 37-52-16,-13-41-83 0,13 41 1 16,-46-44 14-16,-13 7 1 15,-14 7 54-15,-19 8-13 0,-19 7-35 16,-14 4 6-16,-20 8-46 16,-6 3 27-16,-7 7-17 15,-6 8-13-15,-7 7-10 16,7 4-31-16,6 11 11 0,14 14-7 15,12 12-20-15,14 7 23 16,13 15-8-16,6 11-1 0,14 12 54 16,13 2 7-16,12 5-12 15,8-1-6-15,19-6-12 0,26-5 5 16,21-11 14-16,12-7-32 16,26-7 7-16,27-15-17 0,26-8-9 15,33-18 2-15,20-11-16 16,33-11 8-16,12-12 1 15,21-6-17-15,12-12 18 0,1-11-3 16,-7-7-8-16,-7-15 8 16,-19-19-2-16,-7-14 0 15,-19-19 6-15,-21-22-1 0,-19-14-10 16,-19-12-22-16,-27-4 5 16,-27 12 8-16,-25 7 10 0,-34 19 9 15,-32 14 3-15,-33 15-3 16,-20 18 0-16,-26 23-5 0,-7 14-3 15,-6 16-6-15,6 10-38 16,7 11-125-16,7 4-152 16,19 8-194-16,20-1-123 0,6 5-21 15</inkml:trace>
  <inkml:trace contextRef="#ctx0" brushRef="#br0" timeOffset="4348">2530 7385 813 0,'-13'-33'145'0,"7"-1"-10"16,-1 1-11-16,7-7-41 16,7-1-21-16,-1 0-59 0,1 1 26 15,-7 40-27-15,13-37 22 16,-13 37-24-16,0 0-25 15,0 0 36-15,46-26-31 16,-13 18 37-16,-33 8-26 0,52 15 23 16,-12-4-26-16,-40-11 38 15,39 26-51-15,-39-26 29 0,0 0 22 16,33 52 37-16,-20-11 31 16,-13-1 3-16,-19-3-5 0,-8 7-37 15,-12-7-30-15,-7 0-3 16,-13 0-22-16,0-3-9 0,-7-5 6 15,0-7 13-15,7-7-3 16,0-4-7-16,13-7 0 0,6-4-29 16,40 0 3-1,0 0-10-15,-13-41 19 0,13 8 17 16,0 33 0-16,40-37-19 16,-7 11 5-16,-1 11 35 0,1 12-17 15,-33 3-2-15,33 11 66 16,-33-11 79-16,26 37 40 0,-19-4-6 15,-20 4-39-15,-7 0-19 16,-6 0-29-16,-14-4-47 0,-12-3-16 16,-1 3-13-16,1-7-28 15,-7-8-196-15,6 1-222 0,14-8-275 16</inkml:trace>
  <inkml:trace contextRef="#ctx0" brushRef="#br0" timeOffset="4537">2425 7001 1355 0,'13'-30'280'0,"-13"30"-46"0,0 0-108 15,0 0-61-15,0 0-44 16,0 0-195-16,0 0-329 15,0 0-162-15</inkml:trace>
  <inkml:trace contextRef="#ctx0" brushRef="#br0" timeOffset="4756">1939 6934 1155 0,'0'0'223'15,"0"0"84"-15,0 0-26 0,13 37-101 0,7 11-77 16,0 11-54 0,-1 8-15-16,-6 3-93 0,-6-7-318 15,-7 0-238-15</inkml:trace>
  <inkml:trace contextRef="#ctx0" brushRef="#br0" timeOffset="5255">1656 7389 1436 0,'7'29'282'0,"-7"8"-7"16,-7 0-41-16,-6 0-64 0,0 0-55 16,-7 4-46-16,-12-4-25 15,-8-8-21-15,1-3 2 0,-14 0-18 16,7-4-2-16,-6-11-15 16,12-3 12-16,7-8-2 0,33 0 9 15,-39-19-9-15,39 19-22 16,-20-41-46-16,27-7-27 0,6 4 1 15,13 0 35-15,0 10 25 16,1 5 27-16,-27 29 7 16,33-22-4-16,-33 22 10 15,32 11-4-15,-32-11 78 0,7 37 27 16,-14 0 11-16,-12-4 11 16,-21 4-23-16,1-4-32 0,-7-3-13 15,-7-8 1-15,7 0 27 16,0-11-5-16,0 0-1 0,7-7-14 15,39-4-19-15,-40-7 5 16,40 7-7-16,-46-41-12 0,20 4-16 16,6-11-13-16,14-11-4 15,-1-4-11-15,14-11-40 16,6-4-67-16,-6 12-75 16,6 11-167-16,13 18-156 0,-26 37-168 15,46-11 37-15</inkml:trace>
  <inkml:trace contextRef="#ctx0" brushRef="#br0" timeOffset="5412">1354 7965 1105 0,'0'0'143'0,"53"-22"-36"15,-14-4-38 1,-39 26-50-16,46-52-156 0,-6 1-191 15,-8-5-130-15</inkml:trace>
  <inkml:trace contextRef="#ctx0" brushRef="#br0" timeOffset="5720">1939 6676 1136 0,'0'0'299'0,"0"0"68"0,-46 59-47 15,7-15-79-15,-1-7-87 16,7 0-75-16,-6-7-37 16,6-8-9-16,33-22-19 15,-39 26-56-15,6-8 42 0,33-18-227 16,0 0 39-16,-46-4 36 16,46 4 47-16,-27-37 43 0,14-3 33 15,7-5 7-15,6 5 10 16,0 3 42-16,0 37 41 0,0 0 35 15,0 0 59-15,0 0-24 16,0 0-42-16,-46 44-51 0,13 4-26 16,0 0-11-16,7 0-11 15,6 0-102-15,7-3-269 16,0-5-298-16</inkml:trace>
  <inkml:trace contextRef="#ctx0" brushRef="#br0" timeOffset="7568">11073 1825 373 0,'0'0'0'15,"0"0"-11"-15,0 0 11 16,-66 48 10-16,-6 7-6 16,-7 1 1-16,-6 3 14 0,-7 0-19 15,6 0 5-15,8-4-2 16,-1-3 8-16,6-8-3 16,8-3-8-16,6-8 4 0,-1-3-4 15,8-8 9-15,-7-4-9 16,0-3-8-16,6-4 4 15,7-3 16-15,0-1-1 16,0 8-17-16,0-4 6 0,7 4-16 16,-7 3 38-16,0 1 3 15,6 3 19-15,-6 0-7 16,13 0-15-16,33-22 8 0,-52 37 11 16,12-4 4-16,40-33 0 15,-46 52 2-15,13-8-6 0,1 1 3 16,5-1-22-16,-6 0 11 15,7 1-2-15,0-1-10 16,0 0-11-16,-1 4 30 16,1-3-10-16,0 3-8 0,-1-4-16 15,8 0 23-15,-1-3 37 16,7 3 0-16,0-3-6 16,0-4 22-16,-1 4-15 0,14-41-42 15,-13 48 42-15,-13-4 35 16,26-44-63-16,-33 48 4 0,0-11-29 15,33-37-14-15,-46 52 26 16,7-8-36-16,-1-7 4 0,40-37 15 16,-59 52-20-16,7-8 31 15,6-3-20-15,0-8 5 16,0 0 0-16,0 0 22 16,0 1-36-16,0-1 53 0,-7-7-16 15,7 3-2-15,0-3-1 16,-6 0 5-16,-1-7-22 15,7-1-8-15,46-18 8 0,-66 22-16 16,14-7-1-16,52-15 17 16,-53 11-12-16,53-11 4 0,-46 7 2 15,46-7 4-15,-46 8-28 16,46-8 35-16,-59 11 5 0,13 0-29 16,46-11 6-16,-59 15 2 15,0 7-15-15,6 0 33 16,-6 4-3-16,6-4-25 15,-6 8 0-15,7-1 23 0,-1 1-39 16,-6 7 36-16,6-4-3 16,1 0-4-16,-1 4-7 15,1-3 13-15,-1-1 11 0,1 0 28 16,-8 0 8-16,8 8-13 16,6-4-8-16,-13 3 10 0,6 1-15 15,-6 0-17-15,6-4 4 16,1-4-17-16,6 0 11 0,6-3-18 15,8-8 3-15,-1 0 7 16,33-22-8-16,-46 26 13 16,6-8-5-16,1-3 7 15,-1-4-7-15,1-3-6 0,0-1 19 16,-7-7-5-16,0-4-14 16,0-3 6-16,-7-4 0 0,7 0-3 15,-13-4-13-15,13 0 10 16,-7-3-4-16,7 7 7 0,-6 0-14 15,-7 3 17-15,6 5 0 16,-13 3-10-16,1 7 20 0,-1 4-15 16,-6 4 8-16,6 11-7 15,7 7 4-15,6 8 11 16,7 3-11-16,-6 8 6 16,6-1 25-16,-7 5 18 0,7-1 20 15,0 4-4-15,0 0-2 16,-7-3-21-16,1 3 15 0,-7 4-11 15,-7-8-3-15,-13 8-21 16,0-4-5-16,0-4 0 0,1 5-1 16,5-12-1-16,8-8-15 15,6-3 7-15,13-7-1 0,0-4-3 16,46-26 1-16,-46 18 8 16,46-18-12-16,-46 15 0 15,46-15 0-15,-46 11-4 0,46-11-7 16,-46 4 4-16,46-4 7 15,-40 0 8-15,40 0-5 16,-39 0 1-16,39 0 0 0,0 0 0 16,0 0-7-16,-46 14 3 15,46-14 0-15,-46 15 0 0,46-15 0 16,-53 19 0-16,14-8-3 16,39-11-4-16,-46 18 7 0,6-7 0 15,40-11-9-15,-39 15 9 16,39-15 7-16,-46 11-20 15,46-11-46-15,-46 19-58 0,46-19-108 16,0 0-167-16,0 0-141 16,0 0-81-16</inkml:trace>
</inkml:ink>
</file>

<file path=ppt/ink/ink447.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4:42:18.106"/>
    </inkml:context>
    <inkml:brush xml:id="br0">
      <inkml:brushProperty name="width" value="0.1" units="cm"/>
      <inkml:brushProperty name="height" value="0.1" units="cm"/>
      <inkml:brushProperty name="color" value="#ED1C24"/>
      <inkml:brushProperty name="fitToCurve" value="1"/>
    </inkml:brush>
  </inkml:definitions>
  <inkml:trace contextRef="#ctx0" brushRef="#br0">39 613 1165 0,'-13'-45'446'16,"0"12"38"-16,13 33-37 15,0 0-62-15,-13-26-74 16,13 26-83-16,0 0-55 15,0 0 52-15,0 0 31 0,6 37 10 16,7 8-55-16,7 10-70 16,0 8-2-16,6 0-23 15,7-1-77-15,6 5-20 0,15-8-19 16,-8-3 16-16,7-1 3 16,-1-7-174-16,-6-7-180 0,-6-4-99 15,-40-37-24-15,32 51-144 16,-32-51-315-16,7 52-37 0</inkml:trace>
  <inkml:trace contextRef="#ctx0" brushRef="#br0" timeOffset="614">810 0 1596 0,'0'0'317'16,"0"0"17"-16,0 0-53 15,0 0-61-15,0 0-61 16,-20 36-51-16,7-2-19 0,7 3-38 16,-8 0-32-16,1 0-9 15,-13-4 5-15,26-33-4 0,-33 37-14 16,0-8-7-16,33-29-24 15,-47 19-12-15,8-12-2 0,-1-11 19 16,40 4 7-16,-46-33 11 16,14-4 7-16,12-7 0 15,7-4-3-15,13 0 7 0,-7 4-19 16,7 44 14-16,7-34 2 16,-7 34 3-16,0 0 0 15,0 0-5-15,39 11 12 0,-39-11 10 16,26 48 12-16,-6-3 6 15,0 3-1-15,-14-8-6 16,-6 1-5-16,-6-4-9 0,6-37-4 16,-33 44-2-16,-6-7-6 15,-7-11-2-15,0-11 2 0,0-4-10 16,0-11 8-16,13-7-8 16,-1-8 10-16,34 15 1 0,-33-45-3 15,13 9-4-15,7 2 15 16,13 34-14-16,-13-33 8 0,13 33-9 15,0 0 9 1,0 0 26-16,0 0 6 0,53 26 12 16,-13 15-12-16,6 14 8 15,0 11 35-15,0 8 6 0,0 11-44 16,7-3-21-16,6 3-1 16,0 0-23-16,8 0-100 0,-8-8-212 15,0-3-432-15,-7-7-423 16</inkml:trace>
</inkml:ink>
</file>

<file path=ppt/ink/ink448.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4:42:25.443"/>
    </inkml:context>
    <inkml:brush xml:id="br0">
      <inkml:brushProperty name="width" value="0.1" units="cm"/>
      <inkml:brushProperty name="height" value="0.1" units="cm"/>
      <inkml:brushProperty name="color" value="#3165BB"/>
      <inkml:brushProperty name="fitToCurve" value="1"/>
    </inkml:brush>
  </inkml:definitions>
  <inkml:trace contextRef="#ctx0" brushRef="#br0">13 292 629 0,'-13'-34'180'16,"13"34"48"-16,0-29 11 16,0 29 36-16,0 0-28 0,0-30-28 15,0 30-73-15,0 0-70 16,0 0 17-16,0 0 80 0,6 41-14 15,1 14-49-15,6 12-49 16,0 10-21-16,7 8-6 0,6 4 8 16,1 0-33-16,5-4 2 15,-5-4-11-15,-1-7 0 0,0-11 0 16,-13-4-243-16,1-15-380 16,-14-3-223-16</inkml:trace>
  <inkml:trace contextRef="#ctx0" brushRef="#br0" timeOffset="628">940 74 973 0,'0'0'186'0,"0"0"77"16,-7-26-14-16,7 26-102 15,0 0-97-15,0 0-18 0,0 0 42 16,0 0-30-16,0 0-13 0,0 0 11 16,0 29-38-16,0-29 25 15,-39 37-44-15,6-14 32 0,-13-5-9 16,6-7-15-16,-6-7 22 15,7-8-34-15,6-7 26 0,0 0-13 16,33 11 6-16,-33-41 5 16,14 4-20-16,5 0 28 15,1 8-28-15,13 29 22 0,0 0 0 16,0 0-20-16,0 0 15 16,0 0-13-16,0 0 26 0,0 0-19 15,-6 33 25-15,6 4-1 16,-7-4 34-16,1 1 48 0,-1-5-38 15,7-29-12-15,-33 41-47 16,33-41 24-16,-46 40-25 0,7-14 10 16,39-26-2-16,-53 19-12 0,53-19 8 15,-46-4-13-15,46 4 9 16,-39-18 1-16,39 18-5 0,-20-45 4 16,13 5-8-16,7-1 9 15,7 11 9-15,-7 30 5 0,0-29 3 16,0 29-11-16,0 0 101 15,0 0-24-15,13 48-18 16,-6 15 63-16,-7 7-29 0,6 7-40 16,7 5-34-16,1-5 3 15,5 8-28-15,8-7 7 0,5-1-9 16,8-6-20-16,-1-9-230 16,1-6-336-16,-7-12-351 0</inkml:trace>
</inkml:ink>
</file>

<file path=ppt/ink/ink449.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4:42:27.171"/>
    </inkml:context>
    <inkml:brush xml:id="br0">
      <inkml:brushProperty name="width" value="0.1" units="cm"/>
      <inkml:brushProperty name="height" value="0.1" units="cm"/>
      <inkml:brushProperty name="color" value="#3165BB"/>
      <inkml:brushProperty name="fitToCurve" value="1"/>
    </inkml:brush>
  </inkml:definitions>
  <inkml:trace contextRef="#ctx0" brushRef="#br0">117 137 700 0,'-20'-33'215'16,"0"3"100"-16,0 1-18 16,1 3-1-16,6 7-12 15,13 19-76-15,0 0-98 0,0 0-58 16,0 0 115-16,-20 48-7 15,13 26-62-15,14 26-16 0,-1 19-12 16,14 7 13-16,6 3 0 16,1-2-19-16,6-9-29 0,-7-7-25 15,0-11 4-15,0-15-2 16,-12-11 4-16,-1-18 1 0,-13-56 9 16,6 55 23-16,-6-55 46 15,0 0 22-15,0 0-49 16,0 0-40-16,0 0-4 0,0 0-7 15,0 0-17-15,-46-22-3 16,20-15 3-16,13-15 2 0,6-11-11 16,14 3 2-16,-1 1-5 15,8 11 3-15,-8 11 6 0,-6 37 3 16,0 0-13-16,0 0 10 16,40 4 6-16,-40-4-3 0,39 55-5 15,-13 1 9-15,-6-1 1 16,6-3 1-16,1-3-6 0,12-5-4 15,-39-44 4-15,59 52 7 16,1-15-2-16,-7-15-11 16,-7-7-122-16,0-4-119 0,-46-11-183 15,52-4-275-15,-52 4-164 16</inkml:trace>
  <inkml:trace contextRef="#ctx0" brushRef="#br0" timeOffset="408">1143 1077 1665 0,'0'0'355'0,"0"0"5"16,19-29-122-16,-19 29-77 0,0 0 41 16,40-11-19-1,12 7-72-15,8 8-57 0,19-1-18 16,0 5-13-16,0-1-23 15,-13 1 4-15,-7-1 2 0,-7 0-3 16,-19-7-6-16,-33 0-14 0,27 8-44 16,-27-8-68-16,0 0-64 15,0 0-17-15,-53 33 36 0,0-7 42 16,1-4 44-16,-7 1 47 16,0-1 19-16,-7-3 29 0,7 3-2 15,-1-7 46-15,7 3 69 16,7 4 33-16,7-3 0 15,39-19-36-15,-40 26-27 16,40-26 11-16,0 0-6 0,0 0-32 16,0 0-3-16,7 37-19 15,-7-37-14-15,59 18-11 0,13-10-7 16,21-8-4-16,-1-8-70 16,7 5-246-16,-7-9-365 0,0-2-412 15</inkml:trace>
</inkml:ink>
</file>

<file path=ppt/ink/ink45.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10-27T23:17:20.666"/>
    </inkml:context>
    <inkml:brush xml:id="br0">
      <inkml:brushProperty name="width" value="0.06667" units="cm"/>
      <inkml:brushProperty name="height" value="0.06667" units="cm"/>
      <inkml:brushProperty name="color" value="#3165BB"/>
      <inkml:brushProperty name="fitToCurve" value="1"/>
    </inkml:brush>
  </inkml:definitions>
  <inkml:traceGroup>
    <inkml:annotationXML>
      <emma:emma xmlns:emma="http://www.w3.org/2003/04/emma" version="1.0">
        <emma:interpretation id="{CA36BC19-B1C5-4F48-BD38-039BE9ABCF0F}" emma:medium="tactile" emma:mode="ink">
          <msink:context xmlns:msink="http://schemas.microsoft.com/ink/2010/main" type="writingRegion" rotatedBoundingBox="10975,10775 14930,10656 14968,11927 11013,12045"/>
        </emma:interpretation>
      </emma:emma>
    </inkml:annotationXML>
    <inkml:traceGroup>
      <inkml:annotationXML>
        <emma:emma xmlns:emma="http://www.w3.org/2003/04/emma" version="1.0">
          <emma:interpretation id="{F519A8BC-B6AF-4BCB-9AA8-9ACD3E3F0CD4}" emma:medium="tactile" emma:mode="ink">
            <msink:context xmlns:msink="http://schemas.microsoft.com/ink/2010/main" type="paragraph" rotatedBoundingBox="10975,10775 14930,10656 14968,11927 11013,12045" alignmentLevel="1"/>
          </emma:interpretation>
        </emma:emma>
      </inkml:annotationXML>
      <inkml:traceGroup>
        <inkml:annotationXML>
          <emma:emma xmlns:emma="http://www.w3.org/2003/04/emma" version="1.0">
            <emma:interpretation id="{4F04A7E3-9139-4179-AD83-CD44A1B73EFE}" emma:medium="tactile" emma:mode="ink">
              <msink:context xmlns:msink="http://schemas.microsoft.com/ink/2010/main" type="line" rotatedBoundingBox="10975,10775 14930,10656 14968,11927 11013,12045"/>
            </emma:interpretation>
          </emma:emma>
        </inkml:annotationXML>
        <inkml:traceGroup>
          <inkml:annotationXML>
            <emma:emma xmlns:emma="http://www.w3.org/2003/04/emma" version="1.0">
              <emma:interpretation id="{403443F8-A2E6-4D21-A27F-EE84FD2C21DB}" emma:medium="tactile" emma:mode="ink">
                <msink:context xmlns:msink="http://schemas.microsoft.com/ink/2010/main" type="inkWord" rotatedBoundingBox="10975,10775 11982,10745 12020,12015 11013,12045"/>
              </emma:interpretation>
            </emma:emma>
          </inkml:annotationXML>
          <inkml:trace contextRef="#ctx0" brushRef="#br0">6050 8680 638 0,'0'0'156'15,"0"0"119"-15,0 0 67 0,0 0-93 16,0 0-91-16,0 0-49 16,0 0-19-16,-11-28-18 15,11 28-47-15,0 0-3 16,-21-35-4-16,21 35-10 0,-31-40 0 15,4 5-3-15,1 8-5 0,0-5 0 16,0 1-8-16,5-9 8 16,5-7 6-16,6 0-24 15,10-4 11-15,0 4 7 0,10 11-9 16,-10 36 9-16,32-20 7 16,4 32-11-16,11 35 68 15,6 24-12-15,5 16-10 16,5 15-34-16,5 8 9 0,0 4-17 0,0-4 0 0,0-7 6 15,-5-9 3-15,0-11-21 0,-10-9 17 16,-1-11-2-16,-10-16-78 16,-5-11-151-16,-6-5-178 0,-10-7-25 15,-21-24-63-15</inkml:trace>
          <inkml:trace contextRef="#ctx0" brushRef="#br0" timeOffset="203.334">6836 8098 1205 0,'0'0'229'16,"-31"39"33"-16,-1 16 33 16,-4 12-68-16,-6 12-58 15,-6 7-63-15,-4 1-54 0,0 7-30 16,-1 0-14-16,-5 13-8 15,6-5-21-15,0-8-119 0,4-11-156 16,6-5-137-16,6-11-68 16,15-8-30-16</inkml:trace>
        </inkml:traceGroup>
        <inkml:traceGroup>
          <inkml:annotationXML>
            <emma:emma xmlns:emma="http://www.w3.org/2003/04/emma" version="1.0">
              <emma:interpretation id="{7455DFC6-7CFE-4F98-B3CC-9C0114963803}" emma:medium="tactile" emma:mode="ink">
                <msink:context xmlns:msink="http://schemas.microsoft.com/ink/2010/main" type="inkWord" rotatedBoundingBox="12434,10933 14936,10858 14958,11592 12456,11667"/>
              </emma:interpretation>
            </emma:emma>
          </inkml:annotationXML>
          <inkml:trace contextRef="#ctx0" brushRef="#br0" timeOffset="733.4327">7298 8597 887 0,'0'0'323'15,"26"24"21"-15,5-1-59 0,17-15-94 16,4 0-76-16,16-4-55 15,11-8-35-15,10 0-12 0,5 8-7 0,-4 0 0 0,-7 0-19 16,-4 0-165-16,-16 0-185 31,-5 4-92-31,-16 0-77 0</inkml:trace>
          <inkml:trace contextRef="#ctx0" brushRef="#br0" timeOffset="911.1335">7869 8318 1263 0,'0'0'197'0,"21"43"34"0,0 8-81 16,5 0-41-16,6 12-54 0,-1 0-20 16,17 8-14-1,-6 0-54-15,15-8-306 0,1 0-194 0</inkml:trace>
          <inkml:trace contextRef="#ctx0" brushRef="#br0" timeOffset="1108.4971">9070 8621 1687 0,'42'-8'90'0,"5"-12"36"15,11 1 6-15,5-13-74 16,10 1-17-16,6-5-24 0,5 1-61 0,-6 3-144 16,1 5-133-1,-11-1-80-15,-15 9-15 16</inkml:trace>
          <inkml:trace contextRef="#ctx0" brushRef="#br0" timeOffset="1310.9982">9516 8255 1002 0,'0'0'216'0,"-11"-35"88"15,11 35-32-15,0 0 50 0,0 0-69 16,0 0-63-16,16 55-87 16,-5 15-50-16,-6 5-21 0,5 8-16 15,-4 7 0-15,4 1-16 16,11 3-224-16,0-4-249 0,16-7-255 15</inkml:trace>
        </inkml:traceGroup>
      </inkml:traceGroup>
    </inkml:traceGroup>
  </inkml:traceGroup>
</inkml:ink>
</file>

<file path=ppt/ink/ink450.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4:42:28.162"/>
    </inkml:context>
    <inkml:brush xml:id="br0">
      <inkml:brushProperty name="width" value="0.1" units="cm"/>
      <inkml:brushProperty name="height" value="0.1" units="cm"/>
      <inkml:brushProperty name="color" value="#3165BB"/>
      <inkml:brushProperty name="fitToCurve" value="1"/>
    </inkml:brush>
  </inkml:definitions>
  <inkml:trace contextRef="#ctx0" brushRef="#br0">15 614 966 0,'0'0'200'16,"-14"-30"82"-16,14 30-10 15,0 0-47-15,0 0 56 0,0 0-7 16,0 59-80-16,0 11-69 15,0 15-21-15,0 8-9 0,7 6-7 16,-7 1 20-16,0 4-39 16,7-8 10-16,-1 3-31 0,1-10 5 15,-1 0-31-15,1-12 6 16,-1-14 4-16,1-11 25 0,-7-52-27 16,7 52 6-16,-7-52 33 15,0 0 17-15,0 0-37 16,0 0-21-16,0 0-15 0,0 0-13 15,0 0 10-15,32-63-21 16,8 0 11-16,-1-7-11 0,7-4 19 16,7 4-17-16,-1 11 6 15,1 7-3-15,-7 11 0 0,-13 12 10 16,0 6-17-16,-33 23 16 16,46-3-8-16,-20 14-1 0,-26-11 9 15,39 48-3-15,-6-4 8 16,0 8-12-16,0 11 4 0,6-12 2 15,7-2 2-15,-6-1-22 16,6-12-159-16,-46-36-63 16,52 49-101-16,-6-20-142 0,-46-29-219 15,53 22-49-15</inkml:trace>
  <inkml:trace contextRef="#ctx0" brushRef="#br0" timeOffset="1213">954 614 692 0,'0'0'95'15,"0"0"99"-15,20-30 71 0,-20 30-19 16,46-30-35-16,7 12-64 16,6 7 1-16,6 3 16 0,8 5-51 15,12-5-52-15,1 5-27 16,12-1 3-16,-6 0-11 16,0-3-23-16,-13 0-7 0,0-1 0 15,-13 1 12-15,-14-4-11 16,-12 3-172-16,-40 8-166 0,46-18-77 15,-46 18-37-15,0 0 41 16</inkml:trace>
  <inkml:trace contextRef="#ctx0" brushRef="#br0" timeOffset="1632">1986 0 570 0,'0'0'184'0,"0"0"-38"16,0 0 92-16,0 0 71 0,-33 37 12 16,-6 15-62-16,-7 11-47 15,0 11-62-15,-7 3-19 0,-6-3-27 16,0-4-32-16,6-11-31 16,1 1-19-16,6-9-1 0,0-10-16 15,6-12 5-15,7-3-3 16,33-26-14-16,-32 15 17 0,32-15-7 15,0 0-13-15,0 0 18 16,-20-44-12-16,13-4-3 16,14-15 10-16,13-11-12 0,-1-7 9 15,-6-4 3-15,14 0-14 16,-14 11 16-16,0 15-5 0,0 14-9 16,-6 16 9-16,-7 29-15 15,0 0 20-15,0 0 60 0,0 37-3 16,6 15 40-16,1 14-12 15,6 4-40-15,7 12-15 0,-1-1-10 16,14 4-16-16,7 3-9 16,6-3 6-16,0-3-94 0,0-1-199 15,-7-11-305-15,1-3-229 16</inkml:trace>
</inkml:ink>
</file>

<file path=ppt/ink/ink451.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4:42:49.031"/>
    </inkml:context>
    <inkml:brush xml:id="br0">
      <inkml:brushProperty name="width" value="0.1" units="cm"/>
      <inkml:brushProperty name="height" value="0.1" units="cm"/>
      <inkml:brushProperty name="color" value="#3165BB"/>
      <inkml:brushProperty name="fitToCurve" value="1"/>
    </inkml:brush>
  </inkml:definitions>
  <inkml:trace contextRef="#ctx0" brushRef="#br0">0 22 1423 0,'59'33'24'0,"13"-22"-3"16,13-11-12-16,14-7 2 16,6-4-4-16,-6-11-207 0,-1-4-330 15</inkml:trace>
</inkml:ink>
</file>

<file path=ppt/ink/ink452.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4:42:43.603"/>
    </inkml:context>
    <inkml:brush xml:id="br0">
      <inkml:brushProperty name="width" value="0.1" units="cm"/>
      <inkml:brushProperty name="height" value="0.1" units="cm"/>
      <inkml:brushProperty name="color" value="#3165BB"/>
      <inkml:brushProperty name="fitToCurve" value="1"/>
    </inkml:brush>
  </inkml:definitions>
  <inkml:trace contextRef="#ctx0" brushRef="#br0">14341 1404 1406 0,'-7'-37'327'0,"-6"4"-16"0,7 11-97 15,6 22-78-15,0 0 33 16,0 0 71-16,-14 55-21 0,1 23-53 16,13 14-54-16,0 19-37 15,13 11-43-15,7 4-1 16,13-1-25-16,0 1-1 0,6-1-5 16,7-6 3-16,7-8-20 15,-14-12-115-15,1-17-317 0,-14-20-300 16,-26-14-143-16</inkml:trace>
  <inkml:trace contextRef="#ctx0" brushRef="#br0" timeOffset="288">15241 388 993 0,'-59'-55'217'16,"-7"-1"125"-16,-19 5-59 0,-7-1 18 15,-33 8-55-15,-26 3-35 16,-27 11-83-16,-32 1-33 0,-20 14 19 16,-13 8-14-16,13 10-38 15,26 9-32-15,33 6-4 16,33 12-20-16,20 6-6 0,33 13-11 15,19 10-10-15,27 18-64 16,19 19-283-16,20 8-333 0,0 18-174 16</inkml:trace>
  <inkml:trace contextRef="#ctx0" brushRef="#br0" timeOffset="687">12691 1992 1370 0,'0'0'319'0,"0"0"6"16,40 26-55-16,-40-26-63 16,52 40-37-16,-52-40-58 0,53 52-25 15,-53-52-11-15,39 52-20 16,-39-52-9-16,7 44-7 0,-7-44-13 15,0 0-20-15,-66 52-1 16,1-26 7-16,-1-15-1 0,-6-8-7 16,12-6-9-16,1-12 4 15,7-11 21-15,52 26 3 16,-66-70 10-16,7-8-9 0,13-7-16 16,0-11-4-16,-7-7 3 15,7-15 2-15,0-8-6 0,7-11-4 16,-1-11-3-16,14 1-7 15,-7 10 6-15,7 15 15 0,0 19-9 16,-1 21-2-16,8 19-13 16,-1 15-57-16,20 48-116 0,0 0-259 15,0 0-316-15</inkml:trace>
  <inkml:trace contextRef="#ctx0" brushRef="#br0" timeOffset="888">12645 3104 2214 0,'60'29'267'0,"-8"-10"-99"15,14-8-81-15,0-7-42 16,12-8-32-16,8 4-30 0,-14-4-284 15,0-7-467-15</inkml:trace>
  <inkml:trace contextRef="#ctx0" brushRef="#br0" timeOffset="1383">11179 2062 2119 0,'0'0'58'0,"-53"7"139"15,53-7-22-15,0 0-31 0,7 56-49 16,19-16-67-16,-26-40-3 16,66 48-8-16,-7-11-22 0,-6-15 17 15,-14-7-12-15,-39-15 10 16,0 0 2-16,46-3-12 0,-46 3 6 15,0 0-4-15,21-56-6 16,-15 4 13-16,-12 1 10 0,-15 3 70 16,-5 3 26-16,26 45-30 15,-59-37-40-15,0 26 4 16,-7 22 39-16,-6 26 5 0,-1 19 53 16,-6 14 21-16,7 15-14 15,-7 4-25-15,14-1-20 16,-8 1-28-16,14-4 8 0,-7-8 49 15,7-10 9-15,-6-12 60 16,12-14 48-16,53-41-9 0,-66 19-29 16,66-19-60-16,-52-30-69 15,52 30-35-15,-20-85-31 0,13-11 2 16,27-11-32-16,6-11-13 16,20-15-27-16,0 0-36 15,7 11-169-15,0 11-176 0,-7 18-105 16,-7 20-24-16,-13 13-136 15,-6 20-370-15</inkml:trace>
  <inkml:trace contextRef="#ctx0" brushRef="#br0" timeOffset="1760">9628 1545 1842 0,'-39'55'362'15,"19"-3"9"-15,20-52-62 16,-13 77-65-16,0-10-76 0,0-8-56 16,-20 0-44-16,-7-3-43 15,-12-1-18-15,-14-7 6 16,-13-11-8-16,0-4-12 0,0-14 7 16,1-5 8-16,12-10-31 15,13-15-4-15,53 11-13 0,-46-37-3 16,46 37 13-16,-19-44 23 15,19 44-11-15,0 0 6 0,0 0 24 16,46-26-25-16,-46 26 13 16,46 26 6-16,-46-26 2 0,32 66 20 15,-25-3 39-15,-14 4 14 16,-12-1 0-16,-14-3-32 16,-20 0-13-16,-6-4-20 15,-6-7-14-15,-8-8-2 0,-12-7-122 16,6-11-153-16,7-8-266 15,19-14-442-15</inkml:trace>
  <inkml:trace contextRef="#ctx0" brushRef="#br0" timeOffset="1944">8820 880 2523 0,'79'-15'311'16,"32"0"-68"-16,14 0-96 16,7-3-80-16,12 3-30 0,-12 4-33 15,-21-4-238-15,-25 8-565 16</inkml:trace>
  <inkml:trace contextRef="#ctx0" brushRef="#br0" timeOffset="2167">7959 311 2484 0,'-20'92'270'0,"7"23"-28"16,7 14-65-16,6 11-85 0,13-3-48 15,0 3-24-15,0-3-20 16,-6 3-91-16,-14 8-305 16,-32-4-548-16</inkml:trace>
  <inkml:trace contextRef="#ctx0" brushRef="#br0" timeOffset="2743">7210 1345 2182 0,'0'0'137'15,"0"0"124"-15,0 0-37 16,33 56-55-16,-20-1-70 16,-20-3-44-16,-6 3-9 0,-26 1-21 15,-7-5-15-15,-20-3-14 16,-6-3 7-16,-20-12 6 15,0-15-3-15,0-10-6 16,0-12-9-16,6-11 17 0,1-14-1 16,6-8-2-16,7-8-13 15,0-3 2-15,12 0 6 0,1 11 0 16,7 15 0-16,6 15 0 16,46 7-13-16,-59 33 13 15,6 8 14-15,14 10-14 0,19 5-3 16,0-1-3-16,27 4 0 15,6-3 6-15,13-4 11 0,-26-52-11 16,53 51 0-16,-1-17-7 16,-52-34-6-16,46 22 20 15,-46-22-7-15,0 0 7 16,0 0-17-16,0-67-2 0,-33-3 15 16,-13 4 6-16,-19-1-4 15,-8 8 0-15,-5 11-5 0,-1 15 30 16,0 25 8-16,0 16 18 15,0 29 27-15,-6 22 8 16,6 26-8-16,13 22-28 0,7 11-35 16,13 19-10-16,13 11 1 15,13 10 0-15,20-2-14 16,7-5-4-16,6-7-7 16,7-15-47-16,0-18-134 0,-1-15-156 15,1-22-222-15,-7-22-174 16,0-8-16-16</inkml:trace>
  <inkml:trace contextRef="#ctx0" brushRef="#br0" timeOffset="2964">6415 255 2649 0,'6'-48'217'0,"1"8"21"16,-7 40-17-16,7-37-81 16,-7 37-66-16,0 0-32 0,0 0-15 15,6-34-49-15,-6 34-154 16,0 0-183-16,0 0-248 16,-6 52-187-16</inkml:trace>
  <inkml:trace contextRef="#ctx0" brushRef="#br0" timeOffset="3464">5515 3566 2490 0,'-40'-34'299'0,"40"34"-36"16,-33-37-56-16,20 8-96 15,33-1-53-15,32-3-31 16,34 3 2-16,19 5-15 0,26 2-7 16,7 5-3-16,14 3-4 15,12 0-11-15,-6 4 16 0,-14 8-52 16,-12-1-194-16,-14 4-291 16,-20 7-400-16</inkml:trace>
  <inkml:trace contextRef="#ctx0" brushRef="#br0" timeOffset="5283">3680 1408 887 0,'0'0'220'0,"40"55"86"0,-8 4 22 15,-5 12-79-15,6-1-24 16,-6 7-71-16,-1-6-56 15,-6-1-54-15,-7-11-13 16,-13-7-11-16,-13-8 5 0,-13-3-29 16,-14-12 4-16,-7-3 19 15,-5-15-4-15,6-3-6 16,0-12-12-16,46 4-12 0,0 0-2 16,-27-59 3-16,27-11-2 15,20-8-27-15,6-7 11 0,14 4 17 16,-7-1-3-16,-7 16-1 15,-6 14 13-15,-20 12 9 16,0 40-3-16,0 0-9 0,-66 0 13 16,-13 18 10-16,7 15 4 15,-1 12-18-15,8 10 8 16,12 12-8-16,1-5 0 0,25 5 13 16,8-1-2-16,25-3-4 15,14 0-10-15,26-4 0 16,6 0-11-16,21-7 4 15,-1-11 19-15,-6-4 29 0,-1-4-44 16,-12-11-2-16,-7-4-10 16,-46-18 18-16,39 15-6 0,-39-15 16 15,0 0 11-15,0 0-8 16,0 0 4-16,0 0-1 16,0 0-16-16,0 0 10 0,0 0 6 15,0 0 0-15,0 0-6 16,-46 15-14-16,0-4 10 15,0 8-15-15,-6-1 4 16,-7 0 10-16,-20 5 9 0,-7-1-6 16,1-4-12-16,0 1-2 15,6-4 16-15,13-12-15 16,13-6 5-16,7-5 0 0,7-10 0 16,6-8 10-16,7-11-18 15,13-15-2-15,6-3 0 0,1-4 12 16,-1 3 10-16,7 4-3 15,-7 4-5-15,7 11-4 16,0 37-4-16,0 0 4 0,-6-36 7 16,6 36 2-16,0 0-3 15,0 0 15-15,-59 3 37 16,0 12 44-16,-27 0 37 16,-19 3 7-16,-20 1-13 0,-19-1 6 15,-8-3-4-15,-12-11-2 16,-13-8-45-16,-14-14-33 0,-6-1 28 15,0-3 44-15,6-4 4 16,14 4-22-16,6 3-36 0,20 8-21 16,13 11-17-16,20 15-10 15,26 15 31-15,19 10-12 16,27 12 0-16,27 7-22 16,32 11-29-16,20 4 19 0,26 0-2 15,13 4-25-15,20 3 3 16,13-3-32-16,7-1-109 15,6 4-102-15,7-3-103 0,-13-4-132 16,-14 7-256-16,-6 0-203 16</inkml:trace>
  <inkml:trace contextRef="#ctx0" brushRef="#br0" timeOffset="5675">1571 695 2241 0,'0'0'394'15,"39"-7"-37"-15,27 21-36 0,6 27-113 16,14 14-90-16,6 12-70 15,0 10-10-15,0 5-33 0,-14 3-66 16,-5 3-170-16,-21-3-233 16,-12 8-285-16,-21-1-157 15</inkml:trace>
</inkml:ink>
</file>

<file path=ppt/ink/ink453.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4:42:51.147"/>
    </inkml:context>
    <inkml:brush xml:id="br0">
      <inkml:brushProperty name="width" value="0.1" units="cm"/>
      <inkml:brushProperty name="height" value="0.1" units="cm"/>
      <inkml:brushProperty name="color" value="#3165BB"/>
      <inkml:brushProperty name="fitToCurve" value="1"/>
    </inkml:brush>
  </inkml:definitions>
  <inkml:trace contextRef="#ctx0" brushRef="#br0">128 281 1448 0,'-33'-37'67'16,"33"37"280"-16,0 0-13 0,-33 59-73 15,7 22-58-15,6 26-10 16,7 19-78-16,13 18 4 0,7 11-9 16,6 8-28-16,13-1-19 15,0-3-2-15,1-7 30 0,-1-8 4 16,0-11-46-16,-6-22-30 16,0-26-9-16,-7-15 4 15,0-22-1-15,-6-19-4 0,-7-29-1 16,0 0-13-16,0 0 15 15,26-51-18-15,0-16 8 0,14-14 0 16,6-15-11-16,6-4 15 16,7 0-13-16,7 12 5 0,-13 17 6 15,-7 16-15-15,-7 29 15 16,-39 26 11-16,46 19 18 0,-13 25 36 16,-7 19 34-16,-6 14 2 15,0 12-12-15,-1 0-27 0,8 10-21 16,5 5-7-16,8-1-15 15,19-3-8-15,7-11-34 0,-1-12-118 16,-5-18-209 0,-1-3-225-16,-13-19-425 0</inkml:trace>
  <inkml:trace contextRef="#ctx0" brushRef="#br0" timeOffset="260">2014 650 2029 0,'0'0'217'0,"53"-22"67"0,19 11-36 15,13 7-80-15,14 4-78 16,19 4-41-16,0 3-28 0,7-3 3 15,-13 0-17-15,0-4-10 16,-20-8-82-16,-13-6-205 0,-7-5-199 16,-13-7-202-16,-13 0-23 15</inkml:trace>
  <inkml:trace contextRef="#ctx0" brushRef="#br0" timeOffset="640">3210 0 1386 0,'0'0'412'0,"0"0"35"0,-39 30-99 16,-1 14-83-16,-12 15-35 15,-14 4-30-15,-6 3-46 0,-1 1-58 16,1-1-52-16,0-10-20 16,-1-5-3-16,8-3-7 0,-8-14-14 15,21-5-9-15,6-14 9 16,6-4 2-16,8-11-33 0,32 0-27 15,0 0 8-15,-27-48 2 16,21-4 23-16,12-14 25 16,21-12-3-16,-1-7 3 15,0 0-13-15,7 11 13 0,-13 19 7 16,-7 18-2-16,-13 37 34 16,0 0 60-16,6 44 18 0,-6 27 20 15,7 10 26-15,13 11-18 16,6 4-57-16,13-3-42 0,7-1-20 15,0-7-6-15,27 0-11 16,-14-4-47-16,0-7-161 0,-13-15-169 16,-7 0-143-16,-12-7-324 15,-8 0-214-15</inkml:trace>
</inkml:ink>
</file>

<file path=ppt/ink/ink454.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4:42:50.226"/>
    </inkml:context>
    <inkml:brush xml:id="br0">
      <inkml:brushProperty name="width" value="0.1" units="cm"/>
      <inkml:brushProperty name="height" value="0.1" units="cm"/>
      <inkml:brushProperty name="color" value="#3165BB"/>
      <inkml:brushProperty name="fitToCurve" value="1"/>
    </inkml:brush>
  </inkml:definitions>
  <inkml:trace contextRef="#ctx0" brushRef="#br0">0 111 561 0,'0'-41'155'0,"7"4"87"0,-7 37 109 15,7-33-4-15,-7 33-83 16,0 0-79-16,0 0-38 0,0 0 211 16,6 37-65-16,7 22-64 15,-6 23-59-15,-1 21-23 16,1 12-16-16,6 4-31 15,0 3 29-15,7 3-18 0,6-3-48 16,14 4-36-16,-1-12-2 16,-6-10-8-16,6-22-23 0,-11-15 14 15,-2-19-8-15,-13-15 9 16,7-7-2-16,-20-26 2 0,0 0-15 16,20-48-13-16,6-15 4 15,0-18 6-15,14-16-37 0,-1-14 24 16,0 4-5-16,1 11 24 15,-7 18 3-15,-7 23-9 0,-6 14 5 16,-20 41-6-16,0 0 15 16,39 22 1-16,1 22-3 15,-1 23 3-15,7 10-6 0,1 8 12 16,12 4-3-16,7 7-17 16,0 1 8-16,6-8-22 0,0-4-115 15,-6-11-152-15,0-8-230 16,-1-7-334-16,-5-14-114 0</inkml:trace>
  <inkml:trace contextRef="#ctx0" brushRef="#br0" timeOffset="241">2245 1124 1942 0,'46'-22'245'15,"0"11"113"-15,7 7-63 16,13 4-61-16,19 4-69 0,15 4-21 16,18-5-62-16,7 5-46 15,-7 3-14-15,1 0-22 0,-27 0 0 16,-13-4-99-16,-20 1-168 16,-13 3-138-16,-46-11-154 0,0 0-54 15,-6 33 43-15,-34-3 81 16</inkml:trace>
  <inkml:trace contextRef="#ctx0" brushRef="#br0" timeOffset="417">2416 1547 1148 0,'-39'7'367'0,"-1"0"-48"16,40-7-68-16,0 0-76 16,0 0 68-16,0 0-11 0,0 0-63 15,66 4-61-15,13-4-62 16,14-7-12-16,18-4-27 0,8 3 1 15,6-3-1-15,-1 4-85 16,-4-1-230-16,-15-3-305 16,0-4-107-16</inkml:trace>
</inkml:ink>
</file>

<file path=ppt/ink/ink455.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4:42:52.807"/>
    </inkml:context>
    <inkml:brush xml:id="br0">
      <inkml:brushProperty name="width" value="0.1" units="cm"/>
      <inkml:brushProperty name="height" value="0.1" units="cm"/>
      <inkml:brushProperty name="color" value="#3165BB"/>
      <inkml:brushProperty name="fitToCurve" value="1"/>
    </inkml:brush>
  </inkml:definitions>
  <inkml:trace contextRef="#ctx0" brushRef="#br0">8098 0 523 0,'0'0'92'0,"0"0"-6"0,0 0 16 16,0 0 18-16,0 0-16 15,0 0 11-15,0 0-22 16,0 0-43-16,0 0 58 15,0 0-40-15,0 0-9 0,0 0-41 16,0 0 3-16,0 0-21 16,0 0-14-16,0 0 1 0,0 0 10 15,0 0 9-15,0 0 4 16,0 0-16-16,0 0 14 0,0 0-20 16,0 0 6-16,0 0 9 15,0 0 2-15,0 0-14 0,0 0 30 16,0 0-33-16,0 0 12 15,0 0 13-15,0 0-24 0,0 0 66 16,0 0 46-16,0 0 20 16,0 0-33-16,0 0 175 15,0 0-77-15,13 41 20 16,-6 3-20-16,-1 4-4 0,-6 11-2 16,0 11-44-16,0 15 52 15,0 8-10-15,7 21-19 0,-7 8-41 16,13-4-59-16,0 12-20 15,7-5-10-15,0-6-17 0,-1-15-7 16,-6-12-14-16,20-14-24 16,-20-15-145-16,1-15-84 0,-1-11-79 15,-13-37-117-15,-13 29-125 16,13-29-121-16,-27 8 18 0</inkml:trace>
  <inkml:trace contextRef="#ctx0" brushRef="#br0" timeOffset="543">7257 528 872 0,'0'0'206'0,"46"-18"64"16,-46 18-57-16,33-11-26 0,-33 11-24 16,0 0-39-16,0 0 12 15,0 0 32-15,0 0-61 0,-53 29-37 16,-6-3-40-16,-20 4-13 0,0-4 25 16,-6 0-11-16,6 3-10 15,0 4-10-15,7-3 7 0,19-4-12 16,7-4-11-16,13 0 2 0,14 0 3 15,25 4-12-15,7 4 9 16,14 3 15-16,6-3-9 0,6-5-9 16,-6 1-3-16,0 0 5 15,0 0 17-15,-7 4-7 16,-6-5 1-16,-7 5 24 0,-7-4 87 16,-12 0 17-16,6-26-24 0,-46 26-14 15,0-8-47-15,-7-3-7 16,-6-11-17-16,0 0 3 0,0-8 6 15,-7-4-7-15,13-7 17 0,-6-3-13 16,13-8-5-16,0-4-16 16,7 1-4-16,5-12 1 0,1-3-11 15,7-8 6-15,6-7-9 0,-6-7 6 16,6-5 0-16,0-10-21 16,14-8-66-16,-1-7-74 15,1 4-142-15,12 3-206 0,1 4-260 16,13 8-59-16</inkml:trace>
  <inkml:trace contextRef="#ctx0" brushRef="#br0" timeOffset="736">6718 0 2109 0,'0'0'106'15,"0"0"194"-15,0 0-21 0,0 0-97 16,0 0-74-16,0 0-69 16,39 7-10-16,-39-7-34 0,46 12-141 15,-46-12-457-15,46 29-363 16</inkml:trace>
  <inkml:trace contextRef="#ctx0" brushRef="#br0" timeOffset="928">6554 1494 2821 0,'-33'3'183'0,"33"-3"61"16,0 0-17-16,0 0-84 15,0 0-76-15,0 0-36 0,0 0-85 16,0 0-194-16,0 0-329 0,6-25-434 15</inkml:trace>
  <inkml:trace contextRef="#ctx0" brushRef="#br0" timeOffset="1299">5521 780 1873 0,'7'-37'48'0,"-7"37"152"0,0 0-35 16,32-19-68-16,-32 19-22 16,53-3-15-16,-53 3-2 0,46 3-35 15,-46-3-6-15,39 0-7 0,-39 0-10 16,0 0 23-16,0 0 43 16,0 0 45-16,0 0-34 15,0 0-46-15,0 0-11 0,-39-11-9 0,0 4 8 16,-7 3 32-16,-14 11 38 15,1 8 43-15,-6 15 14 16,-8 14 71-16,1 19 27 0,-7 15 18 16,0 14-10-16,7 15-50 15,6 5-38-15,7 2-47 0,20 1-41 16,12-1-56-16,21 1 13 0,19-4-33 16,20-8-5-16,6-3-66 15,7-8-189-15,7-14-147 0,-7-15-80 16,-13-12-176-16,0-2-359 0</inkml:trace>
  <inkml:trace contextRef="#ctx0" brushRef="#br0" timeOffset="1596">3983 532 1391 0,'0'0'19'0,"-26"-37"41"15,26 37 188-15,0 0 58 16,13 26-12-16,7 15-53 0,0 14-20 16,-1 15-22-16,1 8-16 15,-13 14-20-15,-7 1-31 0,-13-1-44 16,-14-11-39-16,-6 1-26 15,-13-11-7-15,-6-1-5 0,-7-15-50 16,-14-3-146-16,1-8-146 0,0-10-238 16,6-12-177-16,0-11 21 15</inkml:trace>
  <inkml:trace contextRef="#ctx0" brushRef="#br0" timeOffset="2496">3221 392 959 0,'46'44'231'0,"-6"0"30"16,-14 1 46-16,-6-5-23 0,6 1-93 16,-26-41-32-16,20 44-60 0,-7-10-13 15,-13-34 23-15,0 0 10 16,0 29-30-16,0-29-33 0,-40 26-20 15,1-15-26-15,-7-7-1 16,0-8 6-16,6-3 2 0,8-4-17 16,-1-12 6-16,6-2 3 15,14-16-9-15,13-3-10 0,13-12 10 16,7-3-17-16,0 4 6 16,6 3 0-16,0 11-1 0,-26 41 1 15,27-37 11-15,-27 37-4 0,0 0 4 16,0 0 10-16,0 0-17 15,0 0 16-15,-40 19-13 0,-12 18 1 16,-7 3 3-16,-1 8 0 0,8 8 20 16,6-4-5-16,6-1-15 15,14 1 4-15,13-4 4 0,6-7-8 16,7-4-8-16,14-4 15 16,5-7 0-16,-19-26-3 15,27 29-11-15,-27-29 9 0,32 22 6 16,-32-22-12-16,0 0-5 0,0 0 33 15,0 0 58-15,0 0-23 16,0 0-26-16,0 0-7 0,-46 12-19 16,-13-5-12-16,7-11 19 0,-7-3-14 15,6-4-5-15,7-8 12 16,0-7-2-16,7-3-16 0,-1-8 7 16,-6-4 11-16,7-10-10 0,-7-1-8 15,0 0 11 1,0 0 0-16,-13 4 0 0,6 8 0 15,0 6 3-15,-7 16-14 0,1 14 16 16,-7 12 0-16,7 10-8 16,-6 8-2-16,12 15 16 0,7-1 13 15,7 8-4-15,12 0 13 0,14 4 23 16,13 0-15-16,13-4-20 16,14-4-13-16,5-3 3 0,8-8-4 15,-1-7-12-15,1-4 5 0,-1-7 8 16,-13-4-3-16,-26-11-5 15,20 0 6-15,-20 0 1 0,0 0-7 16,7-41-10-16,-20 8 12 16,-14-8-2-16,-6 8 0 15,-6 4-4-15,-7 10 9 0,0 4-5 16,-13 15-8-16,6 11 13 0,-12 12 41 16,-8 14 59-16,8 14 61 15,-8 20 30-15,8 6 5 0,-1 12-38 16,13-1-49-16,7 9-65 0,7 0-19 15,19-5-9-15,14 0-17 16,19 4 3-16,6-7-13 0,21-4-21 16,6-7-119-16,13-8-130 0,7-7-81 15,-7-4-80 1,0-8-223-16,0-10-266 0</inkml:trace>
  <inkml:trace contextRef="#ctx0" brushRef="#br0" timeOffset="2692">2104 2443 2540 0,'39'22'62'0,"21"-14"12"16,18-1 27-16,14-7-39 15,20 0-27-15,0-7-30 0,13-1 4 16,-7 1-21-16,-6 0-128 15,-1-8-267-15,-19 7-260 0,-19-6-84 16</inkml:trace>
  <inkml:trace contextRef="#ctx0" brushRef="#br0" timeOffset="2909">59 916 2448 0,'-33'-11'42'16,"33"11"-26"-16,-26-7-13 0,26 7 15 16,0 0-24-16,0 0 6 0,0 0-66 15,0 0-320-15,0 0-263 16</inkml:trace>
</inkml:ink>
</file>

<file path=ppt/ink/ink456.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4:42:57.471"/>
    </inkml:context>
    <inkml:brush xml:id="br0">
      <inkml:brushProperty name="width" value="0.1" units="cm"/>
      <inkml:brushProperty name="height" value="0.1" units="cm"/>
      <inkml:brushProperty name="color" value="#3165BB"/>
      <inkml:brushProperty name="fitToCurve" value="1"/>
    </inkml:brush>
  </inkml:definitions>
  <inkml:trace contextRef="#ctx0" brushRef="#br0">3169 226 1193 0,'65'-22'167'0,"14"-4"90"15,13 0-22-15,7-7-37 16,6 7-50-16,13 0-69 0,14 8-57 16,-1-1-8-16,-6 8-9 0,-7 0-45 15,-13 4-269-15,-13 3-230 16,-33 8-41-16</inkml:trace>
  <inkml:trace contextRef="#ctx0" brushRef="#br0" timeOffset="-212">5350 935 762 0,'0'0'199'0,"0"0"65"16,-33-7 14-16,33 7-28 0,0 0-9 15,-26-4-10-15,26 4-72 16,-39 8-69-16,-20 3-40 16,-14 7-22-16,-25 1 2 0,-7 6 10 15,-14 9 3-15,-6-1 4 0,7 4 2 16,-7 15-10-16,14-8-21 15,5 4-12-15,28-7 4 0,12 3-1 16,20-11-15-16,20 12 1 0,19-12 0 16,27 0 15-16,13 0-7 15,19 4-3-15,7 4 6 0,0 0 3 16,7 7-17-16,-7 3 8 0,0 1 11 16,-6 3-11-16,-14-3 0 15,-6-4 10-15,-20-7-10 16,-13-4 2-16,-19-8 9 0,-21 1-11 15,-19-8-6-15,-13 0 12 0,-20-3-6 16,-13-5-10-16,-7-6 18 16,-6-4-8-16,-14-8-8 0,1-11 18 15,-1 0-10-15,14-11-5 0,13-3 11 16,13-4-13-16,20-12 0 16,13-3 0-16,19-3 10 0,14-5-14 15,19 12 13-15,7 7 2 0,13 4-18 16,-13 33 18-16,33-23-4 15,7 12-8-15,-1 19 19 0,-39-8-11 16,46 37-7-16,-6-4 21 16,-14 0-8-16,-13 0-3 0,0 1 25 15,-13-1 8-15,-6 0-27 16,6-33-6-16,-46 41 10 0,0-12-13 16,-7-10-9-16,7-4 17 0,0-8-4 15,0-3-15-15,13-4-8 16,33 0 5-16,-33-19-15 0,33 19-4 15,-19-44 6-15,5-4-30 0,21-4 7 16,13 0 26-16,-1 4 0 16,1 4 8-16,0 15 22 0,-20 29-4 15,26-30-17-15,-26 30 7 16,0 0 18-16,26-19-13 0,-26 19 3 16,0 0 17-16,0 0-22 15,0 0 24-15,0 0 0 0,27 41 24 16,-27-8 2-16,0-33-16 0,-33 37-11 15,-13-3 1-15,-13-9-22 0,-7-6 17 16,-13-1-19-16,-6 1-3 16,-7-8 18-16,-7-4-19 0,1 1 21 15,-1-12-25-15,7-3 24 0,7-4-22 16,6-4 11-16,13-4-12 16,7-7-5-16,6 1-3 0,7-5-2 15,20 0-6-15,0 1-4 0,26 29 12 16,-20-33 8-16,20 33 3 15,0 0-6-15,0 0 12 16,0 0-1-16,0 0-5 0,0 0 20 16,33 26-11-16,-13 3 0 0,-1 12 5 15,1 3 18-15,-7 4-8 16,-6 4 41-16,6 3-12 0,-7 12 30 16,-6-4 9-16,-6-4 33 0,-7 11-4 15,-7 0-28-15,-19 4-9 16,-7-4-14-16,-14 0-15 0,-12-3-8 15,-13-4-15-15,-7-1-7 0,-20-10-2 16,0-8 3-16,-19-7 12 16,-1-11 12-16,14-7 3 15,0-16-11-15,0-6-5 0,6-12-5 16,7-15-12-16,13-14-1 0,6-8-5 16,14-14-5-16,19-12-11 0,14-7-7 15,19-14-23-15,14-9-74 16,12-2-73-16,14-1-63 0,13-4-56 15,13 1-126-15,6 7-104 0,14-4-36 16,13 7 15-16</inkml:trace>
  <inkml:trace contextRef="#ctx0" brushRef="#br0" timeOffset="2175">1184 861 458 0,'0'0'45'0,"0"0"-12"0,0 0-22 16,0 0-1-16,0 0-5 16,0 0 98-16,0 0-17 0,0 0-50 15,0 0-4-15,0 0-32 16,-26 26 3-16,26-26 15 0,0 0-27 15,0 0 21-15,0 0-5 16,0 0 43-16,0 0 58 0,0 0-24 16,0 0-41-16,0 0 5 15,-33-15-41-15,33 15 65 0,-26-29-17 16,26 29-12-16,-40-33-7 0,1 10-3 16,-7 12-3-16,-7 11 13 15,-6 8 16-15,0 10-19 0,0 8-25 16,13 0-10-16,0 4 15 0,13-1-27 15,7 1 10-15,26-30 20 16,-7 44-30-16,14-11-230 16,25-11-111-16,14-3-43 0</inkml:trace>
  <inkml:trace contextRef="#ctx0" brushRef="#br0" timeOffset="2976">2406 1730 236 0,'27'-34'79'0,"-27"34"2"0,19-29 1 16,-19 29 8-16,0 0 14 15,0 0-14-15,0 0-16 16,0 0-36-16,0 0-12 0,0 0 1 15,0 0 91-15,0 0-9 0,0 0-24 16,0 0-13-16,27 40-43 16,-8-3 13-16,1 4-32 0,-7-4-10 15,-13-37 11-15,20 48 8 0,-7-7-145 16,-6-8-71-16,-7-33-26 16,19 33-41-16,-19-33-31 0</inkml:trace>
  <inkml:trace contextRef="#ctx0" brushRef="#br0" timeOffset="3799">1059 728 141 0,'0'0'44'0,"0"0"-6"16,0 0 8-16,0 0-8 0,0 0-25 15,0 0 28-15,-46 4-2 16,0 15 22-16,0 6-22 0,-6 9 5 16,-1-1-5-16,14 4-11 0,6-8-3 15,33-29-17-15,-20 41 11 16,7-8-14-16,13-33 18 0,0 0-13 16,13 30 33-16,-13-30-13 0,39 15-7 15,1-15-16-15,-1-4-1 16,1-7-2-16,-7-8 4 15,-7-3-12-15,13 0 21 0,-12-4-20 16,5 0 28-16,-12 0 17 0,0-3 19 16,-20 29 5-16,13-33-7 0,-13 33 9 15,-7-30-24-15,7 30-20 16,0 0-33-16,-52-7 25 0,12 14-10 16,-6 8 15-16,14 7-13 0,-8 0 17 15,7 4-25-15,33-26 10 16,-33 33-23-16,33-33 43 0,-6 34-36 15,6-34 31-15,0 0-8 0,33 22-9 16,6-11-8-16,7-7 21 16,0-12-38-16,0-7 11 15,0-3 35-15,-6-4-39 0,6-8 7 16,-14-7 28-16,1 4-1 0,-13-4 68 16,-20 37-3-16,26-41-20 15,-26 41 20-15,0-44-26 0,0 14-13 16,0 30-24-16,0 0-14 0,-33-7-8 15,33 7-12-15,-39 11-4 16,39-11-145-16,-39 26-173 0,39-26-71 16,-14 44-29-16</inkml:trace>
  <inkml:trace contextRef="#ctx0" brushRef="#br0" timeOffset="4412">2387 2701 585 0,'-33'11'221'0,"33"-11"49"0,0 0 72 16,0 0-20-16,-27 8-55 0,27-8-78 16,0 0-66-16,0 0-51 15,0 0-58-15,0 0 3 0,0 0 2 16,0 0-1-16,20 11 3 0,6-7-5 15,7-4 1-15,0-4-9 0,-7 0 4 16,-6-3-16-16,-20 7 15 16,0 0-17-16,0 0 9 15,0 0-11-15,0 0-6 0,0 0-14 16,0 0 16-16,0 0-6 0,-39 11 11 16,-7 0 1-16,-13 0-7 15,-1 0 19-15,1 4-11 0,0-8 13 16,7 1-2-16,6-5-11 0,13 1 15 15,33-4-21-15,-40 4 24 0,40-4-20 16,0 0 7-16,0 0-5 16,0 0-5-16,0 0 14 0,27-11-13 15,19 7 17-15,19 0-11 0,1-3 15 16,6-1-12-16,1-3 15 16,-1 4-12-16,0-4 4 15,0 0-11-15,1 0 11 0,-21 0-7 16,-6 7-65-16,-13 0-34 0,-33 4-75 15,0 0-100-15,33-7-103 0,-33 7-36 16,0 0-32-16</inkml:trace>
</inkml:ink>
</file>

<file path=ppt/ink/ink457.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4:43:03.595"/>
    </inkml:context>
    <inkml:brush xml:id="br0">
      <inkml:brushProperty name="width" value="0.1" units="cm"/>
      <inkml:brushProperty name="height" value="0.1" units="cm"/>
      <inkml:brushProperty name="color" value="#3165BB"/>
      <inkml:brushProperty name="fitToCurve" value="1"/>
    </inkml:brush>
  </inkml:definitions>
  <inkml:trace contextRef="#ctx0" brushRef="#br0">4655 1468 847 0,'-26'-19'250'0,"26"19"32"15,-27-15-42-15,27 15-39 0,0 0-77 16,0 0-61-16,0 0-23 16,0 0 111-16,0 0 74 0,20 8-79 15,19 7-33-15,21-8-10 0,12 0-23 16,14-3-23-1,13 0-8-15,13-4-9 0,-7 3-12 16,13 1-6-16,-6 0-14 0,-7 3-2 16,-7 1-1-16,-19-1-12 15,-20-3 11-15,-13-1-21 0,-13 1-2 16,-33-4-133-16,0 0-123 0,0 0-96 16,0 0-10-16,-39 41-24 15,-14-8 50-15,-6 4 32 0,-13 0 20 16</inkml:trace>
  <inkml:trace contextRef="#ctx0" brushRef="#br0" timeOffset="179">4563 2022 672 0,'-92'15'238'0,"20"-4"-42"16,19 0-68-16,14-4-41 0,39-7 70 16,0 0 65-16,0 0-50 0,52 8-13 15,14 3-35-15,13-4 9 16,26 0 5-16,7 8 3 0,26-7-26 15,7-1-65-15,13 0-25 0,0 1-18 16,-14-5-59-16,-26-3-200 16,-12 4-259-16,-41-4-175 0</inkml:trace>
  <inkml:trace contextRef="#ctx0" brushRef="#br0" timeOffset="635">3814 1704 1879 0,'0'0'314'16,"0"0"36"-16,0 0-141 0,0 0-102 16,-27-4-39-16,-5-3-41 0,-1 3-14 15,0-3-7-15,0 3-11 16,33 4-3-16,-39-18-1 0,39 18-6 16,-33-30-2-16,20-7-1 0,13 0 18 15,13 4-10-15,6 3 4 16,14 5 8-16,-6 6-13 0,-1 12 15 15,7 7 6-15,-33 0-5 0,33 33 22 16,-14 15 11-16,-19 11 38 16,-6 4 37-16,-7 7 11 15,-14 0 2-15,-12 8-28 0,-7 3-30 16,0 0-31-16,-13 1-14 0,0-5-7 16,-7-3-23-16,0-4-98 15,-6-3-146-15,0-12-158 0,-1-10-194 16,8-12-108-16,5-15-5 0</inkml:trace>
  <inkml:trace contextRef="#ctx0" brushRef="#br0" timeOffset="867">3189 133 1374 0,'0'0'163'0,"-32"52"56"16,5 14-7-16,8 8-21 15,5 11-49-15,1 7-61 0,13 4-32 16,0 4-16-16,0 0-30 0,0-4-14 16,7-4-186-16,-7 1-212 15,0-8-135-15,0-8-25 0</inkml:trace>
  <inkml:trace contextRef="#ctx0" brushRef="#br0" timeOffset="1587">2604 1442 927 0,'0'0'245'15,"-27"-52"45"-15,8 4-16 0,5 4-28 16,8 2-28-16,-1-2-73 15,1-4-45-15,12 0-33 0,1 0-38 16,13 3-9-16,6 8-15 0,13 0-8 16,1 8 3-16,6 7 21 15,6 7-27-15,7 11 23 16,1 8 36-16,0 7 0 0,-8 7-11 16,-6 5 36-16,-13 10 9 0,-7 4-15 15,-12 3-11-15,-14 1-11 16,-27 7-9-16,-12 0-17 0,-27 8-21 15,-14-4-3-15,-18 0 11 0,-7 3-3 16,-14-7-13-16,1-3 5 16,0-12-11-16,6-3 11 0,7-12-19 15,19-7 0-15,14-11-14 0,13-15-15 16,20-3 11-16,6-12-30 16,20-7 10-16,13-3 41 15,6-5-13-15,20 1 12 0,7 3 21 16,0 8-8-16,7 6-1 0,-1 9-7 15,-6 7 30-15,0 11-27 16,-33 0 9-16,33 22 18 0,-33-22-14 16,19 42 9-16,-6-5 14 0,-19 3-13 15,-7-7-14-15,-7 4 16 16,-6-3-11-16,-14-5-16 0,-6-3 22 16,0 0-11-16,-6-8-9 0,-1 1 0 15,1-12 13-15,6 1-40 16,6-12-32-16,40 4-46 15,-52-19-41-15,12-6-6 0,40 25-14 16,-39-52 13-16,6 8 95 0,13 3 26 16,20 41 9-16,-26-44 49 15,26 44 54-15,-13-30 28 0,13 30 33 16,-33-4 25-16,-6 15 8 0,-14 8-21 16,-13 3 17-16,-6 4-5 15,-13 0-37-15,-7 3-2 0,-8-3-32 16,1 0 0-16,-6-4-10 0,0-3-9 15,0-5-34-15,6-10-11 16,14-4-10-16,13-4 13 0,6-7-24 16,20-3 3-16,0-1-28 15,13-11-126-15,7-7-126 0,6-8-218 16,7-7-253-16,6-7-76 16</inkml:trace>
  <inkml:trace contextRef="#ctx0" brushRef="#br0" timeOffset="1768">1237 55 1754 0,'46'-3'196'16,"6"-5"44"-16,1 1-60 0,-7-1-73 15,0 1-40-15,0 0-36 16,6-1-31-16,-6 1-61 0,0 11-339 15,-6 10-270-15</inkml:trace>
  <inkml:trace contextRef="#ctx0" brushRef="#br0" timeOffset="1948">881 2184 1977 0,'-13'48'78'0,"19"-11"74"16,-6-37 18-16,60 26-15 0,13-15-73 16,19-14-35-16,6-8-22 0,21-8-29 15,-8-3-261-15,-6-8-391 16</inkml:trace>
  <inkml:trace contextRef="#ctx0" brushRef="#br0" timeOffset="2136">382 920 1485 0,'59'-15'256'0,"20"-3"-29"15,13-1-94-15,19-3-81 0,1 0-27 16,6-4-200-16,2 0-350 0</inkml:trace>
</inkml:ink>
</file>

<file path=ppt/ink/ink458.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11-03T22:50:56.434"/>
    </inkml:context>
    <inkml:brush xml:id="br0">
      <inkml:brushProperty name="width" value="0.06667" units="cm"/>
      <inkml:brushProperty name="height" value="0.06667" units="cm"/>
      <inkml:brushProperty name="color" value="#3165BB"/>
      <inkml:brushProperty name="fitToCurve" value="1"/>
    </inkml:brush>
    <inkml:brush xml:id="br1">
      <inkml:brushProperty name="width" value="0.06667" units="cm"/>
      <inkml:brushProperty name="height" value="0.06667" units="cm"/>
      <inkml:brushProperty name="fitToCurve" value="1"/>
    </inkml:brush>
  </inkml:definitions>
  <inkml:traceGroup>
    <inkml:annotationXML>
      <emma:emma xmlns:emma="http://www.w3.org/2003/04/emma" version="1.0">
        <emma:interpretation id="{50214EA6-B814-4DEA-AE89-C56784640749}" emma:medium="tactile" emma:mode="ink">
          <msink:context xmlns:msink="http://schemas.microsoft.com/ink/2010/main" type="writingRegion" rotatedBoundingBox="23690,10781 13026,14071 12191,11364 22855,8074"/>
        </emma:interpretation>
      </emma:emma>
    </inkml:annotationXML>
    <inkml:traceGroup>
      <inkml:annotationXML>
        <emma:emma xmlns:emma="http://www.w3.org/2003/04/emma" version="1.0">
          <emma:interpretation id="{AE6E1171-0C1A-45BB-9402-18534F4D87D2}" emma:medium="tactile" emma:mode="ink">
            <msink:context xmlns:msink="http://schemas.microsoft.com/ink/2010/main" type="paragraph" rotatedBoundingBox="23690,10781 13026,14071 12191,11364 22855,8074" alignmentLevel="1"/>
          </emma:interpretation>
        </emma:emma>
      </inkml:annotationXML>
      <inkml:traceGroup>
        <inkml:annotationXML>
          <emma:emma xmlns:emma="http://www.w3.org/2003/04/emma" version="1.0">
            <emma:interpretation id="{DFD34D58-7C0A-41FB-83A0-C7FB060B006F}" emma:medium="tactile" emma:mode="ink">
              <msink:context xmlns:msink="http://schemas.microsoft.com/ink/2010/main" type="line" rotatedBoundingBox="23690,10781 13026,14071 12191,11364 22855,8074"/>
            </emma:interpretation>
          </emma:emma>
        </inkml:annotationXML>
        <inkml:traceGroup>
          <inkml:annotationXML>
            <emma:emma xmlns:emma="http://www.w3.org/2003/04/emma" version="1.0">
              <emma:interpretation id="{B9A2FDD1-29B5-4BDD-87E6-49B3342223BE}" emma:medium="tactile" emma:mode="ink">
                <msink:context xmlns:msink="http://schemas.microsoft.com/ink/2010/main" type="inkWord" rotatedBoundingBox="23690,10781 21066,11590 20231,8884 22855,8074"/>
              </emma:interpretation>
            </emma:emma>
          </inkml:annotationXML>
          <inkml:trace contextRef="#ctx0" brushRef="#br0">9380 8568 960 0,'0'0'275'15,"-16"-39"7"-15,16 39-29 0,0 0-16 16,0 0-34-16,-26-28-60 15,26 28-17-15,-31-8-4 0,-1 12-24 16,1 12-27-16,-1 7-11 16,-5 9 20-16,1 3-17 0,4 5-20 15,6 3-19-15,0-4-22 16,10 1 4-16,11-5 5 16,5 0-3-16,0-35-8 0,31 32-8 15,6-20 5-15,5-12 14 16,5-8-2-16,6-4-9 0,-1-8 0 15,-5-3 0-15,-10-1 0 16,-6 0 0-16,-31 24 0 0,0 0 2 0,11-31 0 16,-11 31-2-16,-32-8 0 15,-9 20 6 1,-7 15 15-16,-9 13 22 16,-1 3-4-16,6 8-7 0,4 4-11 15,6 0 1-15,6 0-14 16,9 0 10-16,12-3 11 0,9-5-18 15,17-4-6-15,10-8 4 0,10-7 2 0,6-12-8 16,16-5-3-16,4-14 0 16,6-5 10-1,0-4-16-15,-5-8 6 0,-6-3-111 0,-15-5-136 16,-6 5-276-16,-31 23-341 16</inkml:trace>
          <inkml:trace contextRef="#ctx0" brushRef="#br1" timeOffset="-33318.8242">8766 7431 1470 0,'-36'-31'220'0,"-1"7"87"15,-10 12-27-15,0 5-101 16,-6 11-59-16,-4 3-41 15,-1 17 7-15,-10 4 20 0,0 11 24 32,-6 8-19-32,-10 8-30 0,6 8-30 0,-6 16-8 0,0 3 20 15,0 17 10-15,5 15-13 16,6 19-13-16,5 21-15 31,15 19-15-31,16 16 4 0,11-1-17 0,21-11 35 0,21-15 34 16,15-17-2-16,27-15-27 15,15-24 14-15,22-15 5 0,15-25 15 32,16-14-25-32,20-13-4 0,17-16-15 15,10-15-4-15,5-8-30 16,11-19 21-16,0-9-28 0,-6-7 14 16,-15-12-7-16,-10-16 18 15,-22-12-1-15,-21-20-17 16,-20-23 8-16,-17-23-14 0,-25-20 13 15,-17-28-19-15,-25-16 17 16,-16-27-64-16,-32-12-22 0,-10 1 30 16,-21 11 29-16,-16 23 12 15,-26 28-1-15,-11 44 4 0,-10 26 0 16,-5 33 7 0,-1 27 0-16,1 27 8 0,15 20-16 15,6 12 1-15,21 16-20 16,10 7-139-16,15 1-58 0,22 3-87 15,5 0-138-15,42-35-284 16,-21 55-157-16</inkml:trace>
          <inkml:trace contextRef="#ctx0" brushRef="#br1" timeOffset="-32649.0356">8614 7561 916 0,'0'0'315'0,"0"0"36"16,0 0-47-16,0 0-76 15,0 0-26 1,-21 47-31-16,21-47-47 0,-47 51-10 0,0-11-18 16,0-5-29-16,-6 1-34 15,6-9-12-15,0-3 2 0,5-5-12 16,5-7-11 0,37-12 12-16,-36 4 4 15,36-4-12-15,0 0-8 0,0 0-1 16,0 0 13-16,0 0 3 15,0 0-11-15,0 0-6 0,0 0 11 16,0 0 36-16,10 55 6 0,-5-4-25 0,-5 0 5 16,-5 8 3-16,-5 4 0 31,-6 0 13-31,0 0-2 0,-5 4-18 16,0 0 3-16,0 0 0 15,6 0-16-15,-1-1-4 0,5-3-15 16,1-4 9-16,-1 0-3 15,6-4 3-15,0-7 8 16,5-5-3-16,0-8-5 0,5-3-4 16,-5-32 4-16,21 39 14 0,0-19-1 0,10-12-7 15,1-12 4-15,5-8-7 16,10-4 9-16,0-11 4 0,5-5 5 16,6-7-2-16,5-1-19 15,0-3 0 1,0-4 2-16,-11 4 7 0,-4 0-9 15,-6 3-17-15,-6 1-52 0,-4 0-53 16,-32 39-29 0,36-48-51-16,-36 48-78 0,27-47-121 15,-27 47-185-15,10-47 8 16</inkml:trace>
          <inkml:trace contextRef="#ctx0" brushRef="#br1" timeOffset="-32417.347">8080 8497 1458 0,'0'0'279'0,"0"0"15"0,0 0-35 0,0 0-83 0,31-47-63 15,6 8-36-15,10-5-28 16,5 5-26-16,11-4-19 15,5-1 1-15,1 5-37 0,-1 4-272 16,0 3-391-16</inkml:trace>
        </inkml:traceGroup>
        <inkml:traceGroup>
          <inkml:annotationXML>
            <emma:emma xmlns:emma="http://www.w3.org/2003/04/emma" version="1.0">
              <emma:interpretation id="{9D974DC3-966C-42E2-8BB8-4631F59C3547}" emma:medium="tactile" emma:mode="ink">
                <msink:context xmlns:msink="http://schemas.microsoft.com/ink/2010/main" type="inkWord" rotatedBoundingBox="15697,12114 16280,11321 16859,11747 16276,12540"/>
              </emma:interpretation>
            </emma:emma>
          </inkml:annotationXML>
          <inkml:trace contextRef="#ctx0" brushRef="#br0" timeOffset="-1058.6293">3250 10110 878 0,'0'0'147'15,"0"0"-3"-15,0 0-33 16,0 0-21-16,0 0 128 0,0 0-9 16,0 0-68-16,-11 27 10 15,11 16-15-15,0 1-15 0,0 3-47 16,-5 4 9-16,0-4-34 15,0-4-4-15,-1 1-16 0,-4-5-4 0,-1-7-9 0,1-5 0 16,10-27-16-16,-26 28 6 16,5-17 3-16,5-7-9 0,16-4-4 15,-26-23 16-15,5-9-16 0,0-7 16 16,-5-4-15-16,-1-12 8 16,-4 7-8-16,0 1 9 15,-1 8-11-15,1 11 5 0,-6 13 2 16,5 11 8-16,1 19 24 15,-6 17 19 1,6 19-5-16,-1 12-5 0,1 8-3 16,10 0-8-16,0-1-6 0,5-7-6 15,11-8 7-15,0-4 0 16,10-7 10-16,5-9-2 0,-10-35-12 16,42 35 3-16,0-11-14 15,6-8-4-15,-1-12 2 0,5-4-4 0,6-8-6 0,0 4 0 16,-6 4-124-16,0 0-157 0,1 8-259 15,-1 0-260-15</inkml:trace>
        </inkml:traceGroup>
        <inkml:traceGroup>
          <inkml:annotationXML>
            <emma:emma xmlns:emma="http://www.w3.org/2003/04/emma" version="1.0">
              <emma:interpretation id="{77AB83B7-0F75-467A-8895-08CF2026B741}" emma:medium="tactile" emma:mode="ink">
                <msink:context xmlns:msink="http://schemas.microsoft.com/ink/2010/main" type="inkWord" rotatedBoundingBox="12809,12116 12838,13103 12536,13111 12508,12125"/>
              </emma:interpretation>
            </emma:emma>
          </inkml:annotationXML>
          <inkml:trace contextRef="#ctx0" brushRef="#br0" timeOffset="-3790.2712">-478 10719 767 0,'0'0'132'0,"0"0"25"15,0 0 6-15,0 0-2 0,0 0 147 0,0 0-93 16,5 40-98-16,-5-5-4 15,0 0-9-15,0 1-18 16,0-1-25-16,-5 1 8 0,-6 3-22 16,-5-4-17-1,1 5 7-15,-6-9-1 0,5 1-5 16,-5-5-13-16,0-11-7 0,0 0 12 16,0-13-23-16,0-3 17 15,5-7-4-15,-5-5-3 0,21 12-6 16,-26-32 0-16,10-3-2 0,16 35 0 0,-15-35 8 15,15 35-6-15,0 0 2 0,-11-32-6 16,11 32 7-16,0 0 97 16,0 0 6-16,0 0-18 0,21 28 0 15,0 7-4-15,0 8-14 16,0 1-21-16,0 3 8 0,5 4-14 31,-5-4-9-31,0 4 3 0,0-8-16 16,0-3-11-16,-5-5-6 15,0-3-2-15,-16-32 1 0,21 39-10 16,-21-39-44-16,10 39-103 0,-10-39-128 16,5 44-194-16,1-13-225 15,-6 4-4-15</inkml:trace>
        </inkml:traceGroup>
      </inkml:traceGroup>
    </inkml:traceGroup>
  </inkml:traceGroup>
</inkml:ink>
</file>

<file path=ppt/ink/ink459.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11-03T22:50:16.045"/>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DBE0B86B-4487-48A8-9A16-417E1A96778F}" emma:medium="tactile" emma:mode="ink">
          <msink:context xmlns:msink="http://schemas.microsoft.com/ink/2010/main" type="writingRegion" rotatedBoundingBox="15838,2587 10900,8547 9147,7094 14084,1134"/>
        </emma:interpretation>
      </emma:emma>
    </inkml:annotationXML>
    <inkml:traceGroup>
      <inkml:annotationXML>
        <emma:emma xmlns:emma="http://www.w3.org/2003/04/emma" version="1.0">
          <emma:interpretation id="{1A7F7A11-53B8-4EE8-A519-C3BE6288A700}" emma:medium="tactile" emma:mode="ink">
            <msink:context xmlns:msink="http://schemas.microsoft.com/ink/2010/main" type="paragraph" rotatedBoundingBox="15838,2587 10900,8547 9147,7094 14084,1134" alignmentLevel="1"/>
          </emma:interpretation>
        </emma:emma>
      </inkml:annotationXML>
      <inkml:traceGroup>
        <inkml:annotationXML>
          <emma:emma xmlns:emma="http://www.w3.org/2003/04/emma" version="1.0">
            <emma:interpretation id="{64B2CDCE-9E56-4096-9DA9-E6D9970AC67F}" emma:medium="tactile" emma:mode="ink">
              <msink:context xmlns:msink="http://schemas.microsoft.com/ink/2010/main" type="line" rotatedBoundingBox="15838,2587 10900,8547 9147,7094 14084,1134"/>
            </emma:interpretation>
          </emma:emma>
        </inkml:annotationXML>
        <inkml:traceGroup>
          <inkml:annotationXML>
            <emma:emma xmlns:emma="http://www.w3.org/2003/04/emma" version="1.0">
              <emma:interpretation id="{6EB50454-D61C-4E46-8F62-4933CB276FC4}" emma:medium="tactile" emma:mode="ink">
                <msink:context xmlns:msink="http://schemas.microsoft.com/ink/2010/main" type="inkWord" rotatedBoundingBox="15838,2587 10900,8547 9147,7094 14084,1134"/>
              </emma:interpretation>
            </emma:emma>
          </inkml:annotationXML>
          <inkml:trace contextRef="#ctx0" brushRef="#br0">41 2145 630 0,'0'0'143'0,"0"0"65"0,21-27 33 15,-21 27 6-15,0 0-6 16,0 0-3-16,0 0-27 0,0 0-43 0,0 0-34 0,-32 35 4 16,-10 13-19-16,-10 11 7 15,-11 15-25-15,-16 9-1 0,-10 19-3 16,-11 12-6-16,-10 12-12 31,-16 20 2-31,-15 3-17 0,-6 4-4 16,-5-3 34-16,16-20-42 15,15-16-27-15,16-16-7 0,21-15-18 0,6-17 2 16,15-14 4-16,15-9-13 0,6-12-70 16,11-15-105-16,5 0-166 15,26-16-203-15,-26 0-200 0,26 0-28 16</inkml:trace>
          <inkml:trace contextRef="#ctx0" brushRef="#br0" timeOffset="607.3298">-1553 4069 1332 0,'-11'-32'241'16,"11"32"46"-16,-42-31-10 15,0 3-89-15,-5 9-64 0,0-1 12 0,-6 0-23 0,-4 4-17 16,-6 13 10-16,-11-5-36 16,-4 4-8-16,-1 12-11 0,-10 7-27 15,0 21 18-15,-11 11-10 16,-10 20-18-16,0 15 18 0,-21 13-11 16,0 7 3-16,-1 8 32 15,7 0 1 1,9 4-23-16,11 0-15 0,16 8-1 15,5-4 13-15,21 4 1 0,16 8-3 16,11 12-5-16,25-1 2 16,16-3 16-16,22 3-3 15,20-7-20-15,21-8 5 0,16-12-4 16,21-8-5-16,10-7-1 16,11-13 2-16,0-15-12 15,0-8 0-15,5-16-4 0,5-16 6 16,-5-23 17-16,0-12 8 0,-5-23-10 15,-5-16 3-15,-11-20-10 16,-5-16-14-16,-6-19 8 0,-4-20 4 16,-6-20-5-16,-5-23 5 15,-6-20-4 1,-9-12-18-16,-17-11-39 0,-10-13-8 16,-16 1 23-16,-10 12 9 15,-21 19-3-15,-11 20 15 0,-16 23-1 16,-9 20 0-16,-7 24-8 15,-4 27 12-15,-6 20-17 0,1 23-61 0,-6 12-43 16,5 13-69-16,-5 10-125 0,0 13-152 16,5 4-190-1,6 3-92-15</inkml:trace>
          <inkml:trace contextRef="#ctx0" brushRef="#br0" timeOffset="1596.8758">-2571 4568 979 0,'11'-55'211'16,"4"8"48"-16,6 4-7 0,6 7-47 16,4 13 6-1,6 7-43-15,-1 12 2 0,1 12-30 16,-5 8-22-16,-6 15-43 16,-5 8-4-16,-11 12-25 0,-10 12-7 0,-15 8-17 0,-6 4-22 15,-11 4 9-15,1-1-20 16,-1-7 19-1,1-12-11-15,-1-16 3 16,32-43 0-16,-26 32-8 0,26-32-8 0,0 0 3 0,0 0 10 16,0-28-9-16,0 28 22 15,26-35-24 1,-5 11 22-16,6 9-20 16,-1 11 46-16,0 11 13 15,-26-7 39-15,31 32-1 0,-15 7-5 16,-11 4-48-16,-5 5-6 15,-10 7-18-15,-1 8-14 0,-10 0-152 0,-5 0-245 0,0 3-360 16,-5-3-188-16</inkml:trace>
          <inkml:trace contextRef="#ctx0" brushRef="#br0" timeOffset="1237.6732">-2560 4714 1438 0,'-16'47'289'0,"5"0"48"16,-4 0-84 0,4 8-92-16,6 0-58 0,-5 4-11 0,4-8-16 0,1 5-43 15,5-5-6-15,0-4-17 16,0 0-5-16,5-4 0 0,-5-7-26 15,0-36-110 1,0 43-136 0,0-43-149-16,0 0-82 15,0 0 15-15,0 0 29 0</inkml:trace>
          <inkml:trace contextRef="#ctx0" brushRef="#br0" timeOffset="-1481.6172">1158 415 931 0,'0'0'395'0,"21"-8"-13"15,-21 8-80-15,0 0-87 0,15-23-39 16,-9-1 1-16,-12-4-69 16,1-3-39-16,-5-8-21 0,-11-5-31 31,-6-11-17-31,1 4 10 0,-11 4-10 15,-5 12-11-15,-5 11 18 16,-5 16-12-16,-6 12-2 16,-10 24 19-16,-5 27-19 0,-6 19 7 15,-10 21 4-15,0 27-9 0,-6 27 14 16,11 20 4-16,6 12-2 16,4 8 0-16,22 4-5 0,5-1 2 15,20 1-1-15,12-8 3 0,20-12 11 16,16-12 15-1,26-19 4-15,21-24 13 0,21-16 35 16,27-27-19-16,15-24-27 0,10-20 0 16,6-19-7-16,5-24-13 0,0-15-5 15,-5-20-1 1,-5-24-16-16,-11-16-10 0,-16-23 10 16,-10-24-3-16,-10-27 3 15,-22-20-3-15,-26-11-5 0,-26-25-21 16,-26-3-9-16,-27 4 15 15,-20 15 4-15,-27 28 13 0,-10 28 6 16,-21 27-5-16,0 27 0 16,-5 28-13-16,-1 24 15 0,17 23 0 0,4 16 10 0,17 8-11 15,15 12-98-15,10 3-47 0,11 5-121 16,11 3-114-16,31-31-174 31,-16 44-62-31</inkml:trace>
          <inkml:trace contextRef="#ctx0" brushRef="#br0" timeOffset="-965.6106">812 1776 1209 0,'10'27'414'0,"-10"-27"22"15,0 0-55-15,0 0-120 16,0 0-101-16,0 0-66 0,21-27-11 15,-11-16-29-15,6-5-27 16,-5-15-5-16,4-15-25 16,6-17 15-16,-5-23-16 0,0-11 9 0,5-13-9 0,-5 4-6 15,-1 13 10-15,-4 22-6 0,-6 25 16 16,0 19-26-16,0 19 19 16,-5 40-16-16,0 0 16 0,0 0-3 15,6 40 0-15,4 15 6 16,6 8-6-16,0 15 16 0,10 1-3 31,5-8 26-31,6-4-27 0,0-8 12 0,10-8-15 16,0-8 1-16,-5-8 9 0,0-7-22 15,-5-12 11-15,-6-5-16 16,-31-11-77-16,32 12-147 0,-32-12-181 16,0 0-264-16,0 0-57 31</inkml:trace>
          <inkml:trace contextRef="#ctx0" brushRef="#br0" timeOffset="-762.3262">927 1237 1496 0,'0'0'364'15,"-32"-12"-28"1,32 12-51-16,0 0-132 0,0 0-49 0,0-39-20 0,21 11-36 15,16-7-5-15,10 0-28 16,16-1-5 0,0 1-27-16,5 7-229 15,-10 9-316-15,0 3-233 0</inkml:trace>
        </inkml:traceGroup>
      </inkml:traceGroup>
    </inkml:traceGroup>
  </inkml:traceGroup>
</inkml:ink>
</file>

<file path=ppt/ink/ink46.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10-27T23:17:08.716"/>
    </inkml:context>
    <inkml:brush xml:id="br0">
      <inkml:brushProperty name="width" value="0.06667" units="cm"/>
      <inkml:brushProperty name="height" value="0.06667" units="cm"/>
      <inkml:brushProperty name="color" value="#3165BB"/>
      <inkml:brushProperty name="fitToCurve" value="1"/>
    </inkml:brush>
  </inkml:definitions>
  <inkml:traceGroup>
    <inkml:annotationXML>
      <emma:emma xmlns:emma="http://www.w3.org/2003/04/emma" version="1.0">
        <emma:interpretation id="{9EE34681-3C23-41A8-9FA8-AA567F5C35AF}" emma:medium="tactile" emma:mode="ink">
          <msink:context xmlns:msink="http://schemas.microsoft.com/ink/2010/main" type="writingRegion" rotatedBoundingBox="4919,2464 15554,1118 15874,3649 5240,4994"/>
        </emma:interpretation>
      </emma:emma>
    </inkml:annotationXML>
    <inkml:traceGroup>
      <inkml:annotationXML>
        <emma:emma xmlns:emma="http://www.w3.org/2003/04/emma" version="1.0">
          <emma:interpretation id="{1A41576E-2675-4721-9331-52686F943FFA}" emma:medium="tactile" emma:mode="ink">
            <msink:context xmlns:msink="http://schemas.microsoft.com/ink/2010/main" type="paragraph" rotatedBoundingBox="4919,2464 15554,1118 15874,3649 5240,4994" alignmentLevel="1"/>
          </emma:interpretation>
        </emma:emma>
      </inkml:annotationXML>
      <inkml:traceGroup>
        <inkml:annotationXML>
          <emma:emma xmlns:emma="http://www.w3.org/2003/04/emma" version="1.0">
            <emma:interpretation id="{1DFCCBFE-B6A6-4676-9D60-6575FC485514}" emma:medium="tactile" emma:mode="ink">
              <msink:context xmlns:msink="http://schemas.microsoft.com/ink/2010/main" type="line" rotatedBoundingBox="4919,2464 15554,1118 15874,3649 5240,4994"/>
            </emma:interpretation>
          </emma:emma>
        </inkml:annotationXML>
        <inkml:traceGroup>
          <inkml:annotationXML>
            <emma:emma xmlns:emma="http://www.w3.org/2003/04/emma" version="1.0">
              <emma:interpretation id="{B3406C49-45B2-4F76-A135-58FD1AA1AB8D}" emma:medium="tactile" emma:mode="ink">
                <msink:context xmlns:msink="http://schemas.microsoft.com/ink/2010/main" type="inkWord" rotatedBoundingBox="4919,2464 8479,2013 8740,4078 5181,4528"/>
              </emma:interpretation>
            </emma:emma>
          </inkml:annotationXML>
          <inkml:trace contextRef="#ctx0" brushRef="#br0">-12 1510 1312 0,'0'0'40'0,"0"-39"1"16,0 39 8-16,57-51 10 0,17-1-17 15,10-3-54-15,10 0-11 0,11-4-179 16,-5 0-182-16</inkml:trace>
          <inkml:trace contextRef="#ctx0" brushRef="#br0" timeOffset="293.4853">937 1302 1204 0,'-32'70'152'16,"6"-7"-4"-16,10-8 6 15,16-7-13-15,6-5-72 16,-6-43-24-16,42 31 2 0,15-19-47 16,1-16-14-16,10-16 18 15,0-15-15-15,1-8-42 0,-12-12 53 16,-10-12-179-16,-10-4 112 16,-11-8 16-16,-15 1 15 0,-22-5 9 0,-10 8 74 0,-10 13 37 15,-11 14-4-15,-11 29-24 31,1 30-17-31,0 33 6 16,-1 11-13-16,11 16-19 0,16-1-35 16,16 1-190-16,15-4-203 15,16-16-74-15</inkml:trace>
          <inkml:trace contextRef="#ctx0" brushRef="#br0" timeOffset="572.0969">1928 853 1529 0,'10'63'224'0,"1"0"50"16,-6 0-7-16,0-4-85 0,1-4-87 0,-1-4-55 0,0-11-7 16,0-5-9-16,-5-35-1 15,0 0 80-15,0 0 10 0,0 0-35 16,0 0-26-16,0-35-34 15,6-28-15-15,-1-40 2 0,5-30 4 16,1-17-15-16,10-3 3 16,10 7-46-16,6 16-210 0,5 24-330 15,21 12-291-15</inkml:trace>
          <inkml:trace contextRef="#ctx0" brushRef="#br0" timeOffset="795.405">3333-633 2263 0,'-68'82'198'0,"-11"44"6"15,1 35-29-15,4 32-64 16,11 23-39-16,16 8-24 0,32-7-39 15,20-17-4-15,32-19 8 16,31-23-9-16,21-25-152 0,21-23-316 16,16-15-315-16</inkml:trace>
          <inkml:trace contextRef="#ctx0" brushRef="#br0" timeOffset="-176.6739">460 369 882 0,'-32'-15'32'16,"32"15"48"-1,-16-44 51-15,6-3 66 0,5-4-35 16,5 0-18-16,-5 0-54 0,-1 4 7 31,-4 7 11-31,10 40-18 0,0 0 10 16,-37-23-17-16,-5 42 10 15,0 40-33-15,0 52 52 0,-5 38-32 16,0 36-46-16,5 8-13 0,5 7-1 16,16-11-9-16,5-4-19 15,11-16-36-15,16-20-208 0,-1-15-196 16,11-16-148-16</inkml:trace>
        </inkml:traceGroup>
        <inkml:traceGroup>
          <inkml:annotationXML>
            <emma:emma xmlns:emma="http://www.w3.org/2003/04/emma" version="1.0">
              <emma:interpretation id="{D93131ED-195C-4E1C-9D66-DA0FC32A037A}" emma:medium="tactile" emma:mode="ink">
                <msink:context xmlns:msink="http://schemas.microsoft.com/ink/2010/main" type="inkWord" rotatedBoundingBox="13944,1509 15577,1302 15874,3649 14241,3856"/>
              </emma:interpretation>
            </emma:emma>
          </inkml:annotationXML>
          <inkml:trace contextRef="#ctx0" brushRef="#br0" timeOffset="1332.0959">8981 307 171 0,'68'-8'0'0,"6"-4"0"16,4-8-52-16</inkml:trace>
          <inkml:trace contextRef="#ctx0" brushRef="#br0" timeOffset="1619.8758">10035-1294 1301 0,'42'47'248'16,"-5"28"-17"-16,10 19-46 0,11 24-21 0,-1 12 3 0,6 8-37 31,-5 7-41-31,10 1-37 0,-10-1-7 16,-11 5-19-16,-10-1-14 16,-22 12-8-16,-15 1-13 0,-31 11-136 15,-27-4-160-15,-31 4-178 0,-32 0-54 16</inkml:trace>
        </inkml:traceGroup>
      </inkml:traceGroup>
    </inkml:traceGroup>
  </inkml:traceGroup>
</inkml:ink>
</file>

<file path=ppt/ink/ink460.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11-03T22:50:43.406"/>
    </inkml:context>
    <inkml:brush xml:id="br0">
      <inkml:brushProperty name="width" value="0.06667" units="cm"/>
      <inkml:brushProperty name="height" value="0.06667" units="cm"/>
      <inkml:brushProperty name="color" value="#ED1C24"/>
      <inkml:brushProperty name="fitToCurve" value="1"/>
    </inkml:brush>
    <inkml:brush xml:id="br1">
      <inkml:brushProperty name="width" value="0.06667" units="cm"/>
      <inkml:brushProperty name="height" value="0.06667" units="cm"/>
      <inkml:brushProperty name="fitToCurve" value="1"/>
    </inkml:brush>
  </inkml:definitions>
  <inkml:traceGroup>
    <inkml:annotationXML>
      <emma:emma xmlns:emma="http://www.w3.org/2003/04/emma" version="1.0">
        <emma:interpretation id="{0993FBB6-E5F5-4AE2-904E-6B0FF7E4BFA7}" emma:medium="tactile" emma:mode="ink">
          <msink:context xmlns:msink="http://schemas.microsoft.com/ink/2010/main" type="writingRegion" rotatedBoundingBox="13424,12157 18820,12157 18820,13722 13424,13722"/>
        </emma:interpretation>
      </emma:emma>
    </inkml:annotationXML>
    <inkml:traceGroup>
      <inkml:annotationXML>
        <emma:emma xmlns:emma="http://www.w3.org/2003/04/emma" version="1.0">
          <emma:interpretation id="{C0538E69-5550-4FDB-8A2E-7A99F4E798D6}" emma:medium="tactile" emma:mode="ink">
            <msink:context xmlns:msink="http://schemas.microsoft.com/ink/2010/main" type="paragraph" rotatedBoundingBox="13424,12157 18820,12157 18820,13722 13424,13722" alignmentLevel="1"/>
          </emma:interpretation>
        </emma:emma>
      </inkml:annotationXML>
      <inkml:traceGroup>
        <inkml:annotationXML>
          <emma:emma xmlns:emma="http://www.w3.org/2003/04/emma" version="1.0">
            <emma:interpretation id="{C05D52DE-7343-4EED-B9D1-C4E5D2E5731D}" emma:medium="tactile" emma:mode="ink">
              <msink:context xmlns:msink="http://schemas.microsoft.com/ink/2010/main" type="line" rotatedBoundingBox="13424,12157 18820,12157 18820,13722 13424,13722"/>
            </emma:interpretation>
          </emma:emma>
        </inkml:annotationXML>
        <inkml:traceGroup>
          <inkml:annotationXML>
            <emma:emma xmlns:emma="http://www.w3.org/2003/04/emma" version="1.0">
              <emma:interpretation id="{F9CEEC37-96D5-4D6A-A2C9-7781B31DC186}" emma:medium="tactile" emma:mode="ink">
                <msink:context xmlns:msink="http://schemas.microsoft.com/ink/2010/main" type="inkWord" rotatedBoundingBox="18238,12157 18820,12157 18820,13120 18238,13120"/>
              </emma:interpretation>
            </emma:emma>
          </inkml:annotationXML>
          <inkml:trace contextRef="#ctx0" brushRef="#br0">7991 1693 1049 0,'0'0'333'0,"0"0"38"16,0 0-47-16,-16-27-72 0,16 27-32 16,-26-20-29-16,0 8-54 15,0 0-63-15,-6 9-38 0,1 3 2 0,-11 11 39 0,-5 1-8 16,0 12-2-16,-1 3-4 16,1 5 8-16,0 7-19 0,5 0-16 15,5 13 15-15,11 7 26 0,0 7-38 31,15 9 15-31,6 8-22 0,21-1 1 16,10-3-11-16,16-8-20 16,16-8-2-16,10-16-71 15,11-4-112-15,4-15-163 0,1-9-325 0,-5-7-356 0</inkml:trace>
        </inkml:traceGroup>
        <inkml:traceGroup>
          <inkml:annotationXML>
            <emma:emma xmlns:emma="http://www.w3.org/2003/04/emma" version="1.0">
              <emma:interpretation id="{00E39743-A061-4846-9B9C-23482C06991B}" emma:medium="tactile" emma:mode="ink">
                <msink:context xmlns:msink="http://schemas.microsoft.com/ink/2010/main" type="inkWord" rotatedBoundingBox="13424,13073 13639,13073 13639,13722 13424,13722"/>
              </emma:interpretation>
            </emma:emma>
          </inkml:annotationXML>
          <inkml:trace contextRef="#ctx0" brushRef="#br1" timeOffset="-16449.8464">1541 1127 1410 0,'0'0'258'15,"0"0"39"-15,0 0 8 16,0 0-78-16,-36-28-88 0,4 5-60 16,-5 15-21-16,1 0 10 0,-6 0 12 0,0 4-18 0,-5 0-28 15,5 4-9-15,0 0 17 16,5 4-1-16,0-4-14 0,6 0-13 16,31 0 18-1,-37 20 1-15,37-20-13 0,-37 39 25 16,6 12 12-16,10 20-15 0,5 8 16 15,0 15 5-15,6 12 12 16,5 16-3-16,0 4-21 0,-1 8-20 16,6 0-11-16,6-9-10 0,-6-10-2 15,5-17-8-15,0-12 0 16,5-19-15-16,-4-16-147 16,4-11-120-16,-10-40-112 15,0 0-271-15,0 0-229 0</inkml:trace>
        </inkml:traceGroup>
      </inkml:traceGroup>
    </inkml:traceGroup>
  </inkml:traceGroup>
</inkml:ink>
</file>

<file path=ppt/ink/ink461.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11-03T22:50:28.140"/>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372D043C-A29F-4A8D-8010-4A24910B0A7C}" emma:medium="tactile" emma:mode="ink">
          <msink:context xmlns:msink="http://schemas.microsoft.com/ink/2010/main" type="inkDrawing" rotatedBoundingBox="7116,11445 9820,7790 9960,7894 7256,11548" semanticType="underline" shapeName="Other">
            <msink:sourceLink direction="with" ref="{F09B6DEB-CD68-4855-A1C3-95B97EAA69D2}"/>
          </msink:context>
        </emma:interpretation>
      </emma:emma>
    </inkml:annotationXML>
    <inkml:trace contextRef="#ctx0" brushRef="#br0">-3436 6413 581 0,'0'0'102'15,"0"0"13"-15,0 0 30 16,0 0 56-16,0 0 0 16,0 0-5-16,0 0-35 15,0 0-2-15,0 0-32 0,-31 39 40 16,-6 16 15-16,-5 8-39 0,-5 16-2 15,-6 3-13-15,-10 13 6 16,-10 7-9-16,-1 4-20 16,-9 4-10-16,4 4-20 0,-10 4-23 0,0 16-1 15,-6 15-8-15,-10 9-20 0,0 15-20 16,-10 0 6-16,5-8 0 0,10-8-1 31,1-15 1-31,15-16-22 16,5-8 13-16,11-16-5 0,0-15 14 15,10-5-2-15,6-11-4 0,-1-8-8 0,-4-4-3 16,9-4 8-16,-4 4 6 31,-1-8-6-31,-4-4-4 0,4-4-6 16,6-7 15-16,10-5-5 16,1-7 5-16,10-4-15 0,26-20 20 15,0 0 0-15,0 0-3 16,-27 19-5-16,27-19-2 0,0 0 5 0,0 0 1 0,0 0-6 15,0 0-10-15,0 0 16 16,0 0 9-16,-26 24-15 0,0-4-12 16,0 7 12-16,-1 8 3 15,-4 1-7-15,0 3-3 0,-1 1 3 16,6-5 9-16,-6 0-1 16,32-35-12-16,-31 36 16 0,31-36-2 31,0 0-9-31,0 0-1 0,0 0 4 15,0 0-37-15,0 0-97 16,0 0-96-16,0 0-199 0,0 0-213 0,0 0-116 0</inkml:trace>
  </inkml:traceGroup>
</inkml:ink>
</file>

<file path=ppt/ink/ink462.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11-03T22:50:29.621"/>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0FCEBEFF-51C3-43F5-9019-D6B2B414A760}" emma:medium="tactile" emma:mode="ink">
          <msink:context xmlns:msink="http://schemas.microsoft.com/ink/2010/main" type="inkDrawing" rotatedBoundingBox="6273,11263 6753,13266 6149,13410 5670,11408" semanticType="callout" shapeName="Other">
            <msink:sourceLink direction="with" ref="{735B8804-68CC-42E6-907F-79C46374ADD4}"/>
          </msink:context>
        </emma:interpretation>
      </emma:emma>
    </inkml:annotationXML>
    <inkml:trace contextRef="#ctx0" brushRef="#br0">-7233 11191 851 0,'0'0'212'0,"0"0"-7"15,0 0-91-15,0 0-5 0,-15-51 5 16,15 12 38-16,0 39 7 0,26-44-16 16,-26 44-25-16,42-51-16 15,-5 8-8-15,4 8-17 16,1-1-9-16,0 9-14 0,0-1-19 0,-5 5-16 16,-5 3-12-16,-32 20-7 0,36-28-4 15,-36 28 18 1,26-19-2-16,-26 19-7 0,0 0-13 15,0 0 8-15,0 0 0 0,0 0 0 16,0 0 0-16,0 0 20 16,0 0-4-16,0 0 0 0,0 0-7 15,0 0-12-15,0 0 0 0,0 0 7 16,0 0 5-16,0 0-1 16,0 0-6-16,0 0-12 0,0 0 2 0,0 0 10 0,0 0-2 15,0 0 8-15,0 0-4 16,32 27-2-1,-32-27-9-15,26 47 7 16,-10-3 17-16,-6 7-2 0,6 8-8 16,-5 8 0-16,-1 4 7 0,-5 7 49 0,1 9-13 15,-1 3-32-15,-5-7-4 0,-5 3-3 16,-6-3 0 0,-10-8-4-16,0-5-17 0,-5-7 5 0,-11-16 8 15,0-7 3-15,1-9 0 16,-1-11-6-16,0-12 0 15,-5-20-4-15,6-16 1 0,-6-19 0 16,5-27-2-16,-10-29 11 16,0-34 5-16,-1-32-18 0,1-24-4 15,-5-8 3-15,5 5 3 16,10 11 8-16,11 27-9 0,10 25 1 0,16 19 1 0,5 23 4 16,21 16 0-16,11 20 8 15,5 16-4 1,11 19-13-16,-1 20-115 0,6 12-123 0,-6 12-129 15,-5 11-198-15,-5 8-117 0</inkml:trace>
  </inkml:traceGroup>
</inkml:ink>
</file>

<file path=ppt/ink/ink463.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11-03T22:50:53.954"/>
    </inkml:context>
    <inkml:brush xml:id="br0">
      <inkml:brushProperty name="width" value="0.06667" units="cm"/>
      <inkml:brushProperty name="height" value="0.06667" units="cm"/>
      <inkml:brushProperty name="color" value="#3165BB"/>
      <inkml:brushProperty name="fitToCurve" value="1"/>
    </inkml:brush>
  </inkml:definitions>
  <inkml:traceGroup>
    <inkml:annotationXML>
      <emma:emma xmlns:emma="http://www.w3.org/2003/04/emma" version="1.0">
        <emma:interpretation id="{BA82722A-C88C-40B7-A32B-D4618EEEADCC}" emma:medium="tactile" emma:mode="ink">
          <msink:context xmlns:msink="http://schemas.microsoft.com/ink/2010/main" type="inkDrawing" rotatedBoundingBox="6962,12451 7055,13343 7039,13345 6946,12453" semanticType="callout" shapeName="Other">
            <msink:sourceLink direction="with" ref="{735B8804-68CC-42E6-907F-79C46374ADD4}"/>
            <msink:sourceLink direction="with" ref="{F09B6DEB-CD68-4855-A1C3-95B97EAA69D2}"/>
          </msink:context>
        </emma:interpretation>
      </emma:emma>
    </inkml:annotationXML>
    <inkml:trace contextRef="#ctx0" brushRef="#br0">8 63 320 0,'0'0'80'0,"0"0"8"15,-5-35 22-15,5 35 8 0,0 0 17 16,0 0-16-16,0 0 34 0,-5-31-15 0,5 31-14 16,0 0-14-16,0 0 32 15,0 0-25-15,0 0 9 16,0 0 13-16,0 0-16 0,0 0 22 15,0 0-1-15,0 0 3 0,0 0-17 16,0 0 1-16,0 0-24 16,0 0-5-16,0 0-10 0,0 0-17 15,0 0 15-15,0 0 60 16,0 0-27-16,0 31-15 0,5 4 13 16,0 9 13-16,0 7-28 0,1 12-21 15,-6 7-15 1,5 5-6-16,5-4-14 0,1 0-11 15,-6-4-10-15,6-8-11 16,-1-4-2-16,-5-8-16 0,-5-8 5 16,5-7-9-16,1-1-3 0,-6-7 12 15,0-24 12-15,5 27-25 0,-5-27-100 16,0 0-137 0,0 0-92-16,0 0-131 0,0 0-250 15,0 0-319-15</inkml:trace>
  </inkml:traceGroup>
</inkml:ink>
</file>

<file path=ppt/ink/ink464.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11-03T22:50:28.884"/>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735B8804-68CC-42E6-907F-79C46374ADD4}" emma:medium="tactile" emma:mode="ink">
          <msink:context xmlns:msink="http://schemas.microsoft.com/ink/2010/main" type="inkDrawing" rotatedBoundingBox="4318,12928 6654,10623 8540,12534 6204,14840" semanticType="enclosure" shapeName="Other">
            <msink:destinationLink direction="with" ref="{0FCEBEFF-51C3-43F5-9019-D6B2B414A760}"/>
            <msink:destinationLink direction="with" ref="{BA82722A-C88C-40B7-A32B-D4618EEEADCC}"/>
          </msink:context>
        </emma:interpretation>
      </emma:emma>
    </inkml:annotationXML>
    <inkml:trace contextRef="#ctx0" brushRef="#br0">-5597 10271 1114 0,'-41'4'292'0,"-1"-4"20"15,0-4-39-15,0-12-76 16,5 4-52-16,0-7-51 0,1-1-36 15,-1 0 18-15,0-3 1 16,-5-1-10-16,0 1-19 0,0-5-9 16,-10 0-17-16,-6 1-6 15,-10-5 0-15,-5 1-8 0,-17 0 0 16,-9 3 15-16,-6 8 19 16,0 13-2-16,-5 7-6 15,0 11-7-15,0 13 10 0,-6 7-11 16,6 13-7-16,0 3 7 15,5 24 9-15,6 7-6 0,4 5-2 16,6 7-4-16,10 5-8 0,6 3-12 0,5 4 6 0,5 1-4 16,10 3-15-16,6 0 14 15,5 8 2-15,11 4-12 0,10 0 22 16,10 4 2-16,6 4 4 16,16 0 1-16,10-5-1 0,5 1 15 15,11 4-13 1,4-4 0-16,7 0-13 0,9-8-5 0,12-8 8 15,4-11 11-15,21-17 14 0,11-23 8 16,21-15 21-16,16-24 1 16,20-28-9-16,22-20-26 0,4-19-10 15,7-20-7-15,-1-15-7 0,-6-9 5 16,-4-3-8-16,-16-8-4 31,-16 0 8-31,-26 3-4 0,-22 9 3 16,-14-8-2-16,-22 0-8 0,-16-12 17 15,-15-4-17-15,-21 0-4 0,-22-4 11 0,-9 0-15 16,-17-8-1-16,-15-4 6 16,-11-7-22-16,-15 3 6 15,5-8 2-15,-11 25 2 0,11 14 11 0,0 17-8 16,10 23-1-16,0 20 2 16,11 11-3-16,0 13 4 15,5 11-8-15,5 4-11 16,11 8-67-16,26 0-47 0,-37 8-52 0,37-8-67 15,0 0-113-15,0 0-96 16,-36 35-128-16,36-35-9 0</inkml:trace>
  </inkml:traceGroup>
</inkml:ink>
</file>

<file path=ppt/ink/ink465.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11-03T22:50:39.383"/>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15D5C836-C10C-40C2-9B10-A2A6EC56B23D}" emma:medium="tactile" emma:mode="ink">
          <msink:context xmlns:msink="http://schemas.microsoft.com/ink/2010/main" type="writingRegion" rotatedBoundingBox="11584,2395 16245,2395 16245,3945 11584,3945"/>
        </emma:interpretation>
      </emma:emma>
    </inkml:annotationXML>
    <inkml:traceGroup>
      <inkml:annotationXML>
        <emma:emma xmlns:emma="http://www.w3.org/2003/04/emma" version="1.0">
          <emma:interpretation id="{375AA7EB-7B90-4640-BF6B-FF34CB45403E}" emma:medium="tactile" emma:mode="ink">
            <msink:context xmlns:msink="http://schemas.microsoft.com/ink/2010/main" type="paragraph" rotatedBoundingBox="11584,2395 16245,2395 16245,3945 11584,3945" alignmentLevel="1"/>
          </emma:interpretation>
        </emma:emma>
      </inkml:annotationXML>
      <inkml:traceGroup>
        <inkml:annotationXML>
          <emma:emma xmlns:emma="http://www.w3.org/2003/04/emma" version="1.0">
            <emma:interpretation id="{27428D2C-9B9B-434A-A4E8-D33B83645AB5}" emma:medium="tactile" emma:mode="ink">
              <msink:context xmlns:msink="http://schemas.microsoft.com/ink/2010/main" type="line" rotatedBoundingBox="11584,2395 16245,2395 16245,3945 11584,3945"/>
            </emma:interpretation>
          </emma:emma>
        </inkml:annotationXML>
        <inkml:traceGroup>
          <inkml:annotationXML>
            <emma:emma xmlns:emma="http://www.w3.org/2003/04/emma" version="1.0">
              <emma:interpretation id="{5D20FD47-D326-4908-A273-3F4EFD67B2E7}" emma:medium="tactile" emma:mode="ink">
                <msink:context xmlns:msink="http://schemas.microsoft.com/ink/2010/main" type="inkWord" rotatedBoundingBox="15464,2395 16245,2395 16245,3945 15464,3945"/>
              </emma:interpretation>
            </emma:emma>
          </inkml:annotationXML>
          <inkml:trace contextRef="#ctx0" brushRef="#br0">2946 1029 1429 0,'15'-32'428'0,"-15"32"-68"16,0 0-85-16,0 0-63 15,0 0-4-15,0 32 0 31,-10 11-42-31,5 8-47 0,-6 4-7 16,1 4-23-16,5-4-30 16,-1-4-16-16,-4-4 1 0,-1-3-29 15,-4-1-5-15,-6-4-7 16,0-7 1-16,-11-5 7 0,6-11-11 16,0-4-38-16,0-8-26 15,-1-12-23-15,27 8-2 16,-31-43 3-16,10-5 4 15,0-7 31-15,10 0 31 0,1 4 7 16,5 12 1-16,5 11 6 0,0 28 6 16,0 0-3-16,0 0 8 15,0 0 15-15,0 0 12 16,-6 32 13-16,6 3 10 0,-5 1-7 16,-5-1 1-16,-1 0-12 15,-5 5-14-15,-15-5-15 0,0 0 0 16,-6-7-6-16,-5-4-2 15,0-13 0-15,0-3 0 16,5-8 6-16,1-8-6 0,9 0-4 0,1-3 4 16,26 11 6-16,-21-12-14 15,21 12 15-15,0 0 14 0,0 35 18 16,16 20-2-16,5 20-14 16,10 19-3-16,6 9-6 15,5-1-14-15,0-4 7 0,5-3-10 16,0-9 3-16,1-11-215 0,-7-4-338 15,1-8-604-15</inkml:trace>
        </inkml:traceGroup>
        <inkml:traceGroup>
          <inkml:annotationXML>
            <emma:emma xmlns:emma="http://www.w3.org/2003/04/emma" version="1.0">
              <emma:interpretation id="{E8FA5685-CE60-46BC-90E9-EBCD1020424A}" emma:medium="tactile" emma:mode="ink">
                <msink:context xmlns:msink="http://schemas.microsoft.com/ink/2010/main" type="inkWord" rotatedBoundingBox="11584,2486 12145,2486 12145,3890 11584,3890"/>
              </emma:interpretation>
            </emma:emma>
          </inkml:annotationXML>
          <inkml:trace contextRef="#ctx0" brushRef="#br0" timeOffset="-962.6278">-1144 1088 1097 0,'0'0'337'0,"0"0"31"16,0 0-74-16,5 27-51 0,-5 5-74 16,-5 7-2-16,-6 0-41 0,1 4-40 31,-17 1-37-31,-9-1-9 15,-6 4-8-15,-6-8-18 0,-9-3 15 16,4-13-3-16,6-3 7 16,0-16 20-16,5-8-26 0,0-8 35 15,11-7-1-15,4-5-14 0,6-7 3 0,6-1-14 16,15 32 0-16,0 0-10 16,0 0-8-16,0 0 53 0,0 0 39 15,0 0 33-15,5 43 14 16,5 20-13-16,11 16-15 15,0 15-9-15,11 9-4 0,-1 3-67 16,11-4-5 0,5-4-18-16,1-3-33 0,9-9-235 15,1-7-204-15,-6-8-292 0,6 0-588 16</inkml:trace>
        </inkml:traceGroup>
      </inkml:traceGroup>
    </inkml:traceGroup>
  </inkml:traceGroup>
</inkml:ink>
</file>

<file path=ppt/ink/ink466.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11-03T22:50:40.246"/>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F324DA3A-C42D-4AD8-948D-C82D88F85C4A}" emma:medium="tactile" emma:mode="ink">
          <msink:context xmlns:msink="http://schemas.microsoft.com/ink/2010/main" type="writingRegion" rotatedBoundingBox="7554,8311 21158,5709 21517,7582 7913,10184"/>
        </emma:interpretation>
      </emma:emma>
    </inkml:annotationXML>
    <inkml:traceGroup>
      <inkml:annotationXML>
        <emma:emma xmlns:emma="http://www.w3.org/2003/04/emma" version="1.0">
          <emma:interpretation id="{3166AB54-E069-499C-8BA6-BBE34EF4C221}" emma:medium="tactile" emma:mode="ink">
            <msink:context xmlns:msink="http://schemas.microsoft.com/ink/2010/main" type="paragraph" rotatedBoundingBox="7554,8311 21158,5709 21517,7582 7913,10184" alignmentLevel="1"/>
          </emma:interpretation>
        </emma:emma>
      </inkml:annotationXML>
      <inkml:traceGroup>
        <inkml:annotationXML>
          <emma:emma xmlns:emma="http://www.w3.org/2003/04/emma" version="1.0">
            <emma:interpretation id="{9A228E85-A28C-4F2C-930E-1CEB5DC145A1}" emma:medium="tactile" emma:mode="ink">
              <msink:context xmlns:msink="http://schemas.microsoft.com/ink/2010/main" type="line" rotatedBoundingBox="7554,8311 21158,5709 21517,7582 7913,10184"/>
            </emma:interpretation>
          </emma:emma>
        </inkml:annotationXML>
        <inkml:traceGroup>
          <inkml:annotationXML>
            <emma:emma xmlns:emma="http://www.w3.org/2003/04/emma" version="1.0">
              <emma:interpretation id="{F09B6DEB-CD68-4855-A1C3-95B97EAA69D2}" emma:medium="tactile" emma:mode="ink">
                <msink:context xmlns:msink="http://schemas.microsoft.com/ink/2010/main" type="inkWord" rotatedBoundingBox="7554,8311 8199,8188 8474,9625 7829,9748">
                  <msink:destinationLink direction="with" ref="{BA82722A-C88C-40B7-A32B-D4618EEEADCC}"/>
                  <msink:destinationLink direction="with" ref="{372D043C-A29F-4A8D-8010-4A24910B0A7C}"/>
                </msink:context>
              </emma:interpretation>
            </emma:emma>
          </inkml:annotationXML>
          <inkml:trace contextRef="#ctx0" brushRef="#br0">-5686 6924 1343 0,'21'-20'369'16,"-21"20"-18"0,27-8-60-16,4 16-53 15,6 16 42-15,5 11-62 16,15 16-56-16,6 8 1 0,11 4-22 16,-1 8-14-16,1 4-62 15,4 4-13-15,-15-5-12 0,-5 1-3 16,-16 8-1-16,-11-1 1 0,-15 9-19 0,-11-5-5 15,-15-3-1-15,-17 3-2 0,-9-7-2 32,-11-4-19-32,-1-20 4 0,-4-12 11 15,-6-19 6-15,1-17-13 16,-1-30 0-16,0-17 11 0,6-22-11 0,-1-17 13 16,6-15-2-16,10-9-15 31,11-3 7-31,10-4 0 0,16 4-12 15,16 7 2-15,16 1-125 16,10 0-172-16,15 7-274 0,17 13-479 0</inkml:trace>
        </inkml:traceGroup>
        <inkml:traceGroup>
          <inkml:annotationXML>
            <emma:emma xmlns:emma="http://www.w3.org/2003/04/emma" version="1.0">
              <emma:interpretation id="{BB5B02C5-C64F-410C-B4D0-C5CCB7D06C9A}" emma:medium="tactile" emma:mode="ink">
                <msink:context xmlns:msink="http://schemas.microsoft.com/ink/2010/main" type="inkWord" rotatedBoundingBox="11636,8115 11934,8058 12118,9022 11821,9078"/>
              </emma:interpretation>
            </emma:emma>
          </inkml:annotationXML>
          <inkml:trace contextRef="#ctx0" brushRef="#br0" timeOffset="599.953">-1643 6731 1417 0,'6'-15'402'15,"-6"15"31"1,0 0-44-16,10 23-92 0,-5 13-34 16,1 19-6-16,-1 4-37 0,5 11-30 0,6-3-6 0,10 4-53 15,0-4-43-15,11 0-20 16,0-8-44-16,5 8-1 0,10-8-33 16,1-4-25-16,-1 0-276 31,1-8-216-31,-11 4-478 0</inkml:trace>
        </inkml:traceGroup>
        <inkml:traceGroup>
          <inkml:annotationXML>
            <emma:emma xmlns:emma="http://www.w3.org/2003/04/emma" version="1.0">
              <emma:interpretation id="{234999B0-3B7C-4823-A2D9-BA40278169E7}" emma:medium="tactile" emma:mode="ink">
                <msink:context xmlns:msink="http://schemas.microsoft.com/ink/2010/main" type="inkWord" rotatedBoundingBox="15646,7720 16365,7583 16547,8533 15828,8670"/>
              </emma:interpretation>
            </emma:emma>
          </inkml:annotationXML>
          <inkml:trace contextRef="#ctx0" brushRef="#br0" timeOffset="1433.6487">2374 6381 1277 0,'0'0'282'0,"0"0"50"31,0 0-51-31,16 20-56 0,5 11-20 0,0 17-20 16,10 11-27-16,1 7-25 15,4 9-15 1,1 12 39-16,0-5-41 0,5-3-33 0,-5-8-23 16,-1-12 3-16,-4-8-21 0,-6-8-21 15,-26-43-2-15,26 35-14 16,-26-35 21-16,0 0 42 0,21 32 12 15,-21-32 21 1,0 0-69-16,0 0-10 0,26-63-5 16,-5-16-13-16,0-23 13 0,6-24-64 15,-1-27-187-15,10-16-144 0,6-4-274 16,16 4-378-16</inkml:trace>
        </inkml:traceGroup>
        <inkml:traceGroup>
          <inkml:annotationXML>
            <emma:emma xmlns:emma="http://www.w3.org/2003/04/emma" version="1.0">
              <emma:interpretation id="{8363AB17-9445-457D-9D15-4C0EBD515320}" emma:medium="tactile" emma:mode="ink">
                <msink:context xmlns:msink="http://schemas.microsoft.com/ink/2010/main" type="inkWord" rotatedBoundingBox="20235,6314 21238,6123 21437,7166 20435,7358">
                  <msink:destinationLink direction="with" ref="{5C67B944-3B38-4F17-B8A1-36375A193136}"/>
                </msink:context>
              </emma:interpretation>
            </emma:emma>
          </inkml:annotationXML>
          <inkml:trace contextRef="#ctx0" brushRef="#br0" timeOffset="2348.6647">7954 4725 1720 0,'0'0'370'0,"-27"32"-62"15,27-32-113-15,-21 47-62 16,11-8 16-16,-6 1-9 0,6-1-31 16,-11-7-27-16,0 3-48 15,-16-4-20-15,-5 1 1 0,0-5-6 16,0-3-9-16,0-12-5 16,6 0 1-16,4-8 4 0,1-8-9 15,31 4-25-15,-27-36-12 0,1 1 2 16,16-4 18-16,-1-1 17 15,6 9 4 1,5 31-7-16,0 0 16 0,0 0-13 0,0 0 5 16,0 0 24-16,0 0 6 15,0 0 13-15,-31 27 20 0,10 5-27 16,21-32-1-16,-32 47-1 16,1-16-28-16,-6-3 6 15,5-8 7-15,1-13-15 0,0-3 2 16,-6-8-2-16,11-7-3 15,26 11 3-15,-42-32 14 16,10 5-14-16,32 27 0 0,-31-36 31 16,31 36-1-16,0 0-15 15,0 0-2-15,0 0-7 0,0 0-3 16,-21 79 10-16,21 7-5 0,15 17-13 16,17 15-5-16,5 4-43 0,5 3-175 31,5 13-291-31,0 4-470 0</inkml:trace>
        </inkml:traceGroup>
      </inkml:traceGroup>
    </inkml:traceGroup>
  </inkml:traceGroup>
</inkml:ink>
</file>

<file path=ppt/ink/ink467.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11-03T22:50:22.487"/>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5C67B944-3B38-4F17-B8A1-36375A193136}" emma:medium="tactile" emma:mode="ink">
          <msink:context xmlns:msink="http://schemas.microsoft.com/ink/2010/main" type="inkDrawing" rotatedBoundingBox="18603,5838 21580,8943 21483,9036 18506,5931" semanticType="callout" shapeName="Other">
            <msink:sourceLink direction="with" ref="{8363AB17-9445-457D-9D15-4C0EBD515320}"/>
          </msink:context>
        </emma:interpretation>
      </emma:emma>
    </inkml:annotationXML>
    <inkml:trace contextRef="#ctx0" brushRef="#br0">5248 4509 912 0,'0'0'226'0,"0"0"53"16,0 36-11-16,16-9-23 15,10 5 44-15,10 3-28 0,12 0 1 32,4 5-29-32,16 11-25 0,16 12-12 15,16 11-34-15,15 13 6 16,11 15-26-16,5 20 3 0,11 16-23 15,5 23-7-15,10 8-30 16,5 12-33-16,1 4-17 0,0-4-3 0,-6-8-15 16,-10-16-8-1,-11-19-7-15,-21-16-2 0,-15-20 19 0,-27-19-3 16,-15-17-16-16,-21-18 38 16,-6-13 8-16,-31-35 26 0,0 0-32 15,0 0-13-15,0 0 8 16,0 0-30-16,0 0 11 15,0 0-23-15,0 0-10 0,0 0 23 16,0 0-13 0,0 0 7-16,0 0-14 0,0 0 20 15,0 0-16-15,11 43 6 0,-11-43 4 16,21 48 16-16,5-5-35 16,5 0 31-16,1 4-8 0,10-3-8 15,0-5-4-15,5-4 8 0,0-7 13 31,-10-1-23-31,0-3 35 0,-37-24-25 16,36 20-15-16,-36-20 3 16,0 0 4-16,0 0 13 15,0 0 17-15,0 0-22 0,0 0-20 0,0 0-1 0,0 0-18 16,0 0-13-16,0 0-5 0,0 0-39 16,0 0-65-16,0 0-33 31,0 0-54-31,0 0-57 15,0 0-146-15,0 0-390 0,0 0-229 16</inkml:trace>
  </inkml:traceGroup>
</inkml:ink>
</file>

<file path=ppt/ink/ink468.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11-03T22:50:18.288"/>
    </inkml:context>
    <inkml:brush xml:id="br0">
      <inkml:brushProperty name="width" value="0.06667" units="cm"/>
      <inkml:brushProperty name="height" value="0.06667" units="cm"/>
      <inkml:brushProperty name="fitToCurve" value="1"/>
    </inkml:brush>
    <inkml:brush xml:id="br1">
      <inkml:brushProperty name="width" value="0.06667" units="cm"/>
      <inkml:brushProperty name="height" value="0.06667" units="cm"/>
      <inkml:brushProperty name="color" value="#3165BB"/>
      <inkml:brushProperty name="fitToCurve" value="1"/>
    </inkml:brush>
  </inkml:definitions>
  <inkml:traceGroup>
    <inkml:annotationXML>
      <emma:emma xmlns:emma="http://www.w3.org/2003/04/emma" version="1.0">
        <emma:interpretation id="{47B3F935-86C7-494F-8D97-B8F966C331F4}" emma:medium="tactile" emma:mode="ink">
          <msink:context xmlns:msink="http://schemas.microsoft.com/ink/2010/main" type="writingRegion" rotatedBoundingBox="18891,4043 16936,13334 13147,12537 15102,3246"/>
        </emma:interpretation>
      </emma:emma>
    </inkml:annotationXML>
    <inkml:traceGroup>
      <inkml:annotationXML>
        <emma:emma xmlns:emma="http://www.w3.org/2003/04/emma" version="1.0">
          <emma:interpretation id="{325F69FB-207C-44D6-B4C9-CEC0551528AB}" emma:medium="tactile" emma:mode="ink">
            <msink:context xmlns:msink="http://schemas.microsoft.com/ink/2010/main" type="paragraph" rotatedBoundingBox="18891,4043 16936,13334 13147,12537 15102,3246" alignmentLevel="1"/>
          </emma:interpretation>
        </emma:emma>
      </inkml:annotationXML>
      <inkml:traceGroup>
        <inkml:annotationXML>
          <emma:emma xmlns:emma="http://www.w3.org/2003/04/emma" version="1.0">
            <emma:interpretation id="{0BEB0707-4013-4DC3-AB49-87EF102145A9}" emma:medium="tactile" emma:mode="ink">
              <msink:context xmlns:msink="http://schemas.microsoft.com/ink/2010/main" type="line" rotatedBoundingBox="18891,4043 16936,13334 13147,12537 15102,3246"/>
            </emma:interpretation>
          </emma:emma>
        </inkml:annotationXML>
        <inkml:traceGroup>
          <inkml:annotationXML>
            <emma:emma xmlns:emma="http://www.w3.org/2003/04/emma" version="1.0">
              <emma:interpretation id="{3A0ECB95-25DE-4BC2-A712-44EEF54E21FD}" emma:medium="tactile" emma:mode="ink">
                <msink:context xmlns:msink="http://schemas.microsoft.com/ink/2010/main" type="inkWord" rotatedBoundingBox="18891,4043 16936,13334 13147,12537 15102,3246"/>
              </emma:interpretation>
            </emma:emma>
          </inkml:annotationXML>
          <inkml:trace contextRef="#ctx0" brushRef="#br0">1682 2496 1308 0,'58'62'427'0,"10"13"-26"15,10 4-59 1,12 3-85-16,9 5-59 0,6-4-37 0,11-5-54 0,4 1-38 31,1-4-18-31,5-16-21 0,5-8-25 16,-5-12 13-16,-1-15-18 15,-14-5-105-15,-17-7-191 0,-15-4-351 0,-11-4-272 16</inkml:trace>
          <inkml:trace contextRef="#ctx0" brushRef="#br0" timeOffset="715.6962">4262 3310 430 0,'-5'-36'91'0,"5"36"47"15,0 0 33-15,0-43 40 0,0 43 21 31,0 0-17-31,-42-31 23 0,-11 15-42 16,-4 12-28-16,-12 16-46 16,-9 11-25-16,-17 17-43 0,1 3 10 15,-16 12-3-15,-5 8 32 16,-1 19 23-16,-4 13-17 16,9 11-3-16,12 12-8 0,4 8-13 0,17 15-3 15,10 5-1-15,26 7-31 0,10-7 2 31,27-1 3-31,15-7-5 16,32-8-6-16,16-16-2 0,26-8-15 16,10-8 1-16,27-19-2 15,10-4-8-15,21-16 15 0,11-28-15 16,10-19 22-16,0-16-15 16,-5-27 6-16,-6-17 2 0,-15-15 29 15,-5-15-6-15,-6-21-10 0,-15-22-21 0,-11-37-9 16,-5-27 2-16,-11-39-14 15,-10-16 2-15,-11-19-23 0,-20-1 16 16,-22 16-4-16,-20 20 5 31,-17 24-2-31,-25 27 1 0,-16 27-4 16,-21 36-1-16,-27 35 16 16,-10 32 0-16,-5 27-11 0,-10 24 8 0,4 20 11 15,1 11-69-15,5 8-66 0,5 12-36 16,10 4-64-16,12-4-67 15,14 0-157-15,17-4-202 0,10-4-83 32</inkml:trace>
          <inkml:trace contextRef="#ctx0" brushRef="#br0" timeOffset="1107.0843">4141 3302 1096 0,'0'0'233'0,"-15"-47"66"0,15 47-11 0,-48-20-46 16,-4 16-55-16,0 24-47 31,-1 11-16-31,1 16 7 0,-1 4-11 16,11 12-13-16,0 0-27 16,16 0 9-16,5 0-25 15,11-4-14-15,15-4 18 0,16-8-2 16,10-11-34-16,17-9-5 15,9-15 1-15,11-8-18 0,1-8-7 16,-1-8 1-16,-5 1-37 16,-6-9-140-16,-9 8-299 15,-17 0-473-15</inkml:trace>
          <inkml:trace contextRef="#ctx0" brushRef="#br1" timeOffset="30748.865">4293 4356 757 0,'0'0'149'16,"0"0"40"-16,0 0 32 16,0 0-11-16,0 0-3 15,6-28-63-15,-6 28 3 0,0 0-46 0,0 0-5 0,0 0-17 16,0 0 4-16,-32-23-19 16,6 23-26-1,0 15-8-15,-6 9-9 16,6 7-5-16,-5 5-16 15,4 7 15-15,6 0-18 0,11 5 11 16,-1 3-8-16,11-12 6 16,11 4 16-16,5-7-13 0,5-5 7 15,10-7-5-15,1-5 0 16,10-3-3-16,-6-8-1 0,1-8 0 16,0 4-18-16,-11-4 25 15,-26 0-20-15,26-4 26 0,-26 4-14 16,0 0 15-16,0 0-13 15,0 0-1-15,0 0 0 0,-37-12-7 16,-5 0 0-16,-5 8-5 0,0-7 12 16,0 3-10-16,5 4 7 15,0 0-12-15,5 0 16 0,6 0 9 16,-1 8 42-16,32-4 19 16,-31 12-5-16,31-12 18 0,-26 47 11 15,10-4-30 1,5 4-6-16,6 1-9 0,10-5-1 15,6 4-16-15,5-4-27 0,5 1 9 16,5-9-22-16,11 0-12 16,4-3-138-16,-4-5-305 15,0 5-432-15</inkml:trace>
          <inkml:trace contextRef="#ctx0" brushRef="#br0" timeOffset="1682.721">3890 5134 989 0,'-37'56'208'0,"5"10"75"31,6 17 11-31,-5 19 0 0,-1 24-21 15,-10 31 13-15,-5 28-2 16,-16 32-52-16,0 11-47 16,-15 12-56-16,-1-4-49 0,0-8-22 15,11-20-17-15,5-11-24 16,11-20-14-16,10-28-3 16,10-23 10-16,17-24-20 0,-6-27 10 15,15-20-41-15,1-12-118 16,5-43-115-16,0 0-171 0,0 0-410 15</inkml:trace>
          <inkml:trace contextRef="#ctx0" brushRef="#br0" timeOffset="2278.019">3675 8041 1960 0,'-53'8'244'31,"-4"8"43"-31,-12-1-52 0,-4 9-76 15,-11-1-36-15,-5 13-45 0,-11 11-28 16,-15 8-5-16,-6 16 20 0,-10 11 7 16,-10 21-25-16,-6 11-18 15,5 19-17-15,11 13 12 0,21 7 17 16,10 9 21-16,22 11-7 16,15 8-11-1,10 15 13-15,27 21-11 0,10 15-11 0,22 15 0 16,9 5-18-16,22-16-10 0,15-31 11 15,22-32-15-15,10-36 10 32,26-34-2-32,11-37-3 0,15-46-12 15,16-40 9-15,11-39-3 0,4-31-2 16,1-32 16-16,-5-24-11 16,-16-23-5-16,-1-23-29 0,-20-25-44 15,-16-26-53-15,-15-25-15 0,-27-27 9 0,-21-8 49 16,-26 4 49-16,-21 32 15 0,-26 43 15 15,-27 47 11 1,-15 55-4-16,-16 51-9 0,-10 47 1 16,-11 36-1-16,0 35 8 15,-5 28-2-15,10 12-60 0,6 15-120 16,15 0-139-16,16-3-155 0,11-1-142 16,15-16-75-16</inkml:trace>
          <inkml:trace contextRef="#ctx0" brushRef="#br0" timeOffset="3040.3545">2500 8776 1418 0,'-21'32'308'0,"-5"11"12"0,10 16-27 0,11 12-93 16,0 11-51-16,10 9-48 15,0 3-9-15,6-3-38 0,-1 3-14 16,1-7-27-16,-1-9 1 16,-5-3-8-16,1-12 2 15,-1-12-17-15,0-8-31 0,-5-11-90 0,0-32-103 0,0 0-84 16,0 0-95-1,0 0-1-15,0 0 70 16,0 0 75-16,16-47 80 0,-11-8 54 16,-5 0 46-16,-5-4 43 15,5-4 32-15,-11 0 71 0,6 4 76 16,-5 4 50-16,4 3 65 16,-4 5 49-16,-1 0-28 0,6 0-62 15,-5 4-48-15,4-1-7 16,6 1-38-16,0-4 5 0,11-4 2 15,-1 4 1-15,11-5-37 16,6-7-14-16,9 0 17 0,6 4-15 16,0 0-10-16,5 8 3 0,1 8 27 15,4 0-13-15,-5 15-2 0,0 12-9 16,-10 12 4-16,0 16 30 0,-6 11 16 16,-10 13-13-16,-10 19-36 15,-11 8-29-15,-11 11-31 16,-5 9-2-16,-10 7-2 0,-10 1-7 0,-6 7 0 0,-6-4 3 15,1-4-3-15,-10-11-8 16,-1-4 3-16,0-12 11 0,6-8-6 16,-6-16-5-16,6-4 14 0,10-15-15 15,10-8-62-15,32-16-87 16,-26 11-109-16,26-11-155 16,0 0-255-16,0 0-226 0</inkml:trace>
        </inkml:traceGroup>
      </inkml:traceGroup>
    </inkml:traceGroup>
  </inkml:traceGroup>
</inkml:ink>
</file>

<file path=ppt/ink/ink469.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11-03T22:50:33.579"/>
    </inkml:context>
    <inkml:brush xml:id="br0">
      <inkml:brushProperty name="width" value="0.06667" units="cm"/>
      <inkml:brushProperty name="height" value="0.06667" units="cm"/>
      <inkml:brushProperty name="fitToCurve" value="1"/>
    </inkml:brush>
    <inkml:brush xml:id="br1">
      <inkml:brushProperty name="width" value="0.06667" units="cm"/>
      <inkml:brushProperty name="height" value="0.06667" units="cm"/>
      <inkml:brushProperty name="color" value="#3165BB"/>
      <inkml:brushProperty name="fitToCurve" value="1"/>
    </inkml:brush>
  </inkml:definitions>
  <inkml:traceGroup>
    <inkml:annotationXML>
      <emma:emma xmlns:emma="http://www.w3.org/2003/04/emma" version="1.0">
        <emma:interpretation id="{CA16D89C-6055-4212-9E24-D7FD1C8C7D51}" emma:medium="tactile" emma:mode="ink">
          <msink:context xmlns:msink="http://schemas.microsoft.com/ink/2010/main" type="writingRegion" rotatedBoundingBox="18017,11442 21252,15315 19323,16927 16087,13055"/>
        </emma:interpretation>
      </emma:emma>
    </inkml:annotationXML>
    <inkml:traceGroup>
      <inkml:annotationXML>
        <emma:emma xmlns:emma="http://www.w3.org/2003/04/emma" version="1.0">
          <emma:interpretation id="{78D2FA5F-F144-486A-8401-D70F2ABA4D6C}" emma:medium="tactile" emma:mode="ink">
            <msink:context xmlns:msink="http://schemas.microsoft.com/ink/2010/main" type="paragraph" rotatedBoundingBox="18017,11442 21252,15315 19323,16927 16087,13055" alignmentLevel="1"/>
          </emma:interpretation>
        </emma:emma>
      </inkml:annotationXML>
      <inkml:traceGroup>
        <inkml:annotationXML>
          <emma:emma xmlns:emma="http://www.w3.org/2003/04/emma" version="1.0">
            <emma:interpretation id="{85077674-CFEE-47D1-8AF5-E687539B7E0C}" emma:medium="tactile" emma:mode="ink">
              <msink:context xmlns:msink="http://schemas.microsoft.com/ink/2010/main" type="line" rotatedBoundingBox="18017,11442 21252,15315 19323,16927 16087,13055"/>
            </emma:interpretation>
          </emma:emma>
        </inkml:annotationXML>
        <inkml:traceGroup>
          <inkml:annotationXML>
            <emma:emma xmlns:emma="http://www.w3.org/2003/04/emma" version="1.0">
              <emma:interpretation id="{298C30D6-8CCC-46F9-89BB-2AE68F4AAB17}" emma:medium="tactile" emma:mode="ink">
                <msink:context xmlns:msink="http://schemas.microsoft.com/ink/2010/main" type="inkWord" rotatedBoundingBox="18017,11442 21252,15315 19323,16927 16087,13055"/>
              </emma:interpretation>
            </emma:emma>
          </inkml:annotationXML>
          <inkml:trace contextRef="#ctx0" brushRef="#br0">3596 10995 306 0,'0'0'58'16,"0"0"9"-16,0 0-5 0,0 0-11 16,0 0 71-16,0 0 9 15,0 0-20-15,0 0 40 16,0 0 19-16,37 27 27 0,-6 1 17 16,1 7-44-16,4 4 37 0,6 12-24 15,11 12 18-15,10 12-6 16,10 16-22-16,11 15 18 0,5 16-17 15,11 7-51-15,10 9-39 16,0 0 18-16,11-12-46 0,4 11 20 16,1-3-1-16,0 4-17 0,0-9 19 15,-5-3-21-15,-6-8-12 16,-10-4-25-16,-6-11 5 0,-4-13 3 0,-22-15-12 16,-5-12-3-16,-10-12 0 15,-16-12 3-15,-10-11 4 0,-32-28 62 16,26 23 27-16,-26-23 29 0,0 0-17 15,0 0-20-15,0 0-60 0,0 0-4 16,0 0-17-16,0 0-23 16,0-35 12-16,0 7-22 0,-5-3 10 15,5 31-95-15,-6-39-128 16,6 39-96-16,-10-36-54 0,10 36-128 16,0 0-175-16,0 0-100 0,0 0 90 15</inkml:trace>
          <inkml:trace contextRef="#ctx0" brushRef="#br0" timeOffset="576.5685">6422 12957 1242 0,'-57'-20'263'0,"-1"9"51"0,-5 3-52 15,0 8-36-15,0 12-70 0,6 7-42 16,-6 9-17-16,5 11-28 16,6 12 15-1,-1 12-9-15,11 8-23 0,0 15 12 16,6 17-27-16,-1 11 10 15,5 12-21-15,6 7-15 0,-5 5 12 16,10 15 5-16,0 16 31 0,0 4-7 16,15-7-14-16,12-21-1 0,9-15 54 15,17-32 19-15,15-7-5 16,11-20-30-16,20-16-20 16,12-20-17-16,14-19-18 0,12-16-16 15,-1-16 6-15,1-12 1 0,4-19-4 0,6-12-12 0,-5-15 5 16,5-9 4-16,-6-11 5 15,-5-5 0-15,-10-11-6 0,-15-4-3 16,-12 0 8-16,-15-8-5 16,-21-12-3-1,-16-11-10-15,-20-5-8 0,-22-7-14 0,-21-4-1 0,-15-4-23 16,-17-1 14-16,-9 13 11 0,-1 23 21 16,-10 28 10-16,0 31 0 15,0 28-3-15,0 23-8 0,-1 28 6 0,7 12-2 16,9 15 0-16,6 5-22 31,10 3-77-31,6 4-51 0,15-4-45 16,6 5-94-16,10-5-113 0,5-4-145 15,16-39-94-15</inkml:trace>
          <inkml:trace contextRef="#ctx0" brushRef="#br0" timeOffset="1281.6328">6145 14522 1068 0,'0'0'229'0,"0"0"49"16,0 0 13-16,0 0-61 0,0 0-61 0,0 0-45 15,0 0-22-15,15-31 19 16,1-8 5-16,5-9-25 0,0-7-25 16,5-8-19-16,0-3-12 15,-5-13-14-15,0 0-4 0,0-11-16 16,-5-9-7-16,0 1 1 0,-6 8-1 15,-5 7 4-15,1 16 27 16,-6 12 38-16,0 16-1 0,0 39-33 16,0-32-26-16,0 32-1 0,0 0-12 0,0 0 0 15,10 32-5-15,1 11 2 0,-1 4 5 16,1 4-2 0,10 0 7-16,0 5-3 0,5-5 4 0,0 0-1 15,0-4 2-15,6-8-15 16,-32-39 13-16,36 48-2 15,-9-21 1-15,-27-27-1 0,36 24-5 16,-36-24 7-16,0 0 4 0,32 0 8 16,-32 0 1-16,0 0-20 0,21-51 6 15,-5-5-6-15,-6-6 7 0,-10-17-4 0,0-8 2 16,-5-11-5-16,0-4 3 0,-1 0 0 31,-4 11-3-31,-1 16 0 0,6 20 5 16,-5 12-5-16,10 43 0 0,0 0 0 15,0 0 5-15,0 0 9 16,-6 43 0-16,6 12 12 0,6 4 3 16,4 12-11-16,11 0 1 15,5 0-10-15,6 0 9 0,4-5-7 16,6 1-5-16,6-12-2 0,-1 0-4 16,0-4 0-16,5-3 6 15,-4-9 2-15,-1 4-2 0,-5-7-18 16,-6-9-113-16,-4 1-103 0,-32-28-120 15,0 0-110-15,21 39-110 16,-21-39-106-16</inkml:trace>
        </inkml:traceGroup>
        <inkml:traceGroup>
          <inkml:annotationXML>
            <emma:emma xmlns:emma="http://www.w3.org/2003/04/emma" version="1.0">
              <emma:interpretation id="{33C5C196-DC4C-4FBF-A66B-B3C0E29BBAEC}" emma:medium="tactile" emma:mode="ink">
                <msink:context xmlns:msink="http://schemas.microsoft.com/ink/2010/main" type="inkWord" rotatedBoundingBox="19303,15519 19700,15994 19408,16239 19010,15763"/>
              </emma:interpretation>
            </emma:emma>
          </inkml:annotationXML>
          <inkml:trace contextRef="#ctx0" brushRef="#br1" timeOffset="24062.7205">6013 14149 562 0,'0'0'83'16,"0"0"4"-1,0 0-15-15,0 0-4 0,0 0-18 16,0 0-37-16,0 0-4 15,0 0-9-15,0 0 17 0,0 0 2 0,0 0-13 16,0 0 9-16,6-28 14 16,-6 28 32-16,0 0 13 0,0 0-15 15,0 0 11-15,0 0 1 0,0 0 28 16,0 0 5-16,0 0-59 0,0 0 5 16,0 0 29-16,0 0 39 15,0 0-17-15,0 0 9 16,0 0 2-16,0 0-10 0,0 0 14 15,0 0-20-15,0 0 6 0,0 0-22 16,0 0 123-16,0 0-4 16,-11 43-47-16,11-3-1 0,0 7 14 15,5 4-4 1,1 4-18-16,-1 0-27 0,5 8-26 0,1 0-15 0,5-4-28 0,-6-4-20 16,6-4-4-1,-6-7-8-15,-10-44-3 16,16 55 0-16,-16-55-12 15,11 39 14-15,-11-39-14 0,0 0-5 0,0 0-172 0,0 0-108 0,0 0-110 16,0 0-179-16,-6-39-318 0,1-9-37 16</inkml:trace>
        </inkml:traceGroup>
      </inkml:traceGroup>
    </inkml:traceGroup>
  </inkml:traceGroup>
</inkml:ink>
</file>

<file path=ppt/ink/ink47.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10-27T23:17:09.920"/>
    </inkml:context>
    <inkml:brush xml:id="br0">
      <inkml:brushProperty name="width" value="0.06667" units="cm"/>
      <inkml:brushProperty name="height" value="0.06667" units="cm"/>
      <inkml:brushProperty name="color" value="#3165BB"/>
      <inkml:brushProperty name="fitToCurve" value="1"/>
    </inkml:brush>
  </inkml:definitions>
  <inkml:traceGroup>
    <inkml:annotationXML>
      <emma:emma xmlns:emma="http://www.w3.org/2003/04/emma" version="1.0">
        <emma:interpretation id="{641F0278-6CF6-4A74-8FEF-3198BE72DE9E}" emma:medium="tactile" emma:mode="ink">
          <msink:context xmlns:msink="http://schemas.microsoft.com/ink/2010/main" type="inkDrawing" rotatedBoundingBox="9669,3411 12532,3007 12548,3118 9685,3523" semanticType="strikethrough" shapeName="Other"/>
        </emma:interpretation>
      </emma:emma>
    </inkml:annotationXML>
    <inkml:trace contextRef="#ctx0" brushRef="#br0">4539 873 375 0,'0'0'39'0,"21"0"23"0,16-8-25 0,10-8 6 16,6-3-38-16,10-5 15 15,5-4-15 1,5 5-1-16,6-5-4 0,0 9-22 16,-6-1-33-16,-5 4-19 15,-5 5 6-15,-11 3 16 0,-4 4-7 16,-6 4 27-16,-6 8 17 16,-4-1 15-16,-1 1 0 0,1-4 0 15,4 4 23-15,1-4 26 16,10 4 23-16,6-8 43 0,4 0-49 15,22-4 23-15,5-8-14 16,21-7-27-16,10-5-37 0,22-4 8 16,15-3-19-16,5-1 3 0,6 1-16 15,-1 0 13-15,-5-1-86 16,1 5-85-16,-1 3-41 0</inkml:trace>
  </inkml:traceGroup>
</inkml:ink>
</file>

<file path=ppt/ink/ink470.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11-03T22:50:47.797"/>
    </inkml:context>
    <inkml:brush xml:id="br0">
      <inkml:brushProperty name="width" value="0.06667" units="cm"/>
      <inkml:brushProperty name="height" value="0.06667" units="cm"/>
      <inkml:brushProperty name="color" value="#3165BB"/>
      <inkml:brushProperty name="fitToCurve" value="1"/>
    </inkml:brush>
    <inkml:brush xml:id="br1">
      <inkml:brushProperty name="width" value="0.06667" units="cm"/>
      <inkml:brushProperty name="height" value="0.06667" units="cm"/>
      <inkml:brushProperty name="fitToCurve" value="1"/>
    </inkml:brush>
    <inkml:brush xml:id="br2">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A81E234B-94F2-4D52-93E8-EFD6F013C1AC}" emma:medium="tactile" emma:mode="ink">
          <msink:context xmlns:msink="http://schemas.microsoft.com/ink/2010/main" type="writingRegion" rotatedBoundingBox="11778,6531 15151,16530 12336,17480 8962,7481"/>
        </emma:interpretation>
      </emma:emma>
    </inkml:annotationXML>
    <inkml:traceGroup>
      <inkml:annotationXML>
        <emma:emma xmlns:emma="http://www.w3.org/2003/04/emma" version="1.0">
          <emma:interpretation id="{73D4398C-34AE-40A6-8404-0C7B3CB2F9D4}" emma:medium="tactile" emma:mode="ink">
            <msink:context xmlns:msink="http://schemas.microsoft.com/ink/2010/main" type="paragraph" rotatedBoundingBox="11778,6531 15151,16530 12336,17480 8962,7481" alignmentLevel="1"/>
          </emma:interpretation>
        </emma:emma>
      </inkml:annotationXML>
      <inkml:traceGroup>
        <inkml:annotationXML>
          <emma:emma xmlns:emma="http://www.w3.org/2003/04/emma" version="1.0">
            <emma:interpretation id="{4C632D23-375D-48FB-939A-FDBCAFCED45F}" emma:medium="tactile" emma:mode="ink">
              <msink:context xmlns:msink="http://schemas.microsoft.com/ink/2010/main" type="line" rotatedBoundingBox="11778,6531 15151,16530 12336,17480 8962,7481"/>
            </emma:interpretation>
          </emma:emma>
        </inkml:annotationXML>
        <inkml:traceGroup>
          <inkml:annotationXML>
            <emma:emma xmlns:emma="http://www.w3.org/2003/04/emma" version="1.0">
              <emma:interpretation id="{53BBD89B-4B23-4FB9-BF9F-BF7AEB534EE8}" emma:medium="tactile" emma:mode="ink">
                <msink:context xmlns:msink="http://schemas.microsoft.com/ink/2010/main" type="inkWord" rotatedBoundingBox="10759,6874 11002,7594 10454,7779 10211,7059"/>
              </emma:interpretation>
            </emma:emma>
          </inkml:annotationXML>
          <inkml:trace contextRef="#ctx0" brushRef="#br0">-373-3537 1283 0,'0'0'312'15,"0"0"-10"-15,0 0-101 16,0 0-57-16,0 0-20 16,11-24 27-16,-11 24-11 0,26-12 26 15,0 20-17-15,-5 4-33 0,11 11 1 16,-6 5-24-16,11 7-20 15,-1 1-7-15,6 3-32 0,-5-4 17 16,0 1-20-16,-1-1-18 16,-4-7-3-16,-6 3 11 15,-26-31-21-15,31 43 16 0,-15-3-16 16,0-13 4-16,-11 5-4 0,-5-32 0 16,-5 47 0-16,-6-12 2 15,11-35-2 1,-31 44 0-16,5-13-6 0,0-3 0 15,-1-13-7-15,1-7-3 0,0-8-11 16,0-8-25 0,-1-7 5-16,6-13 4 0,0-3 1 15,1-9 29-15,-1 5 5 16,10 7-10-16,11 28 10 16,-16-39 12-16,16 39-8 0,0 0-9 15,-10-27 13-15,10 27 0 0,0 0-14 0,0 0 20 16,0 0 1-16,10 35-14 15,1-4 14-15,-1 1-1 0,-4 3-15 16,-6 5 9-16,-6-9 11 16,6 1-11-16,-10-1 0 0,-1-4 3 15,11-27-8-15,-26 28 2 16,5-16 15-16,-5-8-12 16,0-8-4-16,5-12 15 0,-11-8-6 15,6-7 19-15,5-8-6 16,0-12 10-16,5-4-16 0,6-4 3 31,10-12-9-31,5 4-12 0,11-4 16 16,5 12-20-16,0 0 5 0,10 8 10 15,-5 4-159-15,-26 47-308 16,42-40-457-16</inkml:trace>
        </inkml:traceGroup>
        <inkml:traceGroup>
          <inkml:annotationXML>
            <emma:emma xmlns:emma="http://www.w3.org/2003/04/emma" version="1.0">
              <emma:interpretation id="{79EEB108-8166-4307-A46F-0C4B2E127849}" emma:medium="tactile" emma:mode="ink">
                <msink:context xmlns:msink="http://schemas.microsoft.com/ink/2010/main" type="inkWord" rotatedBoundingBox="12104,7497 15151,16530 12336,17480 9288,8447"/>
              </emma:interpretation>
            </emma:emma>
          </inkml:annotationXML>
          <inkml:trace contextRef="#ctx0" brushRef="#br1" timeOffset="-21290.093">1992 348 705 0,'-26'-19'226'15,"-5"-1"37"-15,-6 8 5 16,0 0-29-16,0 8-47 16,-10 4-13-16,-5 4-14 0,-6 8-21 15,-5 0-25-15,-5 8 7 16,-16 11 10-16,-5 12-25 0,-11 8-26 15,-10 8 12-15,0 12-13 16,-5 12-26-16,-1 11-3 0,1 16 12 16,5 16 14-16,-5 12-32 0,10 15-18 0,5 8-5 0,11 5 10 15,21 3 15-15,15 0 11 0,17-8 10 16,20-11-1-16,16-13 2 16,16-11-11-16,20-8-9 31,22-16-16-31,15-11-21 0,11-13-5 15,21-3 7-15,5-4-14 0,16-8 7 16,16-12-11-16,-1-8-5 16,6-11 5-16,-5-24 8 0,-6-12-16 15,0-16 5-15,-10-19 11 0,0-12-16 16,-5-16 11-16,-11-12 5 16,-5-11-8-16,-11-13-3 0,-10-15 8 15,-11-19 9-15,-15-13-17 0,-5-15 10 16,-12-12-7-16,-14-4-6 15,-12-8-26-15,-9-3-25 0,-6-5-32 16,-11-4 19-16,-10 9 21 16,-5 15 27-16,-5 15 3 15,-6 21 14-15,-10 23 0 0,-6 20-4 0,-5 23 3 16,-4 16 3-16,-1 16 5 16,-6 19-5-16,7 16 3 0,-7 16 0 0,6 12 0 15,1 11-5-15,-1 12-14 16,5-3-43-16,11 7-41 0,0-8-52 15,10 1-70-15,5-9-104 16,32-31-130 0,-36 39-183-16,36-39-15 0</inkml:trace>
          <inkml:trace contextRef="#ctx0" brushRef="#br1" timeOffset="-20644.2288">938 2043 1499 0,'0'0'377'0,"21"-23"23"0,5 3-115 16,6-7-118-16,10-5-80 15,5-3-38-15,11-9-25 0,-1-3-12 16,6-4-5-16,0 0-53 0,-5 4-309 16,0-4-405-16</inkml:trace>
          <inkml:trace contextRef="#ctx0" brushRef="#br1" timeOffset="-17182.1734">1599 2676 482 0,'0'0'78'31,"0"0"115"-31,0 0-5 0,31 16 50 16,-10 8-2-16,-21-24 15 0,32 47-26 16,-1 4 17-16,-4 8-34 15,-6 4-5-15,5 12-34 0,-5 3-39 16,0 5-36-16,5 0 0 16,-5-1-30-16,5 5 1 0,-5-1-4 15,5-7-24-15,-5-4-3 0,0-5-20 0,0-11 7 0,0-7-21 16,0-9 8-16,-5-8 4 0,5 1-8 15,-5-13-4-15,-16-23-3 16,15 24 6-16,-15-24 6 0,0 0-1 16,0 0-6-16,0 0-2 15,0 0 5-15,0 0-1 0,0 0-4 32,0 0-7-32,0 0 7 0,0 0-12 15,0 0-44-15,0 0-40 16,6 31-23-16,-6-31-28 0,0 0-68 0,0 0-45 15,0 0-53-15,15 40-119 16,-15-40-124-16</inkml:trace>
          <inkml:trace contextRef="#ctx0" brushRef="#br1" timeOffset="-16420.2727">3020 4234 770 0,'-31'-39'125'0,"-1"3"35"0,32 36 26 15,-42-43-40-15,11 11-72 16,-6 9-11 0,6 7 19-16,-1 0 19 0,-5 5 20 15,-5 3-24-15,0 4-24 16,1 4 25-16,-7 12-6 0,-9 3-36 16,-1 5 17-16,-10 11 17 0,-11 9 4 15,0 7-40-15,-10 12-7 0,5 12 23 16,-5-4 32-16,0 3-15 15,5 1-9-15,6 0-13 0,4-4-21 0,16 0-23 0,11 0 1 16,16-1 4-16,5-3 13 0,15 8 40 16,6 4-11-16,10 4-36 0,11-1-14 15,5 9 5-15,10 3 2 16,6 5-16-16,5 3 11 16,10 8 25-16,11 0 0 0,5 0 0 15,22-7 13 1,-6-1-7-16,5-7 19 0,5-13-2 0,6-7-2 0,5-12 12 31,5-20-10-31,0-11-18 0,5-20-5 0,6-12-15 0,-11-12-12 16,0-11-18-16,-5-17-16 0,-5-11 6 15,-6-8-19-15,-10-11 14 0,0-13 5 32,-11-7-1-32,-5-5 11 0,-5-3 0 0,-16-12 0 0,-10-12-6 15,-5-4 14-15,-11-11-19 0,-21-24 17 16,-6-16-6-16,-9-12-11 31,-17-12 5-31,-5 9 1 0,-15 7-3 16,-6 28 8-16,-10 27-12 0,-5 28 18 15,-6 35-13-15,-10 24 10 0,-5 19-3 0,-1 24 5 16,6 16-12-16,0 12 10 16,15 3-3-16,6 5-13 0,16-1-38 15,5 1-83-15,10-5-37 0,11 1-66 16,26-28-42-16,-27 39-68 15,27-39-124-15,-26 51-91 0,11-4-53 16</inkml:trace>
          <inkml:trace contextRef="#ctx0" brushRef="#br1" timeOffset="-16104.5969">2438 4765 1172 0,'0'0'330'0,"0"0"10"0,-16-39-45 15,16 39-133-15,0 0-78 16,0 0 55-16,0 0 46 0,0 35-19 15,11 16-34-15,4 16 0 0,6 4 13 16,0 7-58-16,6 1-39 0,4 0-18 16,-5-5-25-16,1-3 13 0,-1-4-18 15,0-8-8-15,0-4-129 16,0-12-173-16,-26-43-87 0,0 0-131 16,37 52-59-16,-37-52 76 0</inkml:trace>
          <inkml:trace contextRef="#ctx0" brushRef="#br1" timeOffset="-15558.1294">2978 4128 782 0,'0'0'219'0,"0"0"59"0,0 0-36 15,0 0-18-15,0 0-57 0,-16 51-40 0,11-8-37 16,5-7-7-16,5-1-6 16,1 0-23-16,-6-35 16 0,10 48-28 15,1-17 19-15,-11-31-1 0,10 31-6 16,-10-31 23 0,0 0-16-16,0 0-13 0,0 0 3 15,5 28 13-15,-5-28 23 0,0 0-22 16,0 0 1-16,0 0-23 15,0 0-9-15,0 0-9 0,0 0-13 16,0 0-2-16,0 0-15 0,0 0 17 0,0 0-17 0,0 0 14 16,0 0-15-16,0 0 24 0,0 0-18 15,0 0 0-15,0 0 0 16,0 0 0-16,0 0 3 0,0 0 18 31,-5 31 12-31,5 17-8 0,5 7 91 16,6 15-23-16,-1 1-48 0,11 8-10 15,0-4 8-15,0-1-9 16,5-3 3-16,6-8-33 0,-11-4 7 0,5-12-5 0,-5-3-6 0,-5-9 10 16,-16-35-13-16,21 31 13 0,-21-31-15 31,0 0 5-31,0 0 12 0,15 32-21 16,-15-32 14-16,0 0 1 0,0 0-6 15,0 0 0-15,0 0-54 16,0 0-119-16,0 0-143 15,0 0-104-15,0 0-133 0,0 0-145 16,0 0 24-16</inkml:trace>
          <inkml:trace contextRef="#ctx0" brushRef="#br1" timeOffset="-15292.7062">2590 5331 991 0,'0'0'283'15,"-31"-35"3"-15,31 35-14 0,-21-43-74 0,21 43-33 16,0-52-4-16,5 9-8 16,16 4-29-16,0 0-23 0,10-1-34 15,11 1-25-15,11-8-27 0,-1 3 0 16,11 1-15-16,0 8-8 15,-5 3-106-15,-1 1-190 0,1-1-223 16,-6 9-110-16</inkml:trace>
          <inkml:trace contextRef="#ctx0" brushRef="#br2" timeOffset="-3016.1063">2616 2598 457 0,'-15'-32'120'0,"15"32"34"16,0 0-8-16,0 0 0 15,-6-31 11 1,6 31 2-16,0 0-26 0,0 0 5 0,0 0-25 0,0 0 196 16,0 0-38-16,0 0-30 15,21 24-72-15,5 11 0 16,-5 12-62-1,-10 4-35-15,5 8-30 0,-6-4-27 16,6 4-3-16,-6 0-7 16,1 0-5-16,5-4-64 0,-1 0-216 15,6-3-246-15,0-13-235 0</inkml:trace>
          <inkml:trace contextRef="#ctx0" brushRef="#br1" timeOffset="-22011.7675">-16-2605 713 0,'0'0'175'0,"0"0"96"15,0 0-42-15,16 27 74 16,-1 1-5 0,-4-5-40-16,5 5-7 0,4 11-9 0,1 16-28 31,6 12-41-31,15 27 4 0,5 20-39 16,5 28-22-16,16 31-23 15,6 28-9-15,5 15-16 0,4 12-15 0,1 8-37 16,0 0-11-16,5-16 14 15,1-19-14 1,-7-28-11-16,-4-24 8 0,-11-23-2 16,-10-27-100-16,-6-21-112 0,-15-19-108 15,-11-12-183-15,-5-15-265 0,-21-32-111 16</inkml:trace>
        </inkml:traceGroup>
        <inkml:traceGroup>
          <inkml:annotationXML>
            <emma:emma xmlns:emma="http://www.w3.org/2003/04/emma" version="1.0">
              <emma:interpretation id="{DE1631B8-75A2-4F3A-A33F-A1447568DD7A}" emma:medium="tactile" emma:mode="ink">
                <msink:context xmlns:msink="http://schemas.microsoft.com/ink/2010/main" type="inkWord" rotatedBoundingBox="13683,16279 13855,16787 13515,16902 13344,16394"/>
              </emma:interpretation>
            </emma:emma>
          </inkml:annotationXML>
          <inkml:trace contextRef="#ctx0" brushRef="#br0" timeOffset="10968.9005">2700 6023 618 0,'-16'-35'92'0,"16"35"4"16,0 0-4-16,0 0-12 0,0 0 43 15,0 0 55-15,0 0 1 16,0 0 9-16,0 0-64 0,0 0-15 15,0 0-55-15,0 0-9 16,-21-20 15-16,21 20-4 0,0 0 28 16,-26-11-12-16,26 11 3 0,0 0-36 15,-21 23 15-15,6 9-34 16,15 3 1-16,0 4 3 0,10 5 6 16,1-1-16-16,4-4-8 0,6-3-6 15,5-9 0-15,11-3 0 16,-5-9-6-16,-6-11 21 0,11-4-15 15,-6-8-3-15,0-7 27 16,1-5-4-16,-11-3-7 0,-21 23 62 16,26-40-25-16,-10 1-33 0,-16 0 26 15,0 3-8-15,-11-3-12 16,-4 3-18-16,-1 1 7 0,-16 0 7 16,1-5-1-16,0 1-18 15,-1 7 6-15,1 5 7 0,10 19-18 16,21 8 5-16,-32-20 3 0,32 20-15 15,0 0-2-15,0 0 17 16,0 0-89-16,0 0-173 0,0 0-105 16,-10 55-219-16,4-7-89 0</inkml:trace>
        </inkml:traceGroup>
      </inkml:traceGroup>
    </inkml:traceGroup>
  </inkml:traceGroup>
</inkml:ink>
</file>

<file path=ppt/ink/ink471.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11-03T22:51:12.157"/>
    </inkml:context>
    <inkml:brush xml:id="br0">
      <inkml:brushProperty name="width" value="0.05292" units="cm"/>
      <inkml:brushProperty name="height" value="0.05292" units="cm"/>
      <inkml:brushProperty name="color" value="#00B050"/>
    </inkml:brush>
  </inkml:definitions>
  <inkml:trace contextRef="#ctx0" brushRef="#br0">9140 5464 1025 0,'0'0'366'0,"8"22"12"15,1 7-9-15,8 9 20 0,0 22-81 16,4 17-60-16,4 5-41 16,-4 10-4-16,5-6-13 0,-5-4-39 15,0-8-3 1,-8-11 20-16,4-12 7 0,-5-13 59 0,-12-38 93 16,0 0 114-16,30 19 64 0,0-38-131 15,12-35-129-15,5-32-55 0,8-31-92 31,8-20-48-31,1-31-22 0,8-23-21 16,4-15-24-16,0-7-136 16,-4 7-387-16,-4 19-530 0,-13 37-364 15</inkml:trace>
  <inkml:trace contextRef="#ctx0" brushRef="#br0" timeOffset="7625.9114">19202 3947 1098 0,'0'25'247'16,"5"3"78"-16,-5 14-21 15,8 9-71-15,-4 9-51 0,9 13-13 16,4 6-5 0,-4 1-13-16,4-4-28 0,0-3-2 15,-1-3-21-15,1-10 5 0,0-6-18 0,0-13 25 16,-4-9 8-16,-13-32 9 16,21 19 41-16,5-22-18 0,7-19-52 15,14-23-29-15,4-25-51 16,12-18-3-1,9-30-12-15,4-22-5 0,5-25-20 16,4-16 16-16,-1-12-19 0,-3-1 10 16,3 10-74-1,-12 25-150-15,-4 29-194 0,-17 28-465 16</inkml:trace>
  <inkml:trace contextRef="#ctx0" brushRef="#br0" timeOffset="23777.0719">4034 12290 646 0,'-21'23'167'15,"21"-23"22"-15,0 0 17 0,0 0-9 16,0 0-9-16,0 0-30 16,0 0-11-16,0 0-29 0,0 0-47 15,0-29 44-15,0-12 16 0,9-10-12 16,-1-9-23-16,1-17-20 16,-1-11-45-16,5-24 10 0,-5-8-19 0,-8-17-22 0,0-9 9 15,0-9 2-15,0 9 18 16,0 22 69-16,0 25-15 0,-8 26-33 15,8 16-32-15,0 19-6 0,8 13 4 16,-8 25 38-16,0 0 3 16,13 28-21-16,8 17-9 0,0 15-4 31,5 10-17-31,3 9 1 16,1 7 19-16,4 3 25 0,4 6 63 15,8-3-56-15,-12 0-26 0,9-9-5 0,-1-10-13 0,-4-10-3 31,-8-5-11-31,4-14-6 0,-13-6 15 16,4-6 1-16,-25-32-6 16,21 28-7-16,-21-28-6 0,17 26 13 15,-17-26 1-15,0 0-61 0,0 0-144 16,0 0-206-16,0 0-359 0,0 0-134 0</inkml:trace>
  <inkml:trace contextRef="#ctx0" brushRef="#br0" timeOffset="35833.1222">11930 12862 238 0,'-17'-6'-18'16,"17"6"18"-1,0 0 18-15,0 0-18 0,-9-29 6 16,9 0-11-16,9 1 15 15,8-1-21-15,-1 1 8 0,10-4-68 16</inkml:trace>
  <inkml:trace contextRef="#ctx0" brushRef="#br0" timeOffset="42362.6168">13559 11268 233 0,'0'0'0'16,"13"-13"0"-16,-13 13-69 15</inkml:trace>
  <inkml:trace contextRef="#ctx0" brushRef="#br0" timeOffset="44862.344">13559 10801 342 0,'-4'-41'133'16,"0"0"35"-16,0 6-1 0,4 0 7 16,0 35-12-16,0-35 2 15,0 10-32-15,0 25 22 0,0 0-1 16,0 0-37-1,0 0 59-15,0 0 12 0,17-10-25 16,8 13-28-16,0 13 20 16,9 6-28-16,9 7-8 15,3 6-3-15,1 9-5 16,4 1-28-16,-1 12-1 16,1 3-16-16,0 7-23 0,-9 0-13 0,5 2 7 0,-9 4-12 15,0-3-20-15,-4 3 0 16,0-3-2-16,-9 0 13 0,1-6-8 15,-5-1-7-15,-9-9 2 16,1 0-2-16,-4-10 13 16,-9 4-4-16,0 0 1 15,-9-4-1-15,-8-6-9 0,5-3 8 16,-10-6-8-16,1-4 13 16,0-9-10-16,0-6-1 0,-5-10 1 15,5-13 0 1,-4-6-1-16,-1-13-5 0,5-6 3 15,0-3-8-15,4-1 5 16,5 11 3-16,-1 2-4 0,9 7 10 16,4 22-6-16,-9-19-4 15,9 19-5-15,0 0 6 0,0 0-3 0,0 0 3 16,0 0-3-16,0 0-1 0,0 0 10 16,13 35 1-16,-5 6-4 0,-3 0 6 15,-5 7-6-15,-5-4 8 16,-3-2 2-16,-1-4-3 0,-3-7 9 15,3 1-1-15,9-32 14 16,-21 32 19-16,21-32 11 16,-25 19-22-16,3-13-5 0,6-9-19 15,-1-13-4-15,-5-15-9 16,10-14 0-16,-1-22 4 0,5-15-4 16,3-23 0-16,10-9 4 0,3-13-4 15,5 0 0-15,-1 3 0 16,1 10 0-1,0 15 0-15,-5 20 0 0,1 15 7 16,-5 17-24-16,-4 12-127 0,0 35-171 16,0 0-299-16,0 0-296 15</inkml:trace>
  <inkml:trace contextRef="#ctx0" brushRef="#br0" timeOffset="88166.2824">15481 14529 456 0,'0'0'13'0,"0"0"46"16,0 0 20-16,0 0 5 16,0 0 7-1,-12-26 10-15,12 26 2 0,0 0-13 0,-9-22-13 0,9 22 6 31,0 0 7-31,0 0-16 0,0 0-18 0,0 0-19 0,-34-13-19 32,5 13-7-32,3 13 7 0,-3-3-15 15,-1 2 11-15,0 11 31 16,1-7 5-16,3-1 0 0,1 4 13 16,4 0-27-16,0-3-24 0,21-16 13 15,-26 23-10-15,26-23-23 0,0 0-2 0,0 0 34 16,-13 34-27-16,18-5 23 0,3-4 14 15,13-2-12-15,9-4-14 0,4 0 12 32,4-6-8-32,9-4 0 0,-1-6-8 15,-4 4 7-15,1-7-11 0,-14 0 0 16,-3 0 8-16,-5 0 3 16,-21 0 12-16,0 0 70 0,0 0-34 15,0 0-48-15,0 0-3 0,0 0 7 16,-34 22-10-16,-4 0-5 15,4-6 2-15,-8 0-2 16,4-10-7-16,-5 0 17 0,5-6-26 0,0-6 19 16,0 0 0-16,8-4-10 15,1 1 12-15,3-1-1 16,5 1-18-16,21 9 20 0,-21-7 4 0,21 7-27 16,0 0 24-16,0 0 1 0,0 0-22 15,0 0 11-15,0 0 9 0,0 0 9 16,0 0 36-16,-4 29 39 15,8 9 3-15,0 6-13 0,5 7 31 16,3 6 7-16,1 10-42 0,0 6-37 16,0 3-18-16,-1-3 0 15,5 3-21-15,0-6 6 0,0-6-16 16,4-7 17-16,5-3-119 16,-1-10-285-16,5-5-385 0</inkml:trace>
</inkml:ink>
</file>

<file path=ppt/ink/ink472.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11-03T22:56:02.379"/>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00B050"/>
    </inkml:brush>
  </inkml:definitions>
  <inkml:trace contextRef="#ctx0" brushRef="#br0">3243 4194 988 0,'-17'-13'129'0,"4"7"20"16,-12 3-75 0,4 6 29-16,-5 7-15 0,5 9-18 15,-13 12-3-15,4 11-5 0,-8 5-27 16,21 1 28-16,-12 6 3 16,12-3-10-16,8-4-3 0,1-5 4 15,16-4-21-15,1-10 32 16,8-5 10-16,12-4 0 0,5-10-5 31,4-3-15-31,9-2-20 0,-9-8-16 16,0 4 52-16,-8 0-12 0,-5-3-14 15,-8 3 84-15,-17 0 5 16,0 0-51-16,0 0-35 0,0 0-20 16,-29 13-25-16,-5 0-6 15,-4-4 13-15,-5-2-10 0,1-4 1 16,8-6-12-16,-4-10 8 0,0-6 8 0,12-3 31 31,-3 3 15-31,12 0-23 0,0 6-3 16,17 13-23-16,0 0 5 0,0 0-4 15,0 0 131-15,0 0-10 16,8 38 42-16,1 16 56 0,4 3-65 16,12 13-36-16,-8 3-64 0,8 3-9 15,5-3-33-15,8-3 4 0,-4-3-20 0,8-4-7 0,9-3-116 16,-4-9-300-16,8-3-354 31,-9-7-455-31</inkml:trace>
  <inkml:trace contextRef="#ctx0" brushRef="#br0" timeOffset="11452.3905">3247 4918 220 0,'0'-19'29'0,"0"19"-11"16,4-29 36-16,5 10 39 31,-9 19-20-31,8-19-21 0,-8 19 36 16,0 0 12-16,0 0 22 15,0 0 12-15,0 0 14 0,0 0-39 16,0 0 25-16,0 0-4 0,0 0-67 16,0 0 50-16,0 0 50 15,0 0-41-15,17-3-28 0,0 6-28 16,-17-3-29-16,30 16 3 0,-9-3 136 16,4 3-64-16,-8 0-32 15,4 3-31-15,-4-3 76 16,-8-7 0-16,-9-9 21 0,17 10 43 15,4-10 6-15,-8-13-42 0,20-25 4 16,-3-26 36-16,21-21 9 16,12-33-79-16,14-41-63 0,3-37-23 0,13-39-28 0,0-26 11 15,9-18-5-15,-13-45-77 0,4-13-116 16,0-5-142-16,0 18-80 16,-12 44-253-1,12 49-387-15</inkml:trace>
  <inkml:trace contextRef="#ctx0" brushRef="#br0" timeOffset="13091.8734">5410 5410 773 0,'0'0'168'0,"0"0"3"15,0 0-8-15,-17-16-22 0,17 16-34 16,0 0-42-16,-21-16-41 16,21 16 0-16,-21-9-31 0,21 9 21 15,-21-6-29-15,21 6-3 16,-17 3-223-16,-4 6-146 15,4 10-42-15</inkml:trace>
  <inkml:trace contextRef="#ctx0" brushRef="#br0" timeOffset="16733.5297">4978 5718 487 0,'0'0'85'0,"0"0"-7"15,0 0 52-15,0 0 34 16,0 0 14-16,-17-19 22 0,17 19 18 15,0 0-47-15,0 0-30 0,0 0-4 16,-25-16-2-16,25 16-4 16,0 0-31-16,-21-19-41 0,4 7-11 15,17 12 30-15,-17-16-2 0,4 3-18 16,-8 0 49-16,21 13-3 0,-21-16-27 16,0 4-14-16,4 2 30 15,0 1-33-15,4-1 8 0,-8 1-30 16,8-1 12-16,-4 4 2 15,17 6-6-15,-21-10-29 0,4 1-1 16,17 9-8-16,-21-7 5 31,0 1-7-31,21 6 10 0,-25-10 13 16,3 4-18-16,22 6 12 16,-21-3-21-16,21 3 8 0,-29 0-17 15,8 0 15-15,21 0-15 16,-26 0 20-16,1 3-30 0,4 0 25 0,-1 0-8 15,22-3 17-15,-25 4-22 16,4 2 16-16,4-3 57 0,17-3-1 16,-17 0-23-16,-4 3-19 15,21-3-18 1,-21-3-1-16,8 6 2 0,-4 0-8 0,17-3 13 16,-25 4-13-16,12-1-5 15,-13 0 11-15,10 3-10 0,16-6 4 16,-13 0 4-16,-13 7 9 15,10-1-13-15,3-3-3 0,13-3 3 16,-26 3 3-16,9 1 8 16,5-1-7-16,-9 3-10 0,21-6 6 15,-17 6 0-15,0-2 7 16,17-4-5-16,-17 3-5 0,17-3 3 16,-21 6 12-16,12-3-24 15,9-3 12-15,-25 7 4 0,8-4-4 16,4 0 5-16,-8 3-5 15,4 1-3-15,0-1 3 0,0-3 4 16,-4 4-1-16,4 2-3 16,-13-3 0-16,14 7 2 0,-10-3-2 0,5-1-3 0,4 1 8 15,-13-4 0-15,13 0-12 0,1 1 17 16,-1-1-13-16,17-6 17 0,-13 10-14 31,-8-4 8-31,21-6-8 0,-21 10-6 16,8-1 22-16,-4-3-25 15,17-6 19-15,-21 13-10 16,4-7 0-16,0 1 5 0,0-1-11 0,17-6 16 16,-21 10 1-1,0-1 22-15,4-2 102 0,17-7-50 16,-17 6-22-16,8-3-36 16,9-3-9-16,-25 13 4 0,12-7-35 0,13-6 15 15,-25 10 1-15,8-4-12 0,17-6 14 0,-13 10-5 16,-8 2 5-16,21-12-13 15,-21 10 5 1,21-10 3-16,-13 16 6 0,13-16 4 16,-25 16-13-16,12-7-9 15,13-9 25-15,-25 19-22 0,25-19 5 0,-22 22 4 0,22-22-4 16,-16 19 14-16,16-19-15 16,-17 23 5-16,17-23-10 0,0 0 15 15,0 0-5-15,0 0-4 0,-22 28 6 16,22-28-2-16,-17 32 0 15,9-4 0-15,8-28-10 16,-17 29 13-16,13 3-1 0,-5-7 3 16,9-25-19-16,-8 35 18 0,-1-6 8 15,1-1-12-15,0-2-8 16,8-26 13-16,0 35 4 0,0-10-5 16,0-25 0-16,-5 29-13 0,5-29 5 15,0 28 4-15,0-28 0 31,5 29 4-31,-5-29-14 0,0 35 10 16,0-10 3-16,0-25 6 0,0 0-9 16,8 35-12-16,-8-35 17 15,8 35 0-15,-8-35 2 0,9 38-7 16,-9-38-7-16,4 35 7 16,-4-35 3-16,9 38 13 0,-9-38-30 15,0 38 14-15,0-38 0 0,8 41 4 16,-8-41 11-16,9 42-19 0,-9-42-1 15,0 35-2-15,0-35 13 0,8 38 3 16,-8-38 5-16,8 38-14 16,-8-38 0-16,9 32 60 15,-9-32-7-15,8 34-12 0,-8-34-14 0,9 32-20 16,-9-32 3 0,21 32-1-16,-21-32 0 0,9 41 3 15,-9-41 2-15,21 38-3 0,-21-38-9 16,17 38 14-16,-17-38 14 0,25 39-18 15,-25-39-22-15,17 41 20 16,-17-41-6-16,21 41 20 16,-21-41-11-16,17 38-19 0,-17-38 6 15,21 35 5-15,-21-35 2 0,17 35 12 16,-17-35-14-16,17 29-10 16,-17-29 11-16,0 0-19 0,17 38 7 15,-17-38 20-15,21 31-7 16,-21-31-7-16,17 32-5 0,-17-32 8 15,21 29 10-15,-21-29-10 0,26 32 1 16,-26-32-13-16,29 28 9 16,-29-28 13-16,21 32-13 15,-21-32 6-15,26 32 11 0,-26-32-11 16,25 31-15-16,-25-31 22 0,17 32-13 16,-17-32-18-16,0 0 24 15,30 38 13-15,-30-38-27 0,25 29 4 16,-25-29-1-16,38 19 8 0,-16-6 27 15,3-4-18-15,-25-9-12 16,38 3-9-16,-17 0 9 16,5-3-7-16,-26 0 13 0,29 4 15 15,-3-1-27-15,-26-3-11 0,29 3 9 16,5-3 18-16,-17 0-3 16,-17 0-4-16,38-3 10 0,-17 0-19 0,5-4 17 0,3-2 11 15,-3-4-22-15,-5 3 2 16,13-2-6-1,-13-1 11-15,-21 13-1 0,42-19 9 0,-16 10 6 0,-26 9-35 16,34-16-2-16,-34 16 24 16,42-10-1-16,-42 10 6 0,30-13-20 31,-5 4 7-31,-25 9-5 0,30-10 10 16,-30 10 4-16,38-12-13 15,-4 2-12-15,-34 10 12 0,33-19 4 16,1 6 4-16,0 1 3 0,-8-1 4 0,-26 13-16 0,38-13 12 15,-13 1-13-15,-25 12 6 0,38-16 0 16,0 3 8-16,-17 3-8 16,-21 10 15-16,38-15-11 0,-8 5-8 15,-30 10-8-15,42-19 20 16,-8 6-8-16,-4-3 0 0,4 4 3 16,-5-4 8-16,5 0-27 0,0 0 16 15,0 0 4-15,0-3 16 31,4 3-7-31,-4 0-41 0,0-3 28 16,0 0 5-16,-1 0 9 16,-33 19-3-16,43-28-18 0,-43 28 15 15,42-35-14-15,-42 35 13 0,42-45 0 16,-42 45-7-16,34-47 3 16,-34 47-21-16,30-51 29 0,-30 51-11 0,30-48 10 0,-30 48 8 15,21-47-36-15,-21 47 0 0,17-48 9 16,-17 48 24-16,12-51-15 15,-12 51 15-15,9-51-25 0,-9 51-9 32,8-54 19-32,-8 10-3 0,0 6 17 15,0 38 2-15,-8-51-21 16,8 16 14-16,0 35-14 0,-9-41 2 16,9 41-3-16,-8-45 6 0,8 45 0 15,-9-41-16-15,9 41 16 0,-8-44 0 16,0 6 25-16,8 38-39 0,-5-48-6 15,-12 10 30 1,13 3-1-16,-9-3-9 0,5 3 4 0,0 3-18 16,3-6 14-16,-7 6 0 15,-1-3 12-15,0 1-25 16,0-1 7-16,-8 3 6 0,0 0-17 0,-4 0 17 16,-1 1 7-16,5 5 5 0,-13 4 7 15,5 0-40 1,-5 3 13-16,4 0 35 0,1 6-14 0,-14-3-1 15,5 3-33-15,8 1 18 16,-12-1-11-16,4 0 11 16,0 4 18-16,0-1-8 0,0 4 4 15,-5 3-11-15,1-4-13 0,-4 4-4 16,3 0 11-16,1 3-1 16,0 0 14-16,3 3 6 15,6-3-33-15,-6 0 26 0,10 0 0 16,-5 0 2-16,4 0-14 0,5 0 1 15,-5-3 5-15,5 0 0 16,-5 3 16-16,5 0-28 0,-5-3-2 16,13 3 14-16,-12 0 3 15,3 3-3-15,26-3-6 16,-38 3 0-16,13 0 0 0,-5 4 6 16,5-1 0-16,-5 3 9 0,5 1-23 15,-13-4 14-15,8 4-4 16,-4-4 9-16,-4 4-5 0,-4-1-6 15,12 1-6-15,-8 2 19 0,-4 4-14 16,3-3-4-16,1 3 1 16,0 3 22-16,0 0-16 0,4 0 4 15,-4 0 6-15,4 0-9 16,5-3 15-16,-1 3-28 0,5-3 13 16,-5 0 5-16,5 0 8 15,-1 3-17-15,5 3-1 0,-4 7-2 16,4 2 5-16,4 1 5 0,-9 6-8 15,13 0 1-15,-8 4 7 16,4 5 10-16,9-2-4 0,-9 2-2 16,-4 1-17-16,12-4 16 15,-8 4 5-15,9 0-21 0,-9-4 21 16,9 4 16-16,-5-1-24 0,4 1-6 16,1-4 6-16,-5 4 15 15,13 3-15-15,-4-4-15 16,4 4 11-16,4 0 14 0,0 0-1 0,5 0-15 15,8-1 10-15,-9 1 21 16,9 0-25-16,4-3 15 0,-4-4-2 16,5-3 4-16,3 4-1 0,-4-7-8 15,4 0-8-15,-3-3 18 16,3-3-3-16,0 3 8 0,5-7-20 16,0-2 7-1,8-1 19-15,4-3 5 0,-8-3-8 0,4 0-26 16,0-3 5-16,0 0 1 0,5-3-11 15,-5-1 19-15,0 1-18 16,0-3 8-16,0-1 4 16,0-2 6-16,-4 2 5 0,4 1-24 15,-4-4 9-15,4-6-7 0,4 0-1 16,-3-6 17-16,3-1-11 16,9-2-2-16,-13-1 18 0,8-3-13 15,1-2-5-15,-1 2 12 0,1-3-12 16,4 0-17-16,0-3 24 15,-1-3 13-15,5 3-20 16,-4 0 2-16,0 0-16 0,0-3 5 16,0-1 22-16,4-2-13 15,-9 3 8-15,9-4 4 0,-8 1-12 16,8-4 27-16,0-2-44 0,-9-1 21 16,1-3 0-16,4 6 17 0,-13 4-44 15,0-4 38-15,0 4-29 16,-38 25 14-16,42-35 18 15,-12 13 4-15,-30 22-47 0,38-35 7 16,-38 35 40-16,0 0-7 16,34-45-19-16,-34 45 14 0,30-44-25 15,-30 44 4-15,34-48 20 16,-34 48 7-16,25-51 2 0,-25 51-37 16,21-57 31-16,-8 10-26 15,-13 47 28-15,8-57 13 0,-3 9-32 16,-5 3 20-16,4 1-15 0,-8 3 14 15,4 0 10-15,0-1-50 0,4 4 15 0,-4 0 11 16,4-3 5-16,0 3-10 16,5-4-13-16,-1 1 22 0,5 0 3 15,-5 3 7-15,-8 3-27 0,0 35 21 16,13-45-8 0,-13 45 19-16,0-41-23 0,0 41-4 15,0 0-16-15,0 0-137 16,4-35-241-16,-4 35-181 15,0 0-163-15,0 0-324 0,-25 13 2 0</inkml:trace>
  <inkml:trace contextRef="#ctx0" brushRef="#br0" timeOffset="32143.6825">4339 12367 387 0,'0'0'78'0,"0"0"-12"16,0 0 12-16,0 0 72 15,0 0 4-15,0 0 68 0,0 0 14 16,0 0-19-16,0 0-47 16,0 0-45-16,13-23-7 0,-13 23-10 15,0 0-39-15,0 0-1 16,0 0-9-16,0 0-19 15,0 0-29-15,0 0 2 0,0 0 124 16,0 0-24-16,0 0-58 16,21 10 28-16,-21-10-7 0,21 25-40 15,-21-25 13-15,26 32-4 16,-9-3-13-16,-5-4-5 0,-3 0-14 0,3 7 0 0,1-3 7 16,-4-4-4-16,-9-25-16 15,8 35-7-15,-8-35 13 16,13 29 4-16,-13-29 5 15,0 0 2 1,0 0 61-16,0 0 24 0,0 0-5 0,12 25 0 16,-12-25-5-16,0 0-38 0,0 0-33 15,0 0-12-15,0 0-3 16,-16-38 6-16,3 3-12 0,0 3-9 16,-4 1 5-16,4-4 6 15,5 3 7-15,-9 0-6 16,4 0-13-16,5-3 10 0,-1 7 9 31,1 2-15-31,0 4 2 0,8 3 4 16,0 19 0-16,-17-19 0 15,17 19 4-15,0 0-1 0,0 0 1 0,0 0 4 0,-5-19-2 16,5 19 7-16,0 0-13 16,0 0 4-16,0 0-9 0,0 0 1 15,0 0 15-15,0 0-11 16,0 0-9-16,0 0 13 0,5 32 29 15,3 0-39-15,9-1 31 16,-13 4 48-16,5 0-15 0,3-3-16 16,1 6-42-16,4-3 26 15,-9 0-18-15,5 3-4 0,4-3 13 16,-8-3-17-16,-1 3 9 16,1-4 23-16,-1 1 10 15,0-3 36-15,5 6 19 16,-4-7 39-1,-5-2-80-15,-4-26-18 0,8 31-17 16,-8-31-18-16,9 29 18 16,-9-29-3-16,0 0-27 0,0 0 27 15,0 0-2-15,0 0-16 0,0 0 10 16,0 0 11-16,0 0-13 16,0 0 39-16,0 0-35 15,0 0-10-15,0 0 24 16,0 0-26-16,0 0 0 15,0 0 8-15,0 0-109 0,0 0-244 16,0 0-158-16,-21-35-239 16,12-3-272-16,9-7 61 0</inkml:trace>
  <inkml:trace contextRef="#ctx0" brushRef="#br0" timeOffset="32683.715">4631 12097 1057 0,'0'0'227'16,"-8"-26"12"-16,8 26-80 0,0 0-51 15,0 0 8-15,0 0-21 16,0 0 63-16,0 0-6 0,0 0 1 16,-4 26-46-16,4 5-10 15,4 1-19-15,-4 3-18 16,4-6-22-16,5 3-6 0,3-7 36 16,-3 0-14-16,-1-6 5 15,9-6 12-15,4-7-36 0,-4-6-1 16,13-9-24-16,-9-4 0 15,4-3-5-15,1-6 15 16,-5-6 4-16,-4-1-19 0,-4-6 21 16,-5 0-4-16,1 0 48 0,-5 10 12 0,0 3 0 0,-4 22-9 31,0-20-9-31,0 20-2 0,0 0-31 16,0 0-12-16,0 0-9 15,-21 42-4-15,4 2 9 0,-4 1-12 16,0 5 8-16,8 1 9 15,-4 3 130-15,4 0-50 0,1-3-60 0,7 0-11 0,-3 0-11 16,8-10-14-16,0-3-4 16,0-6-13-1,0-4-154-15,0-28-149 16,8 32-172-16,-8-32-261 0,0 0-109 16,26 19 70-16</inkml:trace>
  <inkml:trace contextRef="#ctx0" brushRef="#br0" timeOffset="47922.1232">16874 7385 1098 0,'0'0'166'15,"0"0"-19"-15,0 0 16 0,0 0-31 32,0 0 31-32,0-19 22 0,0 19 15 15,0 0-12-15,0 0-11 16,0 0 21-16,0 0-27 0,0 0-31 15,0 0-50-15,0 0-48 16,0 0-30-16,-17-3 15 0,-4 3-6 16,0 3-6-16,4 7 17 15,-4-4-10-15,4 7-19 16,-4 2 6-16,-1 8 5 16,6-1-5-16,-1 6 1 0,0 1-5 15,4 3-5-15,4 0 12 0,5 2 19 16,8-2 17-16,1-3-12 0,12-1 4 15,4-5 1-15,4-4-19 16,9 0-4-16,0-7 5 0,-4-5-11 16,-1-4 26-16,-3 0-3 15,-5 0-1-15,-21-3 67 0,12 3 26 16,-12-3 11 0,0 0-38-16,0 0-46 0,0 0-33 15,-16 7-6-15,-10-4-15 16,-3 3 12-16,-1-6-6 0,-4 3-10 15,-4-9 20-15,0-3-19 16,0-7-2-16,0-6 9 0,4-1-8 16,0 4-5-16,8 0 16 15,5 7-13-15,21 12 75 16,-21-16-4-16,21 16-39 16,0 0 2-16,0 0 2 0,0 0 94 0,-4 31 68 0,4-2 44 31,4 6 24-31,9 9-22 0,0 1-26 15,-1 6-6-15,5 3-37 16,0 6 4-16,4 0-30 0,0 4-32 16,-4-4 2-16,5-3 8 0,-1-3-25 0,-4-6-47 0,0-7 7 15,-5-6-3-15,-3-3-25 16,-9-32-3-16,12 25 6 0,-12-25-10 16,0 0-4-16,0 0 22 31,0 0 9-31,0 0-16 0,0 0-28 15,0 0 9-15,0 0-1 16,0 0-19-16,0 0 7 0,0 0 7 16,0 0-7-16,0 0-122 15,0 0-199-15,0 0-350 0,0 0-370 16,0 0-26-16,0 0-228 16,-12-22-54-16</inkml:trace>
  <inkml:trace contextRef="#ctx0" brushRef="#br0" timeOffset="56410.8466">25332 4655 441 0,'0'0'53'16,"0"0"41"-16,0 0 23 15,0 0 19-15,0 0-17 0,0 0-2 16,0 0 25-16,0 0-2 16,0 0-7-16,0 0 29 0,0 0 14 15,0 0-24-15,0 0 10 0,0 25-15 0,5 0-8 16,-1 1-19-16,-4 2-39 15,0 4 39 1,4 3 2-16,-4 0-46 16,4 0-40-16,-4-3 19 15,0-4-5-15,0-28-27 0,0 35-11 16,0-35 9-16,0 0-4 16,4 25-4-16,-4-25 22 0,0 0 37 15,0 0 12-15,0 0-29 16,0 0-34-16,0 0-16 0,26-47 2 15,-9-4-1-15,4-6-6 16,-8-3-10-16,4-10-6 0,-5 3 16 0,1 0-4 0,-5 10 8 16,1 6-16-16,-1 10 12 15,-3 9 7-15,-1 10-15 0,-4 22 8 16,0 0-7-16,0 0 7 16,0 0-6-16,0 0 13 0,0 0 0 15,21 26-7-15,-8 5 14 16,-1 4 0-1,5 3 104-15,-4 4-50 0,4-4-11 0,4-3-35 0,0 0 7 32,0 0-14-32,-21-35 6 0,34 41 16 15,-8-9-8-15,-26-32 3 0,29 31-23 16,-29-31 1-16,22 23 0 16,-22-23-10-16,0 0 13 0,0 0-13 15,0 0 9-15,0 0-3 16,0 0-12-16,0 0 17 0,0 0-11 15,0 0 0-15,0 0 0 16,0 0-14-16,0 0 11 0,0 0-62 16,0 0-132-16,0 0-85 0,0 0-115 0,0 0-119 15,29 31-141-15,-29-31-9 16</inkml:trace>
  <inkml:trace contextRef="#ctx0" brushRef="#br0" timeOffset="78324.3342">10461 10592 401 0,'0'-26'18'16,"0"26"18"-16,0-25-15 16,0 25 10-16,0-29 20 15,0 29 27-15,4-22 5 16,-4 22 29-16,8-28-14 0,-8 2 13 15,0 26-42-15,-4-32-16 16,-4 1 48-16,-1 5-62 16,9 26 19-16,-21-31-41 0,0 2-17 15,0 4 21 1,-5-1 83-16,1 7-8 0,-1 3-27 16,1 4-11-16,-5 5-6 15,5 4 29-15,-5 6-28 0,5 7-23 16,-5 6-28-16,5 9 2 15,-5 4 7-15,5 6 2 16,-5 6-3-16,9 0 10 16,0 4-12-16,0 5 41 0,4-2 19 15,0 6-4-15,8 9-6 0,5 4 36 16,4 0-24 0,4 3-31-16,5-1 0 0,8-2 65 15,4-7-33-15,9-2 3 0,-1-14 1 16,14-6-17-16,-1-9-14 15,9-7 6-15,0-9-2 16,4-13 5-16,0-13 10 16,-5-9-26-16,1-7-10 0,-4-9 19 15,-9-6 24-15,0-14-30 16,-8-5-17-16,-9-7-7 0,-9-6-9 0,-7-7-4 16,-5 1 8-16,-13 2-8 0,-4 7 2 15,-4 7-5 1,-9 5-11-16,1 17 22 0,-9 9-21 15,4 10 13-15,0 9 5 16,0 13-15-16,4 6 7 0,1 9-11 16,7 4 21-16,1 0-16 0,21-16-4 15,-17 29 13-15,17-29-59 16,-12 32-179-16,12-32-167 0,0 0-199 16,8 47-119-16,9-15 53 31</inkml:trace>
  <inkml:trace contextRef="#ctx0" brushRef="#br0" timeOffset="79732.3024">11659 9535 609 0,'0'0'162'16,"-17"-35"93"-16,17 35-55 15,-9-32 42-15,9 32-33 0,-8-29-67 16,8 29-13-16,0 0 121 16,0 0-17-16,0 0-1 0,29-6-5 15,1 12-52-15,-5 13-18 16,1 7-44-16,3 2-23 0,-3 7-5 16,-1 0-30-16,-4 3-9 0,5 0-19 15,-1 0-13-15,-4-3 9 16,1 3-2-16,-6-9 4 0,1 3-8 15,-17-32-6 1,17 32 4-16,-17-32 20 16,13 28 27-16,-13-28 20 0,0 0 16 15,0 0 2-15,0 0-11 16,0 0 24-16,0 0 56 0,0 0-15 16,0 0-56-16,0 0-67 15,0 0-9-15,17-51-7 16,-13-6 18-16,5-6-33 15,-1-10 2-15,1 0-11 0,-5 0 9 16,4 3-17-16,-3 9 17 16,3 7-13-16,-8 7 42 0,4 9-20 15,-4 3-18-15,0 35 14 0,4-29-13 16,-4 29-4-16,0 0 17 16,0 0-5-16,0 0-11 15,0 0 11-15,0 0-5 0,0 0 25 16,0 0-14-16,0 0-10 15,0 0 1-15,0 0-14 0,0 0 43 16,0 0-30-16,0 0 4 16,0 0-15-16,0 0 15 0,0 0 3 0,-21 26 10 15,9 2-19-15,-1 4 11 16,4 0 14-16,1 6-33 0,4 3 4 16,0 4 6-16,-1 2 4 15,1 1 0-15,4 3-12 0,-4-1 0 16,0-2 28-16,-1 0-11 31,1-1 22-31,0-5-27 0,4-8-14 16,0 1 14-16,0-6-13 15,0-4 7-15,0-25 12 16,0 26-10-16,0-26 25 0,0 0-21 16,0 0-5-16,0 25 5 15,0-25-10-15,0 0 24 0,0 0-7 16,0 0 11-16,0 0 2 0,0 0-35 0,0 0 15 15,0 0 10-15,-21-32-22 0,0 1-9 16,4-7 35-16,0-4-14 31,-4-5-18-31,-5-1 29 0,-4-6-11 16,5 3 17-16,-9-3-14 16,5 7-3-16,-1-1-17 15,9 7 17-15,-5 3-13 0,5 6 30 16,0 0-11-16,21 32-12 15,-25-35 13-15,25 35-11 0,-17-32-6 16,17 32 24-16,0 0-17 16,0 0-17-16,0 0 20 0,0 0-15 15,0 0 5-15,0 0 30 16,0 0-8-16,0 0-12 0,0 0-21 0,0 0 7 0,0 0 14 16,0 0-162-16,0 0-207 15,0 0-121-15,25 26-186 16,1-1-307-16,-1 4 0 0</inkml:trace>
  <inkml:trace contextRef="#ctx0" brushRef="#br0" timeOffset="100360.7221">15160 11516 290 0,'0'0'-33'0,"4"-26"33"16,-4 26 22-16,0-25 12 15,0 25-6-15,-9-22-17 0,9 22 5 16,-4-29 18-16,4 29-8 0,0 0 3 16,-8-25 14-16,8 25 19 15,0 0-9-15,0 0 2 0,-9-26 27 16,9 26-10-16,0 0-2 16,0 0 15-16,-8-25-13 15,8 25 31-15,0 0 18 0,0 0 41 16,0 0-1-16,0 0-19 0,0 0-33 15,0 0 13-15,-5-25-15 16,5 25-15-16,0 0 21 0,0 0-23 16,-12-26-25-16,12 26-3 0,0 0-1 15,0 0 5-15,-4-25 21 16,4 25 5-16,0 0-27 0,0 0-18 16,0 0-28-16,-5-26-8 15,5 26 5-15,0 0-7 0,0 0 0 16,0 0-6-16,0 0-3 0,0 0-7 15,0 0 12-15,0 0-1 16,0 0 7 0,0 0-4-16,0 0 1 0,0 0-1 15,0 0 42-15,0 0 41 16,26-19-37-16,-26 19-17 16,21-6-14-16,-21 6-9 0,25 0-6 15,-25 0-7-15,21 3 11 16,-21-3 2-16,17 13 11 0,0-4 14 0,0 4 11 0,-17-13-18 0,17 22-12 15,0 0-10-15,0-2 3 16,-4-5 0-16,4 4-8 0,-5 4 6 16,5-1-2-16,-4-3-8 31,4 3 14-31,-4 0 11 0,-1 1 32 16,1-1-6-16,0 3-13 0,-5 1-17 15,5-7-11-15,-13-19-10 16,13 25 5-16,-13-25-10 0,12 22 1 15,-12-22 10-15,13 19-6 0,-13-19 0 16,0 0 5-16,0 0-11 16,0 0 16-16,0 0-6 15,0 0 18-15,4 23 17 0,-4-23-29 16,-12 25-4-16,12-25 5 16,-22 29-11-16,-3-10 7 0,4-7-7 15,0 1 6-15,-1-10-4 0,1 0-7 16,4-6 9-16,-4-9-7 0,0-4 3 15,-4-13 0-15,8-6 0 16,-4 0 2-16,4 0-9 0,8 7 16 16,-4 5-21-16,13 23 25 0,0 0-21 15,-12-25 8-15,12 25-8 0,0 0-5 16,0 0 13 0,0 0-8-16,0 0 13 0,0 0-9 15,4 29 14-15,0-4-16 16,5 7 6-16,-5 0 0 0,0-4-3 15,0 4 3-15,-4-4 11 16,0-2-24-16,0-1 20 0,0-3-13 16,-4 1 17-16,4-23-11 0,-8 19 4 15,8-19-4-15,-17 16 2 16,17-16-2-16,-26 3 5 16,5-6-8-16,0-4 8 0,4-12-5 15,-4-6-8-15,4-7 13 0,0-3-5 16,4 0 9-16,9-6 1 15,-4 3-25-15,8-3 20 0,4-1-8 16,4 1 3-16,1 0 0 16,4-1 0-16,-1 8 0 0,-3 2 10 15,-1 3-18-15,-8 29 14 0,9-25-6 16,-9 25-3-16,0 0 6 0,0 0-3 16,0 0 0-16,0 0-12 15,0 0-66-15,0 0-105 0,0 0-113 16,0 0-118-16,0 0-125 0,0 0-90 15,0 0 3-15,0 0 114 0</inkml:trace>
  <inkml:trace contextRef="#ctx0" brushRef="#br0" timeOffset="106996.201">10338 10363 392 0,'-17'0'79'0,"17"0"-29"31,0 0 17-31,-26 7-37 0,26-7 18 16,0 0 11-16,0 0 6 15,-33 15 3-15,33-15-10 16,-30 13-8-16,30-13 7 0,-25 10 51 16,25-10-24-16,0 0-38 15,-30 16-23-15,30-16-7 16,-25 9-16-16,25-9 40 16,-26 16-9-16,26-16 47 0,-29 16-22 15,29-16 1-15,-22 19-1 16,22-19-13-16,0 0 9 0,-25 44-14 0,8-12 18 0,17-32 7 15,-13 48 9-15,9-7-27 32,4-3-22-32,4 0 16 0,-4-3 10 15,5 0-10-15,-1 0 10 16,0 0 39-16,0 0-33 16,0 0-9-16,5 0-2 15,-5 0 9-15,5-1-10 0,3-2 2 16,1-6 5-16,-13-26-24 15,34 35 10-15,-4-13 16 0,-1-3-8 0,5-3-16 0,0-4 6 16,0-5-6-16,0-4 4 16,-5-6 5-16,5-4-1 15,-4-5-6-15,-1-4 6 0,1-3-28 32,-5-3 1-32,1-7 9 0,-5-3-13 15,0-6 7-15,0-6 4 16,-4-4-12-16,-8-6 6 15,-1 0-3-15,-8 0-19 0,-4 0 25 16,-9 3-19-16,1 4 11 16,-10 5 4-16,-3 8-9 0,0 2 7 15,-1 10-7-15,-3 3-8 16,3 6 23-16,1 3-15 0,-1 4 0 16,5 3 4-1,21 3-11-15,-25-3 12 0,25 3-12 16,0 0-3-16,0 0-14 15,-21 0-139-15,21 0-82 16,0 0-210-16,0 0-205 16,21 6-50-16</inkml:trace>
  <inkml:trace contextRef="#ctx0" brushRef="#br0" timeOffset="131440.5378">15773 12770 305 0,'0'0'39'0,"0"0"23"15,0 0 2-15,0 0-13 0,0 0-6 16,0 0-10-16,0 0-29 16,0 0 11-16,0 0-11 0,0 0-12 15,0 0 1-15,-12-19 1 16,12 19-1-16,0 0-74 0,0 0-62 16,0 0-45-16</inkml:trace>
  <inkml:trace contextRef="#ctx0" brushRef="#br0" timeOffset="132794.332">15985 13802 369 0,'0'0'76'0,"0"0"-22"16,0 0-12-1,0 0-4-15,0 0 19 0,0 0 6 16,0-22 0 0,0 22 8-16,0 0 14 0,4-26 1 0,-4 26 26 0,0 0 4 0,0 0 7 15,0 0-41-15,0 0 14 16,0 0-9-16,0 0 30 0,9-25-56 16,-9 25-16-16,4-26-19 15,-4 26 35-15,4-25-26 0,-4 25 30 31,0 0-22-31,0 0 13 0,0 0-21 16,0 0 5-16,0 0-18 16,0 0-12-16,0 0 14 0,0 0-28 15,13-19 144-15,4 6-18 0,-4 7-38 16,4-1-50-16,-1 1 39 16,6 0 28-16,-1 3-15 0,0-1-39 15,0 4-16-15,0 0-19 0,0 0 6 16,-4 0 8-16,9 0-23 15,-9 0 14-15,4 0 2 0,-4 0-8 16,0 4 7-16,0-1 11 16,4-3-5-16,-4 3-13 0,0 0-11 15,4 0 0-15,-4 0 9 16,4 1-3-16,-4-1 2 16,0 3-8-16,0-3 2 0,0 0 6 0,0 1-5 15,0-1-9-15,0-3 1 16,4 3 8-16,0 0 7 0,4 0-6 15,-4 1 15-15,1-1 23 16,3 0-11-16,0-3-4 0,-3 3-10 16,-1-3-15-16,-4 3 8 0,0 0-7 15,4-3-11-15,-9 0 19 16,5 0-20-16,-4 4 9 0,-13-4 6 16,25 3-13-16,-8 0 14 15,0 0 1-15,0 3-21 0,0-2 15 16,-4 2 5-16,4 0-15 0,-17-6 21 15,25 10-20-15,-8-1 17 16,-17-9-15-16,21 7 12 0,1-4-7 0,-22-3 5 0,25 3-14 0,-4-3-42 16,0-3-205-16,-21 3-273 31,38-16-208-31,0-6-50 0</inkml:trace>
  <inkml:trace contextRef="#ctx0" brushRef="#br0" timeOffset="134880.0699">28448 14218 527 0,'-17'-19'89'0,"17"19"28"16,-21-19 16-16,21 19 26 16,-21-26 17-16,21 26 8 15,-21-22-34-15,21 22 7 0,-22-22-44 16,22 22 5-16,-21-23 1 15,21 23 13-15,-25-22-20 0,25 22 17 16,-17-22 11-16,17 22-13 16,-25-25-28-16,25 25-9 0,-22-32 10 15,5 6-3-15,0-2-13 0,5 2-13 16,-1 1-36 0,-4 0 13-16,-4-1-21 0,0 1-7 15,-5-4 0-15,5 7 6 0,-8-6 46 16,3 2-46-16,-3-6 4 15,-1 7-17-15,-4-4 19 0,4 7 7 16,-3-3 16-16,3 3-26 16,0-1-11-16,-4 1 10 0,-4 3-20 0,0 0-13 0,4-3 21 15,-4 9 38-15,4 0 22 16,-4 1-43-16,4-1-4 0,1 3-22 16,-1 1 10-16,-4-1-15 0,4 4 19 31,0 6-18-31,0 0 14 0,-4 3-10 15,0 0 59-15,0 7 5 16,0-4-1-16,-5 1-29 0,1 2-5 16,0 1-24-16,-9 2 14 15,-4 4-24-15,-9-3 20 0,1 3 7 16,-1 0 49-16,1-4-31 0,-5 4 11 16,9-3-43-16,-5 0-5 15,5 6 5-15,0-7 49 0,4 4-21 16,8-3 7-16,1 3-21 15,3-3 9-15,5 6-28 0,4-7-5 16,5 1 10-16,3 6-24 0,26-19 9 16,-34 35 9-16,9-6-13 0,25-29 11 31,-30 44-7-31,5-6 7 0,0 3-7 16,3-3 40-16,-3 4 101 15,0-1 13-15,-1 0-4 0,5 1-78 16,-9 2 6-16,5 0-27 0,0-2 9 15,-1-1-27-15,5 4-17 0,-4 2 30 0,8 4 68 0,0 0-46 16,0 3-31-16,8 0 8 16,1-4-8-16,4 4 9 15,-1 0-27-15,10 4-11 0,-1-4 16 32,4 0 15-32,1-1-39 0,-1 5 4 15,5-4 6-15,0 0-10 0,-1 0 10 16,5 0-10-16,0-4 8 0,0-2 5 0,0 0 2 15,9 2-7-15,-5-5 18 0,4 2-13 32,0-2-5-32,5-4 18 15,4 0 7-15,0-2-5 0,0-1-19 16,0-7 15-16,4 1-6 0,0 0 9 16,-4-3 17-16,4-7 15 15,8 0-13-15,-3-3-12 0,3 0-17 0,1 0 6 16,-1-6-6-16,1 3-13 15,-5-4-1 1,-4 1 6-16,0 0 4 0,1-4-20 16,3 1 14-16,-4-4 6 0,0-3 0 15,4 1 3-15,5-4-5 0,4-7 5 0,4-2 15 16,0-4 0-16,8-6-13 16,5-7 2-16,0 1 8 15,4-3-24-15,4-7 16 0,-8 3-20 16,-1-3 21-16,1 0-21 15,-4 0 18-15,-14 0-16 0,6 0-2 16,-6 0 8-16,-7-3-13 0,-5 0 20 16,0-3-15-16,-4 0 18 15,0-7-29-15,-5-3 23 0,9-6-12 16,-8-7 11-16,4-9-16 16,-5-6 12-16,5-10-18 0,0-3 11 15,0-3 2-15,0 3 13 16,-9 3-18-16,-4 10 9 0,5 5-2 15,-5 11-4-15,-4 6 0 0,-4 6 0 16,-5 3 3 0,-4 7 7-16,1 0 2 0,-5 3-22 0,-5 0 10 15,-3 3 0-15,-1 0 5 0,1-3-5 16,0 0 3-16,-5-4-3 0,-4-2-8 16,4-1 14-16,-4 4-16 15,0 3 25-15,0 3-28 0,5 3 26 16,-1 7-13-1,13 25-9-15,-13-29 17 16,13 29-18-16,0 0 20 0,0 0-22 0,0 0 22 16,-17-28-26-16,17 28 29 0,0 0-19 15,0 0 12-15,0 0-26 16,0 0 29-16,0 0-26 0,0 0-6 16,0 0-83-16,0 0-98 0,0 0-156 15,0 0-193-15,-21-22-93 16,-4 15-12-1,4 10-32-15,-9 4-130 0,-4 9-141 0,0 3 101 16</inkml:trace>
  <inkml:trace contextRef="#ctx0" brushRef="#br0" timeOffset="137151.6622">10266 11786 672 0,'-13'-29'178'0,"13"29"62"0,0 0-33 16,-17-25-105-16,17 25-64 16,0 0-8-16,0 0 75 15,0 0 124-15,0 0-96 16,0 0-24-16,17 31 29 0,9 1-1 15,3 0-36-15,9-4-13 0,5 4-21 16,-1 0-16 0,5-7-21-16,-5 4-9 0,-8-4-17 15,-5 1 33-15,-12 2 31 16,-8 1-29-16,-13 6-18 0,-9 9-21 16,-8-6 13-16,-9 0-17 0,0-6 4 0,-3-3 11 0,3-13-16 15,0-10 1-15,1-9 16 16,7-23-6-16,1-15-16 0,0-16 13 15,4-19 11-15,4-13-24 16,5-3 21-16,0 0-3 16,3 9-14-16,1 13 9 0,4 10 16 31,-4 12 17-31,4 10 41 0,0 13-22 16,0 25-31-16,0 0-7 15,0 0-5-15,-30 32-16 0,9 12 10 0,-4 10-12 16,3 10 0-16,1 5 6 0,4 4-8 31,5 0 8-31,-1-3 0 0,13-6-5 16,0-4 11-16,8-9-13 0,9-7 7 15,9-12 7-15,3-6-1 16,10-11 4-16,-1-5 10 0,4-13-9 16,0-4-3-16,-4-2 0 15,-4-4-14-15,-8 1 8 0,-5 2 24 0,-8 7 67 0,-13 3-33 16,0 0-33-16,0 0-8 15,-30 9-19-15,-4 7 4 0,-8 3-8 32,-1 3 4-32,-3 4 0 15,-5-7-4-15,9-3 15 0,-1-7-11 16,1-9 6-16,4-6-6 16,4-10 0-16,0-12 0 0,-4-11-5 15,4-2-1-15,9-3 6 0,4 6 5 16,4-1-8-16,4 8-4 0,9 9 0 15,4 22 16-15,-9-23-5 16,9 23-10-16,0 0 3 0,0 0 3 16,0 0 6-1,0 0-6-15,0 32-7 0,5 3 14 0,-5 6 4 16,-5 4 1-16,5 6 31 16,-4 6-11-16,-4 6 3 0,-5 4-16 0,-4 9-13 15,-4-3-9-15,-5 0 8 0,1-6-1 31,0-10-10-31,3-3-2 0,5-13-1 16,1-6-134-16,7-13-164 16,9-22-233-16,0 0-164 0,0 0 20 0</inkml:trace>
  <inkml:trace contextRef="#ctx0" brushRef="#br0" timeOffset="137636.6307">9445 12598 755 0,'0'0'248'0,"0"0"102"15,0 0-37-15,0 0-172 0,0 0-47 16,0 0 23-16,-22-6-32 16,-7 9 39-16,-1 4-46 15,-4 2-17-15,5-6-15 0,-1-9-9 16,5-7-8-16,25 13 2 0,-26-44-15 31,9 3-22-31,9-4 10 0,12-3 9 16,5 7-25-16,7 3 23 0,10 13-11 15,8 2-4-15,4 14 4 16,-4 3 19-16,4 12-5 0,-9 10 88 16,1 9-29-16,-13 10 44 0,-9 6-23 15,-12 10-13-15,-8 6-18 16,-14 7 11-16,-8 6-6 15,-12 9-4-15,-14 0 7 0,-3 4-10 16,-13-4 4-16,-5-2-1 16,1-11-13-16,-1-9-33 0,5-12 20 15,4-17-2-15,5-15 14 0,11-16-30 16,6-22-13-16,7-14 10 16,9-15-17-16,5-9 0 0,8-10 6 15,4 3-11-15,8 7 14 0,1 9-26 0,4 9-1 16,4 13-105-16,0 32-110 0,-5-28-237 15,5 28-163-15,0 0-120 16,0 0 31-16</inkml:trace>
  <inkml:trace contextRef="#ctx0" brushRef="#br0" timeOffset="137807.6768">8949 12030 1864 0,'0'0'385'0,"-17"-32"-63"0,17 32-81 15,-8-25-116-15,8 25-66 0,0 0-27 0,0 0-13 0,0 0-73 16,0 0-361-16,0 0-293 16,0 0-166-16</inkml:trace>
  <inkml:trace contextRef="#ctx0" brushRef="#br0" timeOffset="154780.0172">14939 10557 113 0,'-25'6'-7'0,"8"-3"-7"16,17-3 18-16,-25 16-10 15,4 0-8-15,-1 0 3 16</inkml:trace>
  <inkml:trace contextRef="#ctx0" brushRef="#br0" timeOffset="164147.7969">27529 13446 451 0,'0'0'83'0,"5"-32"-16"15,-5 10-10-15,0 22 30 0,0 0-18 16,0-28 17-16,0 28-26 15,0 0 13-15,-9-26-4 0,9 26 26 16,0 0-28-16,-25-13 25 16,-1 7-12-16,5 3 1 0,21 3-25 15,-25-3 41-15,4 0-36 16,-5-1 15 0,26 4-31-16,-25-9 10 0,4-1-8 15,-1-2 37-15,22 12-55 16,-25-23 22-16,25 23-14 0,-25-28-9 15,4 9-8-15,-1 3-8 16,22 16-7-16,-25-22 1 0,0 9 1 16,-5-3-7-16,0 3 12 15,-8 4-17-15,-4 3 14 16,-5 2 4-16,-4 4 55 16,-4-3-35-16,5 6 16 0,3-3-24 15,-4 7 10-15,5-1-29 0,-1 0 17 16,9 4-26-16,0-4 12 0,4 4-4 15,0-4-2 1,0 1 2-16,5 2-10 16,-1-3 19-16,0 4-23 15,1-1 20-15,-1 1 7 0,-4 3 11 16,0-4 41-16,1 7-30 16,-1-3 1-16,0 0-8 0,4 2 7 15,-4-2-20-15,5 3-11 16,-1 0 7-16,0 0-13 0,5 0 29 0,4-4-32 0,0 1 17 31,0 3-15-31,4 0 2 16,-5 0-4-16,10-4 5 0,-5 1 9 15,17-13-1-15,-21 29 31 16,-1-1 15-16,10 1-4 0,-5 6-32 0,4 0-5 0,0 3 1 16,-3 3-23-16,3 0 0 31,-4 4 4-31,8-1 9 0,-8 4 4 15,5-4 24-15,-1 4 0 16,-4-4-12-16,4 1-2 0,-3-4-5 16,3-3-8-16,4 3-10 0,-3 4 18 0,-1-4-15 0,0-3 12 15,5 3-20-15,4 4 18 16,-5 3-6-16,5-1-7 16,0 1 9-1,4 3-9-15,0-4 0 16,4 1 0-16,-4-4 11 15,4 4-15-15,0 0 20 0,5-4-4 16,-1 4-7-16,5-4 1 0,0 1-4 16,-1-1-2-16,5 0 2 15,-4 4-9-15,4-4 7 0,0 1 0 16,4-1-3-16,-8-2-1 16,4-1 7-16,0-3-1 0,0 0 2 15,4-3 0-15,-4 3-4 0,4-3 6 0,0-3-4 0,0-4-2 16,5 4 5-16,3-6-8 15,1-1-5-15,-1-3 8 0,5-6 0 16,-4 0 0-16,4-3 3 0,0 3 10 16,0-7-4-16,8 1-5 15,0-1-4-15,1-3 0 16,3-2-3-16,-8 2-4 0,0-6 7 16,0 3-7-16,0-3 7 15,-4 0 0 1,4-3 3-16,5 3 1 0,-5-3 9 0,0 0-9 0,4-1-1 31,1-2-3-31,-5-3 0 0,0-1-11 16,-4 1 7-16,-5 2 8 0,1 1-2 15,0 3-10-15,-5-4 13 16,0 4 3-16,1-3-11 0,-1-1-1 16,1 4 4-16,-1-3 4 15,0 0-4-15,1-1-9 0,-1-2 14 16,5-4-3-16,-1 0-5 0,5-3-8 15,-4-3-3-15,0 3-2 0,3-3-9 16,1 0 16-16,-4 0-27 0,0 0 24 16,-1 0 7-16,-3 0-6 15,-1-3-6-15,-4 0-12 16,0-1 8-16,5-2 4 0,-5 0 3 16,-4-4 10-16,4 4 8 15,-4-7-11-15,4 0 1 16,0 4 13-16,0-1-7 0,1-3-6 0,-5 4 14 0,0-1-12 15,-1 1 4-15,-3-1 6 0,8-3-11 16,-4-3 5-16,-4-3 7 31,0-6-7-31,-1-7-8 0,-3 0 12 16,4-9-4-16,-9-7 11 0,0-3-5 16,-8 1-6-16,0-5-5 15,-5 8 10-15,1-1 2 0,-5 4-13 16,0 2 3-16,-8 4 8 15,8 0 8-15,1 9-13 0,-5 1-8 16,4 5 3-16,0 4 17 16,1 0-12-16,3 7-4 0,9 31 12 15,-17-39 3-15,4 11-11 16,13 28-4-16,0 0 7 0,-33-41 10 0,7 15-13 0,26 26-4 0,-29-22 9 16,29 22-11-16,-30-19 6 31,30 19 6-31,-25-10-9 0,25 10-1 15,0 0 4-15,-26-3-6 16,26 3-22-16,0 0-154 0,0 0-156 16,0 0-126-16,0 0-189 0,0 0 5 15</inkml:trace>
  <inkml:trace contextRef="#ctx0" brushRef="#br0" timeOffset="172589.8274">25226 12786 445 0,'13'-22'51'0,"-13"22"28"16,0 0 23-16,0 0 42 31,0 0 47-31,9-35 0 0,-9 35-9 15,0 0 8-15,-5-35-52 16,5 35-13-16,0 0 2 0,0 0-33 16,-33-16-24-16,7 13-9 15,-4 12-16-15,5 10 62 0,0 13-37 16,-1 9 8-16,5 7-19 16,0 6-10-16,4 0-27 0,9 3 8 15,3 0-17-15,10-6 5 16,7-7 10-16,9-6-5 0,9-6 1 15,12-13-11-15,1-9 13 16,8-13 1-16,4-13-13 0,-5-7-1 16,5-8-13-16,-8-7 6 0,-9-4 5 15,0-5-3 1,-12-1 23-16,-5 0 33 0,-9 4 14 16,-3 3 53-16,-5 6-31 15,-4 6 7-15,0 29-29 0,0 0-32 16,-25-6-27-16,4 15 1 15,-9 23 14-15,0 9 1 0,1 10-10 16,3 10-2-16,5-1-9 16,-4 7-7-16,8 2-7 0,0-2 0 0,4 6-3 0,0-3 5 31,5-3-2-31,4-1-4 16,-1-2 4-16,1-4-12 0,0 0-258 15,-4 1-331-15,3-4-329 16</inkml:trace>
  <inkml:trace contextRef="#ctx0" brushRef="#br0" timeOffset="185605.4296">29866 12636 1113 0,'-17'-44'137'16,"5"0"22"-16,-10-1-7 0,1-2 45 15,-4-4-43-15,-5-6-8 16,-8-1-23-16,4-2-43 0,-4 0 9 16,-8-4-48-16,-1 4-24 15,-8 0 0-15,-4-4 5 0,-9 1-22 16,-8 2 9-16,-17-2 2 15,-9 6-7-15,-17-4-4 16,-12 11 7-16,-13-1-7 0,-12 3 7 16,3 4-23-16,1 6 30 15,-1 3-6-15,10 0-8 0,3 6 9 16,0 1-2 0,9 2 5-16,0 4-2 15,-5 3-14-15,-3 3 17 0,-1 3-2 16,0 1-7-16,-4 5 0 0,0 7 6 0,0 3 1 0,5 13-2 15,-1 3 0-15,0 7 8 16,5 2 2-16,-1 10-19 16,1 7 0-16,4 9 0 0,-1 3 0 15,10 3 6 1,7 7 3 0,5 3-9-16,4 3 15 0,13 0-7 15,4-3-8-15,13-4 0 0,8 1 2 16,9-3-2-16,4-1 0 0,9 1-4 15,3-1 4-15,9 7-3 16,0 6 5-16,9 4-2 0,4 5 0 16,0 7-3-16,4 7-2 15,4 9 8-15,0 9 8 0,5 7 2 16,-1 13-16-16,5-1 17 16,0 4-4-16,0 3 3 0,4-4 1 15,8 4-7-15,-4 0 4 16,13 9 63-16,0 1-22 0,9 2-20 15,8 1-15 1,8 3 21-16,5 3 12 0,8-7 14 0,4-2-23 16,0-10-22-16,5-13-4 15,8-3 38-15,-5-7-2 16,9-9-27-16,-4-3-11 0,13-3 0 16,-4-10-7-16,7-2-12 15,6-8 13-15,3-9 1 0,5-9-4 16,8-7-8-16,4-12 4 0,-4-13 10 15,4-10-10-15,-4-6 8 16,5-9-5-16,-1-7-7 0,-4 0 4 0,4-6 9 16,-4 3-12-16,-4-6-2 15,-8-4 16-15,-5 1-15 0,-4-4 0 0,-5-6 10 16,-3-3-6-16,3 0 0 16,-3-4-3-1,-1-6 7-15,5-2-8 0,-5-5 4 16,5-2 0-16,-5 0 11 0,1 0-11 15,-9-1 6-15,0 1-17 0,-9 3 20 16,1 3-13-16,-1-3 15 16,-3-3-22-16,3 3 11 0,-8-1 4 15,4 1-4-15,-4-3-4 16,0 0 8-16,-4 3-4 0,-4-7 3 16,-1 4 0-16,5 0-11 0,-4-4 17 15,-9 1-4-15,13-4-11 16,-9 1 8-16,0 2 0 15,1-3-10-15,-1 1 18 0,-4-1-10 16,0 1-5-16,5-4 7 0,-5-3 9 16,0-7-23-16,4-5 12 15,-4-4 11-15,0 0-11 0,9-6 0 16,-9 0 12-16,4-7-7 0,-4-3-8 16,0-6 6-16,-4-3-6 15,4-3 3-15,-4-7 22 0,-4 0 17 16,0-3-23-16,12-6-5 0,-12-4 4 15,-1-5-15-15,1-1-3 16,-5 3 13-16,-4-3-7 0,-8 10-6 16,0 0 3-16,-9 15 8 0,-4 4-11 15,-13 3 8-15,-4 13 9 0,-8 15-9 0,0 7 12 32,-9 12-1-32,-4 14-23 0,-1 2 17 15,-3 10-4-15,4 6-6 0,0 7 0 16,0 0 4-16,4 6 0 15,4 0-10-15,30 0 9 16,-34 0 10-16,34 0-22 0,0 0 5 16,-33 6 8-16,33-6 6 0,0 0-17 15,0 0 2-15,0 0-3 16,0 0 14-16,0 0-3 0,0 0-6 16,0 0 0-16,0 0 11 0,0 0-36 15,0 0-108-15,0 0-114 0,0 0-124 0,0 0-95 16,-30 10-78-16,30-10-83 15</inkml:trace>
  <inkml:trace contextRef="#ctx0" brushRef="#br0" timeOffset="187086.0272">28677 4026 498 0,'-9'-51'9'16,"-8"-6"45"-16,-8-7 14 15,-1-5 3-15,-16-4 11 16,-13-4-13-16,-13 1-7 0,-12-3 4 15,-17 3-19-15,3 6-13 0,-16 3 6 16,-8 7 2 0,-9 3-22-16,0 3-8 15,-4 6-12-15,-9 4 0 0,-13 5-9 0,-7 11 21 16,-6-1-40-16,-7 4 28 16,4 6 0-16,8 3 26 0,4 3-8 15,9 4-18-15,4 2 15 0,0 4-4 16,4 3-7-16,-4 3-4 0,9 10 61 15,-1 6 15 1,9 3-30-16,5 4-9 16,12 2-15-16,12 4-15 0,14 3-7 15,7 9 5-15,5 10 27 0,13 7-30 16,0 9-2-16,4 15 10 0,8 4 14 16,1 13-7-16,8 9 29 15,4 10 6-15,8 2 38 16,5 4-13-16,9 0-13 0,-1 0-23 15,9-6-10-15,-1 3 10 16,5 3 18-16,5 6-17 0,-1 4 1 16,9 9 8-16,3 3 16 0,-3 3-13 15,8 7-29-15,5-3 1 16,-1-4 32-16,5-3 83 0,8-3-59 16,-4-6-33-16,8-6-13 0,5-1-1 15,-1 0 3-15,9 7 8 16,4-4 1-16,9 4 10 15,4 0-7-15,4-4-12 0,5-2-12 16,3-1 24-16,14-9 7 0,8-16-10 16,12-16-18-16,9-16 3 15,9-19 11-15,16-22-4 0,17-22-15 0,26-16-22 16,17-13 13-16,12-13-5 16,1-9-10-16,-1-13 2 0,-4-3 30 15,0-6 35-15,5-7-26 0,-10-9-30 16,-7-3-14-1,-9-10-7-15,-17-6 1 16,-9-7 12-16,-16-12 1 0,-5-10-7 16,-16-16-15-16,-5-12 4 0,-12-23 14 0,-13-25-7 0,-13-22-1 15,-13-19-1-15,-16-20 5 16,-9-5 15-16,-26-7-17 0,-16-4 3 16,-17 1 3-16,-22 16 0 0,-20 22-5 15,-13 28 5 1,-22 32 3-16,-12 29-7 15,-17 32-6-15,0 28 10 0,-4 22 5 16,-5 23 0-16,5 12-12 0,4 13-9 0,4 19-2 16,8 9-6-16,10 7-69 0,3 3-49 15,17 7-49-15,9-4-101 16,12 3-43-16,9 4-29 0,9-1-63 16,-1 4-6-16,0 0 33 0</inkml:trace>
  <inkml:trace contextRef="#ctx0" brushRef="#br0" timeOffset="188903.3144">6117 14529 512 0,'4'-45'70'16,"5"-12"65"-16,-1-3 0 0,-3-13-12 15,3-3-20-15,-4-7-35 16,1-6 16-16,-10-19-18 0,1-16-19 16,-9-12-21-16,-8-16 10 15,-13-10-25-15,-4-10 0 0,-13-2-24 16,-4-4 47-16,-12 9-21 16,-1 4 1-16,-8 3 20 0,0 13 26 15,-1 13-6-15,5 12-35 16,-17 16 24-16,1 9-33 15,-1 17-10-15,0 9 41 0,0 9-4 16,4 14-15-16,-4 8-1 16,9 7-10-16,-9 10 3 0,9 9-1 15,-5 3 15-15,9 4 13 16,-1 6-23-16,5 3-18 0,5 0 7 16,-1 9 8-16,0-2-32 15,5 2 11-15,-5 4 8 0,5 3-5 0,-1 0 12 16,1 6-12-16,8 0 10 0,-1 3-12 31,-7 4 5-31,8 0-6 0,0 5 18 16,-4 11-16-16,-1-1-12 0,-3 7 16 15,4 0 7-15,-5 3-2 0,9-10-22 16,-8 4 23-16,8 3 4 0,8 0-17 16,-8-7-12-1,8 7 29-15,1 0-10 0,-1-4-3 16,5 4 3-16,0 6 20 0,8-3-39 15,-4-3 24-15,-5 9-1 0,14 10-4 0,-9 0-7 16,8 6 1-16,5 7-4 0,-1 6 14 16,5 0 11-16,4 3-6 0,0 3-19 15,0 10 31-15,13 6 13 16,-5 13 38-16,9-4-10 0,0 7 31 16,9 0-11-16,4 7-14 0,4 5-17 31,8 14 11-31,5 5-6 0,8 1-30 15,4 10 9-15,5-4-24 0,8 0 6 16,0-7-13 0,0-8 16-16,8-11-4 0,13-15 49 0,1-6-36 15,11-14 6 1,-3-11-11-16,4-8-13 0,13-12 12 0,-9-3-26 16,8-10 21-16,1-6 66 15,-5-6-7-15,1-7-19 0,-1-9-10 16,-4-7-31-16,9-5 7 0,-1-11-13 15,9-6 14-15,1-12 27 16,7-17-10-16,9-9-10 0,4-19 1 16,5-6-17-16,-5-10 5 15,4-6-9-15,-3-6-6 0,-1-1-6 16,-4-3 3-16,-13 4-3 16,-4-4 0-16,-12-3 9 0,-18 10 3 0,-4-1-2 0,-16 4 11 15,-10 3 18-15,-7 3-9 0,-9 0-9 16,-9-3-1-16,-12-9-7 0,-1-1-6 15,1-6-11-15,-4-9 1 32,7 3 3-32,-3-4-8 0,8 10 8 15,-4 10 6-15,4 9 2 0,-4 13-4 16,0 6-9-16,0 10 5 16,-4 9-6-16,-13 32 2 0,0 0 4 15,17-32 5-15,-17 32-5 0,0 0 7 16,0 0-3-16,0 0-4 15,0 0 0-15,0 0-34 16,0-31-118-16,0 31-66 0,0 0-85 16,-26-32-59-16,26 32-93 0,-42-25-70 15,4 15-18-15</inkml:trace>
  <inkml:trace contextRef="#ctx0" brushRef="#br0" timeOffset="195032.8013">11790 12430 1214 0,'25'-25'265'15,"5"-17"-15"1,8-12-23-16,-4-9-64 0,8-16-42 15,9-13-1 1,-4-16-44-16,8-19 28 0,0-10-15 16,4-9-33-16,-4-3-7 15,0-13-27-15,0-3 1 0,-8 0-4 16,-1 0-7-16,-4-10 1 16,-3-3-6-16,-6-12 2 0,1-4-2 0,-4-3-19 15,-5 3 33-15,-8 13 40 16,-4 13 2-1,-9 16-5-15,-4 22-22 0,-8 9-23 16,-5 16 4-16,-8 10 4 0,-5 12-8 16,-12 7-3-16,0 10 3 15,-8 5-13-15,-9 1-4 0,0 9-2 16,-5-3 6-16,-3 0 14 0,-5-3-18 16,0 0 11-16,1-7-7 15,-5-2 4-15,0 2-1 0,4 4-3 16,-4 3 21-16,9 6 27 15,-1 10-32-15,5 6-4 0,-1 6 0 16,-3 10-8-16,-5 9 1 31,-4 7 1-31,-4 10-6 0,-13 5 5 16,-8 14-5-16,-9 6 0 16,-4 9 2-16,-4 0-2 0,4 7 0 0,-5 2 2 0,-3 1 15 15,-1-3-2-15,1 6-4 16,-1 0 25-1,1-3-19-15,-9 3 1 16,-5 0-15-16,-3 0-6 0,-1 3 3 16,1-3-6-16,4 0 1 0,-1 0 8 15,10 0-3-15,7 0 0 16,10 0 3-16,7 3 0 0,9-3-6 16,5 3 3-16,3 3 4 15,5-3-4 1,8 7 6-16,1 6-2 0,7 0-4 15,5 3-10-15,4 3 5 16,9 3-1-16,0 10 1 0,-1 6 10 0,5 10-5 16,-4 6 4-16,0 0 2 15,4 7-9-15,-1 2 3 0,6 1-6 16,-1 6 6-16,0 10-5 16,8-1-4-16,5 7 12 15,4 3-3-15,13 13 5 0,4 6 8 16,4 10-13-16,9-1 11 15,4 1-3-15,4-4 5 16,13 1 9-16,0-1 9 0,12 7-1 16,10 0-9-16,7 3-3 15,9 0-7-15,8 0-5 16,9-10 32-16,0-12 27 0,9-13-15 0,3-16 14 16,9-9-12-1,13-13-22-15,4-13-11 0,13-3-9 16,8-6 5-16,9-10-15 0,8-16 2 15,0-12 11-15,0-20-6 16,4-21 36-16,5-23 19 16,-1-25-13-16,5-20-21 0,4-15-7 15,-4-19-2-15,-5-10-19 16,-12-12 3-16,-8-10-3 0,-14-10 17 16,-7-3 5-16,-14-2-18 0,-12-1-13 15,-9-7 20-15,-8-5-1 16,-12-1-18-16,-14 1 0 0,-4-1-109 15,-16-3-108-15,-14 1-42 16,-8 12-10-16,-12 22-14 0,-9 25-104 16,-9 33-169-16,-3 31 12 15,12 35 55-15,-30 28 79 0</inkml:trace>
  <inkml:trace contextRef="#ctx0" brushRef="#br1" timeOffset="212556.7843">14199 1429 275 0,'21'6'35'0,"-4"7"13"0,0-1 21 15,-5 4-3-15,-12-16 29 16,0 0 28-1,17 35 14-15,-4-6 21 0,-9-4 11 0,-4 1 20 0,-8 2-1 32,-1 1-27-32,-8 3 9 0,5-1-7 15,-10 4 7-15,1 0-33 16,0 3-5-16,-4 0-24 0,-5 0-37 16,-4 1 4-16,5-5 24 0,-9 5-9 15,-1-1-22-15,1-3 8 16,-4 0-29-16,0-4-5 0,-5 1 6 0,1 0-19 0,3-4 18 0,-3 1-24 15,-1 0 0-15,5-4-5 32,-5 4-11-32,1-1 14 0,-1 1-15 15,-4 2 9-15,0 1 23 0,1 0 5 16,-1-4-7-16,-4 1-13 16,8 0 10-16,1-7-25 0,3 3 13 15,5-3-21-15,0 1 21 0,4-1-11 16,-4-3 12-16,0 3 8 15,4 0 1-15,-4 1 6 16,4-1-26-16,-4-3 7 0,4 0-10 16,-4 0 2-16,0 0 1 0,4 0 7 15,-4 0 1-15,0 0 13 16,0 0-3-16,0 0-5 0,4 10 0 0,0-10 0 16,-4-3-27-16,0 0 8 15,-4 3 6-15,-1 0-3 16,5-3 1-16,-4 6-9 0,-1 0 3 0,-3 4-3 15,-1-1 6-15,5 3-11 0,-9 1 13 0,5 0-18 16,-5 2 6-16,0-2 13 31,4 0-9-31,1-1 7 0,4 1-3 16,-1-1 5-16,5-2-9 0,0-4 17 16,-4 3-10-16,8 1 3 15,-9-1 1-15,1 1 5 0,0 2 13 16,-1 1-12-16,-3-4 7 0,-1 7-17 0,1-4 1 0,-9 1-8 15,4 0 0-15,-4 2 0 32,-4-5 4-32,-5 5 3 0,5 1-4 15,0 0 2-15,-5 0-11 0,-4 6 8 16,5-6-6-16,-5 6 4 16,0-7 0-16,-4 4 11 0,-4 3-11 0,0 0 5 0,4 1 2 0,-8-1-3 15,3 0-14-15,1-3 19 31,0 0-15-31,0 0 14 0,0-4-8 16,-1 4-3-16,5-3 10 0,0-3-16 16,1 2 15-16,7-8-15 15,1-1 9-15,-1 0 0 0,9-3 2 16,-4-3 5-16,4 0-19 0,4-4 14 16,-4 4 11-16,0 0-3 15,0-3-20-15,4 6 21 0,0-6-28 0,5 3 26 0,-1-4-19 31,0 4 18-31,1 0-8 0,-1 0 8 16,5 0-23-16,-5 3 32 16,1-3-24-16,-5 3 12 0,0 0 9 0,-4-7-21 0,-4 8 2 15,0-1-6-15,-1 3 14 0,1 3-3 32,4 1 5-32,0-1-5 0,0 0 4 15,0 1-17-15,0-4 17 0,0 3-7 16,-4 1 6-16,4 2-3 15,0-2 12-15,-5-1-12 0,5 7 0 16,5-3-5-16,-5 9 13 0,-5-3-11 16,1 3 16-16,0 0-16 15,-1 0 3-15,1 0-7 16,0-3 7-16,-5 3-7 0,1-3 7 16,-1 3 13-16,1 0-20 0,-1 0 16 15,5 0-20-15,-4 0 16 0,8-6-5 0,-5 0 6 16,5 0-11-16,-4-1 0 15,0 1-11-15,0 3 16 0,-5 0 4 16,9 3 7-16,0-3-11 0,0 3 9 16,13-3-16-1,-5 0 7-15,0 3 13 0,5 3-27 0,0-3 28 16,8 1-19-16,0-5 9 16,4-5-13-16,30-29 18 0,-33 38-18 15,33-38 6-15,-30 41-11 0,30-41 30 16,-21 48-20-16,4-7 8 15,17-41-12-15,-17 42 23 16,17-42-23-16,-17 44 22 0,17-44-28 16,-21 45 24-16,21-45-20 15,-17 54 12-15,4-20-2 0,13-34 0 16,-17 42 0-16,17-42 0 16,0 0 4-16,0 0-14 0,0 0 30 15,-12 38-37-15,12-38 25 0,0 0-17 16,0 0 4-16,0 0-1 15,0 0-5-15,0 0 23 16,0 0-8-16,0 0-14 0,0 0 10 16,0 0-7-16,0 41 7 0,0-41 5 15,0 0-8-15,0 0 9 16,21 41-9-16,-21-41 5 0,0 0 9 16,34 32-19-16,-34-32 15 0,33 26-12 15,-33-26 11-15,34 15-18 16,-34-15 12-16,34 7-4 0,-34-7 16 0,0 0-12 0,26 12 0 15,-26-12-8-15,0 0 15 0,0 0-7 16,29 10 0-16,-29-10 2 16,0 0 1-16,30 9-3 0,-30-9-8 15,0 0 8-15,38 13-3 0,-38-13 3 16,30 7-8-16,-30-7 23 31,42 0-21-31,-4 3 8 0,-38-3-2 16,47-3 7-16,-9-1-13 0,-4 4 6 15,4-3-11-15,-5 0 22 16,1 0-11-16,0 0 3 0,4-4-3 16,-4-2 0-16,4 2 0 0,-4-5 8 15,0 2-6-15,0 4 1 0,0-10-12 16,0 6 17 0,4 4-15-16,-4 3 12 0,8-7-11 0,0 4 10 0,1 3 8 0,3-3-28 31,1-1 21-31,4-2 1 0,4 2-3 15,-5 1-13-15,1-4 10 0,4 4-5 16,0-3 16-16,-4-1-9 16,4 0-11-16,0 1 9 0,-4-1 5 15,4 4-10-15,-4 0 13 0,4 3-21 16,0-1 5-16,0-2 17 16,-4 0-9-16,4 3-4 15,4-1 4-15,-4-5 16 0,4 2-25 16,0 4 19-16,1-6-15 0,-5-1 1 15,4 1 4-15,0-1 3 16,1 4-15-16,-5-4 18 0,4 4-6 16,-4 3 0-16,0 0 5 15,0-4-15-15,-4 4 24 0,0-3-22 16,4-1 20-16,-5 1-35 0,5 3 36 16,0-3-22-16,-4 2 2 15,4 1 0-15,0-3 11 0,0 3-9 16,5-4 20-16,-5 4-26 15,0-3 11-15,4-1-7 0,-4 1 7 16,4 0-11-16,5-4 11 0,4 4 0 16,-5-4 0-16,5 4 10 15,-1 0-14-15,1 2 11 0,-4-2-18 16,-5 6 14-16,-4-3-15 0,-4 3 17 16,-5 0-17-16,1 0 19 15,-5 3 1-15,1-3-4 0,-1 3-19 16,5 4 19-16,-1-7-11 15,-4 3 14-15,5-3 8 0,0 3-15 16,3 0-10-16,-3 3 20 0,4-2-22 16,0-1 12-16,-1 0 0 15,1 3 8-15,0 1-3 0,0-4-5 16,0 3 0-16,-1 1-14 0,1-1 21 0,0-3-14 16,0 0 13-16,0 0-12 15,4-3 16-15,-5 0-10 0,1 4-7 16,0-4-3-16,-4 3 10 15,3-3-6-15,-3 0 6 0,-5 0-3 16,5 0-6-16,-5 3 14 0,-4-3-11 16,5 0 11-1,-5 0-15-15,4-3 10 0,0 3-8 0,1-3 12 16,7-1-14-16,-3 4 20 0,4-3-32 16,0 3 22-16,-1 0 0 15,1 0 5 1,0 0-5-16,-4 3 2 0,3 1-9 0,-3-1 9 0,0-3-2 31,-5 3 0-31,4 0-4 0,-3 0-2 16,-1 1 0-16,0-1 11 0,1 0-1 15,-5 0-4-15,4 0 5 16,1 4-11-16,-1-4 11 0,0 3-15 16,1 0 24-16,-1 1-26 0,0 2 14 15,1 1-10-15,-5-1 17 16,4 4-20-16,-4-3 29 0,4 2-32 15,1 1 14-15,3 0 6 0,1-4-17 16,4 1 15-16,4-1 4 16,0-2-13-16,8 2 13 0,1 1-11 15,8-1 9-15,4 4-6 0,4-4 4 0,5 4-7 16,0 0 18-16,-1 0-25 0,5-4 10 31,-4 7-5-31,0 0 8 0,-5-3-14 16,5 2 17-16,-5-2-15 0,1 6 28 15,3-3-27-15,1 3 13 0,0-3-2 0,-1 0 5 16,1 0-8-16,0 3 9 16,3-3-18-1,-3 3 9-15,0 3 0 0,-5-3 0 16,-4-3-4-16,1 0 11 16,-10 0-14-16,5-1 15 0,-8 4-14 0,-1-3 16 0,1 3-16 0,-1-3 9 31,5 0 0-31,-4 0-10 15,3 0 3-15,1-3 4 0,0 2 6 16,-1 1-1-16,-3 7-5 0,-1-8 5 16,1 5-9-16,-1-5 7 15,1 1-3-15,-1 3-8 0,-8 0 12 0,1 4-4 16,-6-1-4-16,-3 3 17 16,-5-3-13-16,1 4 9 15,-5-1-17-15,4 4 1 0,-4-4 7 16,0 4 0-16,0-7-9 0,0 3 9 15,5 1 0-15,-5-4 15 16,4 0-29-16,-4 4 19 16,0-1-17-16,-4 0 17 0,4 4-5 0,-4 0 0 15,0-4 15-15,-34-25-25 16,42 44 7-16,-4-12 3 16,-4-3 14-16,-34-29-24 0,38 35 18 0,-38-35-18 15,39 41 10-15,-39-41-6 16,33 44 19-16,-33-44-30 0,30 45 24 15,-30-45-7-15,30 44 0 0,-30-44-12 16,21 45 9 0,-21-45 3-16,0 0 0 0,21 54-8 15,-21-54 13-15,17 47-5 16,-17-47-4-16,8 48-5 0,-8-48 19 16,9 51-20-16,-9-51 10 0,8 41-3 15,-8-41 0-15,0 0 15 16,9 48-17-16,-9-48 17 0,0 0-23 15,4 54 11-15,-4-54 0 0,0 50 5 0,0-50-11 0,-13 45-6 16,13-45 23-16,-17 48-15 31,17-48 12-31,-21 41-17 0,21-41 5 16,-25 41 14-16,25-41-25 0,-30 35 23 16,30-35-8-16,0 0 0 15,-29 41-3-15,29-41-2 0,0 0 5 16,-34 38-6-16,34-38 6 0,-30 35-3 0,30-35 8 0,-34 32-11 15,34-32 20-15,-34 35-18 16,34-35 7-16,-29 35-8 0,29-35 5 16,-30 38-8-16,30-38 17 0,-34 41-16 15,34-41 7-15,-34 42-8 16,34-42 8-16,-38 41 0 0,38-41-3 16,-38 47 17-16,9-12-23 0,29-35 9 15,-39 48-3-15,10-10 16 16,29-38-27-16,-43 48 20 0,10-13-12 15,33-35 16-15,-39 44-25 16,6-9 21-16,3-6-12 0,5 2 6 16,3-2-4-16,22-29 16 0,-38 41-18 15,13-3 9-15,4-9-12 16,21-29 12 0,-34 48-7-16,4-10 4 0,30-38-9 15,-42 54 22-15,8-13-28 16,4-3 17-16,30-38-7 0,-42 48 18 15,8-10-21-15,0-3 8 0,5-4-13 16,-1 4 26-16,30-35-16 16,-42 48 7-16,4-4-10 0,4-6 3 15,4-3 3-15,1 4 10 0,-1-1-20 16,0-3 20-16,1 3-21 16,3 0 11-16,-3 6 4 0,3-6-18 0,1 4 24 15,-5-4-24-15,9 0 21 16,-4 3-14-16,-1 0 0 0,5 1 12 15,-4 2-10-15,3-3 17 0,-7 4-12 32,3-1 2-32,1 7-8 0,-5 0-2 15,5 0 18-15,-5-1-22 0,1 8 17 16,-1-4-11-16,-4 0 11 0,5-4-11 0,-5 1 6 0,0 0-4 31,0 0 11-31,-4-4-4 0,4 1 2 16,0 0-5-16,0-4-9 15,5 0 11-15,-1 1-10 0,0-4 12 16,5 4-7-16,4-1 3 0,-5 1-4 0,9-1 11 0,-4 4-4 16,9-4-8-16,-5 1 5 15,0-4-3-15,4 0 10 0,0 7-2 16,1-4-18-16,-1 4 19 0,-4-4-11 16,4-3-1-16,1 1 17 15,3-4-25-15,5 0 22 0,-5 0-8 16,5 0-6-16,4-3 6 0,0 0 0 15,0-3 0-15,4 6 0 32,1-6-9-32,-5 3 18 0,8-1-14 15,-4 5 13-15,1-5-11 0,-1 1 7 16,0 0-10-16,5 0 11 0,-5-3-16 0,4 0 17 16,1-7-18-16,-1 4 14 15,1-4-2-15,-1 1 5 0,-8-26-5 16,17 38 3-16,-8-10-7 15,3-2 20-15,-12-26-32 0,13 38 19 16,-5-10-14-16,-8-28 21 16,13 32-22-16,0-3 22 0,-13-29-19 15,12 31 19-15,-12-31-19 0,17 32 15 16,-17-32-9-16,22 32 11 16,-22-32-14-16,25 28 3 0,-4-5-4 15,-21-23 10 1,21 19 3-16,-21-19-6 0,21 19 0 15,-21-19-6-15,26 19 10 0,-26-19-4 16,25 19 5-16,-8-3-15 16,-17-16 18-16,26 6-15 0,-26-6 10 15,29 19-3-15,-29-19-3 0,34 16 12 16,-34-16-16-16,30 13 7 16,-30-13-6-16,34 9 11 15,-5-2-9-15,-8-1 11 0,-21-6-7 16,34 6 6-16,-8 1-12 0,-1-1 6 15,-25-6-7-15,38 3 9 16,-8-3-6-16,4 3 16 0,-5 1-23 0,1 2 13 16,0-6-7-16,-1 3 13 0,1-3-16 15,4 3 11 1,0 0-8-16,-5 4 9 0,9-4-4 0,-4 3 9 16,9-3-21-1,-1 4 19-15,4-4-10 0,5 3 9 0,4-2-17 16,0 2 15-16,5 0-8 0,-1-3 12 15,4 1-19-15,1 2 19 16,-5 0-18-16,5 1 18 16,-1-4-19-16,1 0 14 0,-1 3-13 15,1 1 22-15,-1-1-20 0,1 0 8 0,3 1-5 16,1-1 16-16,0 4-15 0,-13-4-3 16,13 3 10-16,-5 1-3 15,5-1 11-15,-5 1-23 0,1 0 17 16,-1-1-10-16,1 1 12 0,-1-1-2 15,1-3-11-15,-9 1 8 32,4-4-7-32,-4 3 12 0,-8-2-14 15,3-1 15-15,-7 3-23 0,-1 0 25 16,-4-2-22-16,0-1 12 16,-4 0-6-16,0 0 15 0,0 0-12 15,0 0 3-15,-5 1 0 0,1 2 4 16,0-3-8-16,-1 4 4 0,1-4 0 0,-5 0 6 15,1-3-6-15,-1 3-5 0,-25-3 17 16,38 3-17 0,-4 4 12-16,0-4-18 0,-4 0 19 15,-1 0-15-15,5 0 21 0,4-3-18 16,0 0 4 0,5-3 0-16,-1 6 5 0,5-3-8 15,3 0 11-15,5 3-16 16,5 1 14-16,-1-1-6 0,9 0 3 15,-1 3-3-15,1-3-4 0,13 7 8 16,-5-4-4-16,0 1 8 16,-4-1-19-16,4 4 20 0,0-1-12 15,5-3 17-15,3 1-10 0,1-1-4 16,4 0 4-16,4 1-8 16,5-1 13-16,-1 1-9 15,0 2 10-15,1 4-10 0,-5-4-8 16,0-2 14-16,0 2-6 0,0 1 9 0,0-4-14 0,5 4 17 15,3-7-9-15,5 0 4 16,0-6-7 0,4 3 6-16,4-3-6 0,-4-4 0 0,0 4 0 0,-4-3 0 15,-4-1-5-15,-9 4 19 16,-4 0-19-16,-9 0 17 16,1 0-25-16,-9-1 21 15,4 1-15-15,-8 3 24 0,4-3-17 0,0 6 0 16,0-3-8-16,-5 0 25 0,1 3-28 15,4-3 15-15,0 0-4 16,0-3 11 0,4 0-18-16,5-3 17 0,-1-1-15 15,-4 4 14-15,0-3-18 16,-8 0 13-16,0 2-9 0,-9-2 16 16,-4 6-20-16,0-3 9 0,-8 3 0 15,-1 3 3-15,-8-3-16 16,-8-3 13-16,-30 3-10 0,34 3 0 15,-34-3 3-15,30 3 4 0,-30-3-4 0,0 0 13 0,0 0-28 16,0 0-2-16,0 0-72 16,0 0-26-16,0 0-61 0,0 0-42 15,0 0-91-15,0 0-87 0,0 0-167 16,0 0-180-16</inkml:trace>
  <inkml:trace contextRef="#ctx0" brushRef="#br1" timeOffset="213723.8529">16400 17694 698 0,'-25'-9'103'15,"25"9"8"-15,0 0 9 16,0 0-8-16,0 0 23 16,0 0 4-16,-26-26-44 0,26 26-33 15,0 0-40-15,0 0 9 0,9-44-24 16,12 3-22-16,8 3-20 0,10-4-3 16,3 1 17-16,4 3-25 15,5 0 13-15,-4 3 16 0,4 0-166 16,-5 6-78-16,1-2-116 0</inkml:trace>
  <inkml:trace contextRef="#ctx0" brushRef="#br1" timeOffset="216395.2582">18335 16024 983 0,'0'0'34'0,"0"0"77"15,0 0 14 1,4 10-34-16,-4 9-11 0,0 13-46 16,0 6 11-16,-4 9 69 0,4 10-11 15,0 10-49-15,0 6-41 16,8 3-10-16,-4 10 2 0,5 0 5 16,-5-1-13-16,9 1-3 0,-9-3-3 15,9 2-5-15,-5-8 8 16,5-4 15-16,-5-10-9 0,5-12 6 15,-9-10-11-15,0-6 0 16,-4-35 5-16,5 29-118 0,-5-29-2 16,0 0 60-16,0 0 28 0,0 0-27 15,8-57-38-15,-8-7-19 0,0-9-9 0,-17-9 26 16,4-11 5-16,-8-2 36 16,0-6-3-16,0 2 23 15,0 7 24-15,4 13 118 0,0 12-8 16,0 16-23-16,4 10 7 0,5 9-21 0,8 32-10 15,-9-28-36-15,9 28 52 16,0 0 9-16,22-38-3 0,11 12 35 16,6 7 51-16,7 6-31 15,5 7 52-15,4 0-45 0,4 6-21 16,-4 6-40-16,-4 0-27 16,-9 4-12-16,-4-4-6 15,-8 4 22-15,-30-10 60 0,0 0 3 0,17 35-48 16,-21 3-31-1,-13-3-40-15,-9 9-24 0,-7 7-3 0,-6 0 5 16,1-4 6-16,5-5-5 16,-6-10 17-16,1-7 8 0,13-9-1 15,0-7-9-15,25-9 9 16,-26 7-15-16,26-7 1 0,0 0 10 0,0 0 8 16,0 0 7-16,26-13 1 0,3 3 17 15,9 4 6-15,0 3 7 0,5 3-6 16,3 6 0-16,-3 1-11 15,-1 5-2-15,0 1 43 0,-4 3 44 16,-4 0-22-16,-8 0-16 16,-5 3 55-16,-21-19-5 0,4 44-50 15,-8 4-33-15,-13 3-23 0,-9 6-9 16,-3 0 3-16,-9 3-10 16,-5 1 4-16,1-8-3 15,0 1 8-15,-1-9 4 16,10-7 1-16,-1-9-18 0,8-7-1 15,5-6-14-15,21-16-119 0,0 0-236 16,-21-3-81-16,21 3 2 0,0-45 87 16,13-6-65-16,8-6-67 0</inkml:trace>
  <inkml:trace contextRef="#ctx0" brushRef="#br1" timeOffset="217764.7102">19346 15958 652 0,'13'-16'104'0,"-13"16"15"0,13 6 108 16,8 4 25-16,0 15 12 15,0 13-63-15,9 10 6 16,4 15-22-16,0 4-63 0,-1 9-40 0,1 10 25 16,0-4 65-16,-4 7-28 15,-5 0-79-15,1-3-24 16,-5-4-16-16,-4-2-20 0,0-7-14 16,-5-7 14-16,-3-8 2 0,-5-14 12 0,0-3-1 15,-4-12-23-15,0-7 5 0,0-22 24 16,0 0-5-16,0 0-15 15,-12 10-12-15,-5-20 12 0,-4-18 6 16,4-20-15-16,0-19-4 0,0-22 9 16,0-15 11-16,0-20 1 15,4-10-40-15,5-8 2 16,3-1-2-16,5 9 20 0,9 11 13 0,4 21-2 16,4 19-7-16,12 20 4 15,9 18 17-15,5 20-12 0,-1 19 4 16,9 15 17-16,4 17-2 15,0 9-9-15,0 6-2 0,0 10 16 16,0 3-9-16,0 6 79 16,-4 0-9-16,-9 4-29 0,-8 2 23 15,-4 7-29-15,-13-3-3 0,-17 3-25 0,-9 7-12 0,-21 5-6 16,-8 1 13-16,-8 3-5 31,-14-3-21-31,1-4 23 0,-4-9-3 16,3-9-27-16,10-13 17 0,3-13-53 15,9-13-203-15,4-15-192 0,34-10-91 16,-21-32-19-16,21-16 78 16,17-15-3-16</inkml:trace>
  <inkml:trace contextRef="#ctx0" brushRef="#br1" timeOffset="218401.6785">21285 16294 1095 0,'0'0'205'0,"-34"-6"28"0,34 6 11 16,0 0-96-16,0 0-93 0,0 0-23 0,0 0 0 0,0 0-22 15,0 0 15-15,0 0 13 0,43 9-17 16,3-6 12-16,9 1-11 31,0-8-16-31,5 1 18 0,-5-3-12 16,-5 0-10-16,-3 6 1 0,-9-7 1 16,-38 7-4-16,38 0 30 0,-38 0 152 0,0 0 10 15,0 0-55-15,13 54-27 0,-17 3-17 16,-18-3-23-1,-3 7 4-15,-9 2-4 0,0 1-30 16,-4-1-21-16,4-3 7 16,1 1-19-16,-6-4-14 0,1-3 11 15,0-10 5-15,-4-2-12 0,8-11 3 16,-4-5 5-16,4-7-9 0,-4-10-6 16,8-12 19-16,-4-13-12 15,5-6-14-15,-9-16 10 0,4-16 15 0,0-9-12 16,0-14-12-16,-4-21-19 0,8-13-38 15,-3-13-54-15,7-19-39 16,1-16 22-16,-1-9 47 0,9-13 60 16,5 0 16-1,7 13 8-15,5 19-2 0,13 28 15 0,8 29 9 16,9 28-14-16,0 26 5 0,3 22 18 16,6 26-5-16,-1 22 10 15,0 15 12-15,0 14-17 0,0 8 14 16,0 5 11-16,-4-1-32 0,-4-4-11 15,-1-2 4-15,-3-7-4 0,-5-2-102 0,-4-14-319 16,4-3-213-16,0-9-10 0</inkml:trace>
  <inkml:trace contextRef="#ctx0" brushRef="#br1" timeOffset="218862.4693">22060 15913 965 0,'0'0'47'0,"0"0"113"16,0 0-27-16,0 0-48 0,0 0-56 0,0 0-5 0,0 0 76 31,0 0 74-31,0 0-16 0,0 0-19 16,0 0-47-16,0 0 23 0,17-32 56 15,-17 32-40-15,0 0-48 16,0 0-14-16,0 0-26 16,0 0 46-16,29-28 18 0,-3 18-42 15,-1 10-32-15,5 10 29 0,-5 9 16 16,1 3-17-16,-1 3-5 0,-4 10 8 15,-4 3-5-15,-8 7-33 16,-9 6 3-16,-9 6-6 0,-8 6-7 0,-8 1 12 16,-1-4 29-16,-3-3-23 0,3-6-21 15,5-6-2-15,0-10-7 0,21-35-9 16,-13 31 14-16,13-31-9 0,0 0-6 16,26 16 15-16,12-19-9 15,8-16 0-15,10-10 0 0,7-9 0 16,5-6-53-1,-1-4-114-15,1 1-202 0,-9-1-317 0,-3 3-211 16</inkml:trace>
  <inkml:trace contextRef="#ctx0" brushRef="#br1" timeOffset="235666.9354">16332 16716 1271 0,'0'0'247'15,"-8"-16"-1"-15,8 16-62 16,0-12-62-16,0-1-63 0,4-6 89 15,9-13-12-15,8-15-7 16,8-7-51-16,14-13-37 16,-1-9-31-16,0 0-5 0,5-1-19 15,-5 4 11-15,-4 0 3 0,-8 13-10 16,-9 6 15-16,-8 6-5 16,-9 10 3-16,-8 7 10 0,4 31 18 15,-34-16 15-15,0 19-10 0,-4 16-13 16,-4 19-4-16,-5 13 2 15,5 6-8-15,0 10-13 0,3 3 4 16,10-1 0-16,-1-5-4 0,9-10 7 16,4-7-16-16,9 1 9 15,8-7-3-15,8 1 5 0,5-4-2 16,12-3 27-16,5-4 23 16,8 1-4-16,4-3-5 0,1-1 6 15,7 4 35-15,-3 0-13 0,4 0-28 16,0 3-15-16,-5 3-5 15,-4-3 9-15,-8 6 24 0,0 3-9 16,-8 4-6-16,-1 3 2 0,-8 9-7 16,-4-3-6-16,-5 0-7 15,-4-6-1-15,-4 0-2 0,-4 0 3 16,-4-10-8-16,-1-3-13 0,1-9-9 16,-9-4 9-16,17-25 7 15,-34 25-11-15,4-12-39 0,-4-13-38 16,-4-9-11-16,-8-14-7 15,3-8-7-15,-7-14 25 0,3-6 37 16,5-3 22-16,-1 0 22 0,10 10 3 16,3 6 2-16,4 9-5 15,26 29 12-15,-21-25 20 0,21 25-16 16,0 0 31-16,-8 35-10 0,8 9-11 16,4 10-6-16,5 0-7 15,3 0-6-15,5-6-7 0,-4-4 0 16,0 1 4-16,-5-7-4 0,-4-3 5 15,1 0-3-15,-1-7-99 16,-4-28-82-16,0 0-138 0,0 0-247 16,0 32-264-16</inkml:trace>
  <inkml:trace contextRef="#ctx0" brushRef="#br1" timeOffset="236308.8377">17230 17409 1778 0,'0'0'298'0,"0"0"7"0,0 0-56 15,0 0-110-15,0 0-60 0,-17-26-20 16,17-18-24-16,4-13-22 0,9-20-2 15,-5-8 9-15,5-7-11 16,0-10-12-16,-5-3 3 0,-4-9-7 16,0-4 7-16,-4 14 4 0,0 12-9 15,0 19 5-15,0 15 0 16,0 17 26-16,-4 12 24 0,4 29 26 16,0 0 40-16,0 0-12 15,21 42-30 1,-8 18-33-16,4 10-20 15,0 12 7-15,0 1 3 0,4 3-5 16,0-1-15-16,5-5-15 16,-1-10 0-16,0-7 9 0,1-6 0 15,-5-9-10-15,0-13-18 0,-4-3-12 16,-17-32-42-16,13 25-21 16,-13-25-21-16,0 0-84 0,0 0-78 15,0 0 11-15,-9 32-81 0,9-32-68 16,0 0 34-16,-29 32 69 15,29-32 87-15,-26 15 64 0,26-15 67 16,-29 10 42-16,3-13 35 0,1 0 16 0,-1-4 0 0,1-5 1 16,0-1 7-16,-1-6 3 15,1-3 52-15,25 22 39 0,-34-26 22 16,34 26 31-16,-25-28 10 0,25 28 46 31,0 0 35-31,0 0-5 0,-26-32-23 16,26 32-55-16,0 0-65 15,0 0-64-15,0 0-13 0,0 0 5 16,0 0 34-16,-4-35-19 0,4 35-16 16,21-41-15-16,5 6 11 15,3 3-8-15,1 0-13 0,4 4 5 16,-9 5-6-16,0 8-116 0,-25 15-198 16,30-19-197-16,-30 19-97 15</inkml:trace>
</inkml:ink>
</file>

<file path=ppt/ink/ink473.xml><?xml version="1.0" encoding="utf-8"?>
<inkml:ink xmlns:inkml="http://www.w3.org/2003/InkML">
  <inkml:definitions/>
  <inkml:traceGroup>
    <inkml:annotationXML>
      <emma:emma xmlns:emma="http://www.w3.org/2003/04/emma" version="1.0">
        <emma:interpretation id="{DD5E82EB-8158-4793-9D7A-B794D7DB1BD5}" emma:medium="tactile" emma:mode="ink">
          <msink:context xmlns:msink="http://schemas.microsoft.com/ink/2010/main" type="writingRegion" rotatedBoundingBox="4468,8271 5915,8271 5915,10355 4468,10355"/>
        </emma:interpretation>
      </emma:emma>
    </inkml:annotationXML>
    <inkml:traceGroup>
      <inkml:annotationXML>
        <emma:emma xmlns:emma="http://www.w3.org/2003/04/emma" version="1.0">
          <emma:interpretation id="{1FF3D240-402E-427D-B6E5-ED9005C1621D}" emma:medium="tactile" emma:mode="ink">
            <msink:context xmlns:msink="http://schemas.microsoft.com/ink/2010/main" type="paragraph" rotatedBoundingBox="4468,8271 5915,8271 5915,10355 4468,10355" alignmentLevel="1"/>
          </emma:interpretation>
        </emma:emma>
      </inkml:annotationXML>
      <inkml:traceGroup>
        <inkml:annotationXML>
          <emma:emma xmlns:emma="http://www.w3.org/2003/04/emma" version="1.0">
            <emma:interpretation id="{2FFC92E7-8664-4A23-BD9F-9A0F30AB6299}" emma:medium="tactile" emma:mode="ink">
              <msink:context xmlns:msink="http://schemas.microsoft.com/ink/2010/main" type="line" rotatedBoundingBox="4468,8271 5915,8271 5915,10355 4468,10355"/>
            </emma:interpretation>
          </emma:emma>
        </inkml:annotationXML>
        <inkml:traceGroup>
          <inkml:annotationXML>
            <emma:emma xmlns:emma="http://www.w3.org/2003/04/emma" version="1.0">
              <emma:interpretation id="{A2388A03-4366-4B58-A71D-D6E56015E307}" emma:medium="tactile" emma:mode="ink">
                <msink:context xmlns:msink="http://schemas.microsoft.com/ink/2010/main" type="inkWord" rotatedBoundingBox="4468,8271 5915,8271 5915,10355 4468,10355"/>
              </emma:interpretation>
            </emma:emma>
          </inkml:annotationXML>
        </inkml:traceGroup>
      </inkml:traceGroup>
    </inkml:traceGroup>
  </inkml:traceGroup>
</inkml:ink>
</file>

<file path=ppt/ink/ink474.xml><?xml version="1.0" encoding="utf-8"?>
<inkml:ink xmlns:inkml="http://www.w3.org/2003/InkML">
  <inkml:definitions/>
  <inkml:traceGroup>
    <inkml:annotationXML>
      <emma:emma xmlns:emma="http://www.w3.org/2003/04/emma" version="1.0">
        <emma:interpretation id="{A84BD80D-C41A-4C88-A29E-F20BDDA0A129}" emma:medium="tactile" emma:mode="ink">
          <msink:context xmlns:msink="http://schemas.microsoft.com/ink/2010/main" type="writingRegion" rotatedBoundingBox="15097,8845 15705,8845 15705,10060 15097,10060"/>
        </emma:interpretation>
      </emma:emma>
    </inkml:annotationXML>
    <inkml:traceGroup>
      <inkml:annotationXML>
        <emma:emma xmlns:emma="http://www.w3.org/2003/04/emma" version="1.0">
          <emma:interpretation id="{18D077E8-46A5-44BA-B51F-3BFD90F5F8BE}" emma:medium="tactile" emma:mode="ink">
            <msink:context xmlns:msink="http://schemas.microsoft.com/ink/2010/main" type="paragraph" rotatedBoundingBox="15097,8845 15705,8845 15705,10060 15097,10060" alignmentLevel="1"/>
          </emma:interpretation>
        </emma:emma>
      </inkml:annotationXML>
      <inkml:traceGroup>
        <inkml:annotationXML>
          <emma:emma xmlns:emma="http://www.w3.org/2003/04/emma" version="1.0">
            <emma:interpretation id="{6E2C413A-50C4-4435-82FA-1ACF1E35A2FC}" emma:medium="tactile" emma:mode="ink">
              <msink:context xmlns:msink="http://schemas.microsoft.com/ink/2010/main" type="line" rotatedBoundingBox="15097,8845 15705,8845 15705,10060 15097,10060"/>
            </emma:interpretation>
          </emma:emma>
        </inkml:annotationXML>
      </inkml:traceGroup>
    </inkml:traceGroup>
  </inkml:traceGroup>
</inkml:ink>
</file>

<file path=ppt/ink/ink475.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11-03T23:02:03.899"/>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46B68A70-FF52-4841-A816-3984C30F5349}" emma:medium="tactile" emma:mode="ink">
          <msink:context xmlns:msink="http://schemas.microsoft.com/ink/2010/main" type="inkDrawing" rotatedBoundingBox="6414,2467 7190,999 7685,1260 6909,2728" semanticType="callout" shapeName="Other"/>
        </emma:interpretation>
      </emma:emma>
    </inkml:annotationXML>
    <inkml:trace contextRef="#ctx0" brushRef="#br0">-3623-6280 1139 0,'0'0'366'0,"0"0"-24"15,-11-31-65-15,11 31-51 0,0 0-37 16,-10-24 14-16,10 24-47 0,0 0-59 16,0 0-31-1,0 0 61-15,0 0 15 0,26 12-20 16,11 15-35-16,0 9-37 15,-1 11 0-15,1 0 14 16,5 4-34-16,-10 0 0 0,-1-7 44 16,1-1 1-16,-6-12 9 15,-26-31 22-15,32 36 8 16,-32-36 76-16,21 19 67 0,-21-19 146 16,0 0 18-16,26-31-72 15,0-20-97-15,1-20-69 0,-1-23-58 16,11-20-59-16,-1-24-35 15,12-19-31-15,-1-16-14 0,5 0-2 16,1 11-154-16,5 25-528 16,-6 23-316-16,-4 23-349 0,9 32-217 15</inkml:trace>
  </inkml:traceGroup>
</inkml:ink>
</file>

<file path=ppt/ink/ink476.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11-03T23:04:26.429"/>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8977D50E-4D8D-4CC4-880F-29085C8583B4}" emma:medium="tactile" emma:mode="ink">
          <msink:context xmlns:msink="http://schemas.microsoft.com/ink/2010/main" type="inkDrawing" rotatedBoundingBox="9917,8599 11357,6150 13316,7301 11875,9751" hotPoints="11736,6748 12481,8347 11102,9448 10357,7849" semanticType="enclosure" shapeName="Ellipse">
            <msink:destinationLink direction="to" ref="{8E0E404A-EDA0-474B-8243-CBD83F667B8B}"/>
          </msink:context>
        </emma:interpretation>
      </emma:emma>
    </inkml:annotationXML>
    <inkml:trace contextRef="#ctx0" brushRef="#br0">2460-1639 494 0,'0'0'8'16,"0"0"-14"-16,0 0 30 15,0 0 7-15,0 0 9 0,0 0 35 16,0 0 17-16,0 0-8 15,0 0 30-15,0 0-21 16,0 0 20-16,0 0 28 0,-21-16 0 16,21 16-15-16,0 0-2 15,-32-19-47-15,32 19-3 0,-21-16 5 16,0 0-36-16,21 16-9 16,-15-27-4-16,15 27 25 15,-27-24 3-15,6 4 3 16,21 20-14-16,-21-23-10 0,21 23 13 15,-21-28 0-15,0 8-9 16,21 20-8-16,-26-19 13 0,5 3-14 0,-5 8 13 16,5 0-26-16,0 4-25 0,0-3 21 15,-5 3-2-15,5 0-1 16,0 0-1-16,-5 4-7 0,5-4 1 16,0 4-1-16,0 0-2 15,-5 0-10-15,5 4 17 0,-6-4-2 31,6 4-3-31,-5 0 7 0,5 3 7 16,-5-3-4-16,0 0 2 16,0 0-8-16,5-4 8 0,-6 0 1 15,6 4-7-15,21-4-4 16,-31 4-1-16,10 0-2 0,0-4 2 0,21 0 3 0,-26 0 6 16,26 0-1-16,-32 4-6 15,6-4-7-15,26 0 4 0,-31 0 0 16,31 0 19-16,-32-4 20 15,11 4-17-15,21 0-10 0,-37 0-21 32,37 0 12-32,-31 4-11 0,31-4 14 15,-31 4-10-15,4 0 9 16,6 0 1-16,21-4-10 16,-36 12-9-16,15-5 9 0,21-7 9 15,-37 8-1-15,11 4-12 0,0-4 4 0,26-8-5 16,-32 12 16-16,32-12-1 0,-31 12 12 31,31-12-13-31,-37 15-4 0,37-15 0 16,-37 20 3-16,11 0-4 15,26-20 1-15,-42 19 5 0,11 9 2 16,31-28-9-16,-37 31-7 16,37-31 4-16,-37 40 0 0,37-40-5 0,-42 39 5 15,16-11-6-15,26-28 9 16,-26 31-3-1,26-31 8-15,-32 31 2 0,32-31 1 0,-31 28 8 0,31-28 3 16,-32 31-4-16,32-31 1 0,-26 32-5 16,26-32-14-16,-26 39-4 31,26-39 9-31,-32 36-5 0,32-36 7 16,-26 39-4-16,26-39-3 15,-26 35 4-15,10-3 1 16,6-9-3-16,10-23-2 0,-11 32 8 15,-4-5-8-15,9 1 4 16,6-28-4-16,-15 35 4 0,4 1-4 0,6-9 0 16,-6 9 2-16,1-9-11 15,-1 9 9-15,1-1 4 0,-1 0-12 16,1 5 22-16,-1-1-14 16,1-8-13-16,-1 1 16 0,6-5 8 15,0 5-7-15,0-5-15 0,0 5 11 16,-1-1 3-16,6-3 2 15,-5 3-5-15,10 1 0 0,-5 3 0 16,6 1 5 0,-1-5 2-16,0 5 3 0,0 3-3 15,6 0 10-15,-1 0-1 0,1 1-3 16,-1-1 1-16,-5-3 2 0,11-1-7 16,-11 4-4-16,6-3-5 15,-6-1 5-15,0-3-5 0,6-1 9 16,-11-31-9-16,10 43-6 15,-4-11 0-15,-6-32 10 16,15 39-1-16,-4-4 4 0,-11-35-1 16,21 36-3-1,-21-36 6-15,26 39 0 0,-26-39-6 0,26 36 5 16,-26-36-8-16,32 35 3 16,-6-8-1-16,-26-27 0 0,31 28-2 0,-31-28 0 15,37 31 0-15,-5-7-8 16,-32-24 5-16,36 20 3 0,-36-20 0 15,42 23-6-15,-10-7 8 16,-32-16 7 0,42 24-9-16,-6-5-3 0,-4-7 6 0,-1 0-3 15,1-4 0-15,-6-4 13 16,-26-4-13 0,47 4 5-16,-15 11-11 0,4-3 8 15,-4 4-5-15,-1-8 11 0,6 0-3 16,5-16-5-1,0 0-3-15,5-8 6 0,-5 0-1 0,5 5-5 16,0-5 3-16,1-4-10 16,-1-3 21-16,5-5-22 15,1 1 6-15,-1-5 15 0,6-3-10 16,-1-1 0-16,-4-3 0 16,5-4-6-16,-1-1 20 0,1 1-14 15,-6-4-4-15,6-4 4 16,0-4 4-16,-6-4-4 0,1 0 9 15,-1-4-9-15,-5-4 0 0,0 0 5 0,1 0 1 16,-6 1-1-16,-6 7-5 0,1 3 6 16,0 5-3-16,-11 4-3 15,0 4 5-15,-10 0-1 16,-6 3-4-16,-4 1 2 0,-17 4 4 16,-10-1-2-16,-5 1-4 15,-6 7-3-15,1 1 3 0,-6-1 0 16,6 5 0-16,-1-5 0 15,6 1 0-15,0 3 0 16,26 24 3-16,-32-32-9 0,6 5 6 0,26 27 0 16,-26-24 0-1,26 24-96-15,0 0-152 0,-26-35-209 16,26 35-209 0,-21-47-93-16</inkml:trace>
  </inkml:traceGroup>
</inkml:ink>
</file>

<file path=ppt/ink/ink477.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11-03T23:03:47.891"/>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3A104112-7F97-42D4-9AA6-57413D8A1491}" emma:medium="tactile" emma:mode="ink">
          <msink:context xmlns:msink="http://schemas.microsoft.com/ink/2010/main" type="inkDrawing" rotatedBoundingBox="16790,3314 20846,580 22646,3251 18591,5985" hotPoints="22199,2958 20178,4979 18157,2958 20178,936" semanticType="enclosure" shapeName="Circle">
            <msink:destinationLink direction="from" ref="{8E0E404A-EDA0-474B-8243-CBD83F667B8B}"/>
            <msink:destinationLink direction="with" ref="{B304EDE9-263A-49CD-AA7F-B0B9DE26E4F8}"/>
          </msink:context>
        </emma:interpretation>
      </emma:emma>
    </inkml:annotationXML>
    <inkml:trace contextRef="#ctx0" brushRef="#br0">7002-2627 465 0,'26'-4'-35'0,"-26"4"45"31,32-23 28-31,-11 3 12 16,-21 20 45-16,0 0 29 0,0 0 39 16,31-39 10-16,-31 39-9 15,16-47 38-15,-16 47-25 16,5-44-32-16,-10 5 21 0,0 11-45 16,-11-7-4-16,0 4-39 15,-10-9-16-15,0 1-30 0,-6-8 50 16,-4-4-30-16,-1-1-16 15,-5-7-3-15,0 0-2 16,0-3 26-16,0 3-1 0,0 0-12 16,-10 7-29-16,5 1 12 15,-6 8-6-15,6 4-25 0,-5 3 4 16,4 5 14-16,-4 3-6 16,5 5 3-16,0 3-7 0,-1 4-1 15,1 1 12-15,5-1-8 0,0 0 10 16,0 0-2-16,-5 9 0 0,0-5-15 15,0 4 33-15,-1 4-6 0,1-8-8 0,5 12 8 16,-10-4-19-16,-1 4 6 16,1 0-14-16,0 4 10 0,-6 0-3 15,0 0 3-15,6 4 13 0,-1-4-27 32,1 4 18-32,5 3-11 15,-6-7-1-15,11 8 7 0,6-4-9 16,-6 4 19-16,5 0-12 15,5-1-7-15,1 1 10 0,0 4-6 16,-1 0 3-16,1 3-4 0,4 1-3 16,-4 4 12-16,5 3-16 15,-6 1 15-15,1 3-11 0,-1 1 6 16,1 3-9-16,-1 0 3 0,6-3 0 16,0-1-5-16,0 1 12 15,26-32-14-15,-32 39 13 16,6-3-6-16,10-1 0 0,6-4 0 15,-6 5 10-15,16-36-22 16,-10 55 25-16,-1-8-13 0,6-4 10 16,0 5-4-16,-6-5 69 0,6 8 12 15,-6 0-51-15,6-4-8 16,-11 4-5-16,6-3-19 0,-6-1 8 16,1 0-9-16,4-4-3 0,-5 0 12 15,1-3-12-15,15-40-7 0,-16 59 18 0,0-8-17 16,6-8 9-16,-1 4 0 15,1-3-9-15,-1-1 20 0,6 4-20 16,0 4 6-16,5 4 18 16,5 0 72-16,-5 4-27 15,10 4-34-15,-4-4 1 0,4 8-8 16,1-8-16-16,4 4 14 0,1-4-20 16,-5 0 11-16,4-4-6 15,1-4-5-15,0-4 12 0,-1-3-12 16,-4 3 13-16,5-8-13 0,-6 1 15 15,-10-40-15-15,21 59 18 16,-5-16 5-16,0-4 61 0,-16-39-29 16,26 51-33-1,0-8 6-15,-26-43-19 0,37 52 27 0,-1-17-10 16,1-4 7-16,0-3-6 16,0-4-6-1,5-1 14-15,0-3-18 0,-1 0 6 0,7-5-7 0,-1-3 8 0,5 0-12 31,1 0 22-31,-1-4-31 0,6-5 9 16,5 5 21-16,0-8-20 16,0 4 25-16,0-4-18 0,5-4-1 15,-5-4 2-15,5-7 4 16,0 3-16-16,5-8-9 0,6-7 7 0,0-1-7 16,10-3 23-16,-5-5-27 15,0 5 4-15,-6-1 6 16,1-3 4-16,-11 4-4 0,0-5-14 15,-5 1 15-15,0-1-2 16,-10-3 16-16,-6-4-18 16,0-4 3-16,-5-5 8 0,0-14-17 15,-5-9 16-15,10-23-27 0,-5-20 23 16,-6-12-18-16,1-12 6 16,-11-11-7-16,1-5 14 0,-6 5-25 15,-6 12 32-15,-9 11-14 0,-6 20 17 16,-6 7-4-16,-15 17-23 15,-5 7 19-15,-11 12-17 0,1 4 17 16,-6 12-3-16,0 4-7 0,0 4 9 0,5 11-26 16,-5 5 31-16,6 3-23 15,-1 5 6-15,5 3 25 0,1 4-31 16,5 4 29-16,26 8-22 0,-37-12 1 31,37 12-5-31,-26-11 18 0,26 11-8 16,-26-8 4-16,26 8-9 0,0 0-11 15,-27-4 22-15,27 4-32 16,0 0-93-16,0 0-219 0,0 0-119 16,0 0-213-16,0 0-301 15</inkml:trace>
    <inkml:trace contextRef="#ctx0" brushRef="#br0" timeOffset="61976.3451">3756-2603 740 0,'0'0'226'16,"-42"-55"26"-16,6 15-2 16,4 1-55-16,-10 8-3 0,-10 3 10 15,-1 5-39-15,-10 19-12 16,0 8-76-16,-5 15 37 15,0 21-44-15,-11 26 15 16,1 29 19-16,-11 35-1 0,-6 43-5 16,6 27 4-16,5 17-21 0,21 3-4 0,21-8-16 15,32-3-13-15,26-13-8 16,31-11-9-16,16-24-1 0,15-15-10 16,11-24 3-16,11-28-16 15,10-31 3-15,6-28 4 0,-1-27 37 16,0-23 8-16,6-33 7 15,0-18 11-15,-11-29 1 0,0-23-18 16,-16-23-34-16,-5-32-12 16,-10-40-5-16,-11-31-18 0,-21-15 5 15,-26-9 6-15,-21 5-19 16,-26 27 22-16,-16 35-14 16,-21 44 14-16,-10 47-18 0,-11 39-1 31,-5 40-35-31,-6 42-116 0,1 33-157 15,0 26-287-15,10 21-359 16</inkml:trace>
  </inkml:traceGroup>
</inkml:ink>
</file>

<file path=ppt/ink/ink478.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11-03T23:05:03.939"/>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8E0E404A-EDA0-474B-8243-CBD83F667B8B}" emma:medium="tactile" emma:mode="ink">
          <msink:context xmlns:msink="http://schemas.microsoft.com/ink/2010/main" type="inkDrawing" rotatedBoundingBox="15224,5093 15530,6529 14903,6662 14597,5227" semanticType="callout" shapeName="Other">
            <msink:sourceLink direction="to" ref="{8977D50E-4D8D-4CC4-880F-29085C8583B4}"/>
            <msink:sourceLink direction="from" ref="{3A104112-7F97-42D4-9AA6-57413D8A1491}"/>
          </msink:context>
        </emma:interpretation>
      </emma:emma>
    </inkml:annotationXML>
    <inkml:trace contextRef="#ctx0" brushRef="#br0">4746-3432 660 0,'-26'-16'71'0,"26"16"-10"0,0 0-17 16,0 0-27-16,0 0 62 15,0 0 26 1,-11 39 18-16,17 0-2 0,4 13-5 16,11 3 13-16,5 4-33 15,16 11-24-15,-5 9 8 0,10-4-9 16,0 7-21-16,6-3-4 16,-1 0-22-16,1-9-8 0,-1 5 20 0,-5-12-8 15,-5 0 7-15,-5-8-16 16,-11-8-10-16,-10-3 10 0,-11 3 2 15,-5-4-6-15,-10 0-11 16,-11-7-10 0,21-36 13-16,-37 39-12 0,0-15 10 0,1-13 2 15,-1-7 0-15,5-15 5 16,1-13-17-16,5-15 5 0,-1-12-7 16,12-5 1-1,-1-3-8-15,6 8 9 0,-1 8 7 0,6 12 8 16,5 31-18-16,0 0 15 15,0 0 0-15,0 0-3 0,-16 43-9 32,0 4-13-32,11 4 14 0,-5 4 7 15,-1-4-3-15,-5 0 25 16,1 1 1-16,-6-13-10 0,-6 0-6 16,27-39 22-16,-31 36 34 15,10-21 10-15,21-15-11 0,-31-11-28 0,15-21-11 0,0-19-10 31,16-24-16-31,0-19-6 0,0-28-2 16,11-20 18-16,-6 1-10 16,5 11 10-16,1 24-5 0,-1 15 1 15,1 21-4-15,4 15-7 16,12 11-96-16,-1 21-223 0,0 11-253 16,6 12-35-1</inkml:trace>
  </inkml:traceGroup>
</inkml:ink>
</file>

<file path=ppt/ink/ink479.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11-03T23:05:35.825"/>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945393F5-029C-479C-88CC-B5938ED56312}" emma:medium="tactile" emma:mode="ink">
          <msink:context xmlns:msink="http://schemas.microsoft.com/ink/2010/main" type="inkDrawing" rotatedBoundingBox="26824,8383 29458,5892 30946,7465 28312,9956" hotPoints="29827,6937 29419,8888 27452,9206 27859,7255" semanticType="enclosure" shapeName="Ellipse">
            <msink:sourceLink direction="with" ref="{31EE1305-FD84-4A65-AD42-EB3BB80524AD}"/>
          </msink:context>
        </emma:interpretation>
      </emma:emma>
    </inkml:annotationXML>
    <inkml:trace contextRef="#ctx0" brushRef="#br0">14642 1617 644 0,'-41'-4'117'0,"-17"8"93"15,-5 4 3-15,-10 7-20 0,-6 1-53 16,0 4-27-1,6 0 11-15,-1-5-21 16,-4 1 8-16,10 0-14 0,-1-8 8 16,1 7-25-16,5 1-9 15,0 0-22-15,-5 0 20 16,5 3 16-16,0 1 10 0,-5 3-11 16,0 9-36-16,5 11 25 0,0 4-2 15,-5 8 1-15,0 4-22 16,15 0-7-16,-4 8 15 0,4 8-11 15,1 8-4-15,-1 7 21 16,6 12-18-16,5 12-1 16,0 4-6-16,11 4-1 15,-1 0 9-15,11-4-17 0,6 4-16 16,4-4 22-16,16 4 28 0,6-8-21 0,15 0 2 16,11-4 11-16,20-8-21 15,12 1-14-15,9-21-1 16,17-7-28-16,10-16 19 15,5-20-11-15,-5-15-11 0,5-12 20 16,0-20-13-16,5-12-3 16,6-27 14-16,10-12-18 0,0-16 11 15,11-19-5-15,-6-20-9 16,21-24 14 0,6-23-17-16,-1-28-5 0,6-23-15 0,-11-20-11 0,-4 4 30 15,-28 11 3-15,-14 29 11 16,-22 26 4-16,-32 29 23 0,-20 22-39 31,-26 29 5-31,-27 15 6 16,-26 20 12-16,-11 19 3 0,-30 17-14 15,-1 11 7-15,-27 11 9 0,12 13-12 0,-6 0 3 0,0 11-46 16,5-4-102-16,22-3-118 16,4-5-193-16,17 1-245 0,4 4-114 15</inkml:trace>
  </inkml:traceGroup>
</inkml:ink>
</file>

<file path=ppt/ink/ink48.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10-27T23:17:11.269"/>
    </inkml:context>
    <inkml:brush xml:id="br0">
      <inkml:brushProperty name="width" value="0.06667" units="cm"/>
      <inkml:brushProperty name="height" value="0.06667" units="cm"/>
      <inkml:brushProperty name="color" value="#3165BB"/>
      <inkml:brushProperty name="fitToCurve" value="1"/>
    </inkml:brush>
  </inkml:definitions>
  <inkml:traceGroup>
    <inkml:annotationXML>
      <emma:emma xmlns:emma="http://www.w3.org/2003/04/emma" version="1.0">
        <emma:interpretation id="{72DA16B7-E958-4A2A-90EC-1B1729E95941}" emma:medium="tactile" emma:mode="ink">
          <msink:context xmlns:msink="http://schemas.microsoft.com/ink/2010/main" type="writingRegion" rotatedBoundingBox="7287,6161 10568,5667 10851,7546 7570,8040">
            <msink:destinationLink direction="with" ref="{E83DF480-5EF6-4367-B1D4-A46EF5D65BD6}"/>
          </msink:context>
        </emma:interpretation>
      </emma:emma>
    </inkml:annotationXML>
    <inkml:traceGroup>
      <inkml:annotationXML>
        <emma:emma xmlns:emma="http://www.w3.org/2003/04/emma" version="1.0">
          <emma:interpretation id="{344A6DC2-3C90-45FA-8407-ADFA9590875F}" emma:medium="tactile" emma:mode="ink">
            <msink:context xmlns:msink="http://schemas.microsoft.com/ink/2010/main" type="paragraph" rotatedBoundingBox="7287,6161 10568,5667 10851,7546 7570,8040" alignmentLevel="1"/>
          </emma:interpretation>
        </emma:emma>
      </inkml:annotationXML>
      <inkml:traceGroup>
        <inkml:annotationXML>
          <emma:emma xmlns:emma="http://www.w3.org/2003/04/emma" version="1.0">
            <emma:interpretation id="{B4D09560-6134-450F-AF66-4594DE7B313F}" emma:medium="tactile" emma:mode="ink">
              <msink:context xmlns:msink="http://schemas.microsoft.com/ink/2010/main" type="line" rotatedBoundingBox="7287,6161 10568,5667 10851,7546 7570,8040"/>
            </emma:interpretation>
          </emma:emma>
        </inkml:annotationXML>
        <inkml:traceGroup>
          <inkml:annotationXML>
            <emma:emma xmlns:emma="http://www.w3.org/2003/04/emma" version="1.0">
              <emma:interpretation id="{34EE4189-332A-43BE-8BC1-89A28DC18644}" emma:medium="tactile" emma:mode="ink">
                <msink:context xmlns:msink="http://schemas.microsoft.com/ink/2010/main" type="inkWord" rotatedBoundingBox="7287,6161 8617,5961 8900,7840 7570,8040">
                  <msink:destinationLink direction="with" ref="{6C687C8D-28CF-4AC4-A0CB-645DFAE44B63}"/>
                </msink:context>
              </emma:interpretation>
            </emma:emma>
          </inkml:annotationXML>
          <inkml:trace contextRef="#ctx0" brushRef="#br0">2798 3606 657 0,'0'0'114'0,"0"-39"68"15,0 39-31-15,0 0-16 0,-36-39-49 16,-1 7-4-16,6 16-7 16,-11 1 51-16,0 7-26 0,0 4-15 15,0 8-43-15,-5 12-3 16,-1 19-39-16,1 20 7 16,16 20-12-16,4 19 84 0,7 16 19 15,4 20 21-15,11 16-15 16,10 7-29-16,0 4-46 15,6 1-4-15,9-5 1 0,7-11-26 16,-1-5-3-16,0-19-99 0,6-16-186 0,-6-15-171 16,0-28-45-16</inkml:trace>
          <inkml:trace contextRef="#ctx0" brushRef="#br0" timeOffset="176.8685">2531 4507 1000 0,'0'0'121'15,"-42"-28"36"-15,42 28 13 16,0 0 5-16,0 0-56 0,47-27-56 16,16 3-63-16,16 1-9 15,10-5-223-15,5 1-242 0</inkml:trace>
          <inkml:trace contextRef="#ctx0" brushRef="#br0" timeOffset="1741.2264">3223 4692 1614 0,'21'51'95'15,"-5"-8"97"1,0-4 21-16,-16-39 8 0,15 56-44 16,-4-13-42-16,-6 0-57 15,-5 4-20-15,5-7-37 16,-5-9-5-16,0-31-9 0,0 31 19 0,0-31 16 0,0 0 6 16,0 0-3-16,11-31-38 15,-1-32 9-15,1-31-23 0,5-20 14 16,10-12-17-16,-5 0 15 31,10 12-88-31,6 12-114 0,0 15-178 16,5 16-175-16,0 24-114 15</inkml:trace>
          <inkml:trace contextRef="#ctx0" brushRef="#br0" timeOffset="1453.0246">2699 4664 975 0,'-42'71'249'16,"16"0"-16"-16,15 0 30 0,11-1-58 0,5 1-73 16,16 0-9-16,11-8-38 15,5-16-3-15,10-12-53 16,10-11 4-16,-4-12-33 0,5-16 16 15,-11-12-19 1,0-15 0-16,-10-13 12 0,-6-11-19 0,-10-11 26 0,-5-9-25 31,-11-8 13-31,-15-7-12 0,-6 3 8 16,-10 16 8-16,-6 20-11 16,-5 24 9-16,1 31-17 0,-6 27 26 15,0 28-91-15,0 4-143 16,10 12-159-16,6 4-125 0,16-5-103 0</inkml:trace>
        </inkml:traceGroup>
        <inkml:traceGroup>
          <inkml:annotationXML>
            <emma:emma xmlns:emma="http://www.w3.org/2003/04/emma" version="1.0">
              <emma:interpretation id="{463F630B-9E20-4796-A88A-F9EEC8BFBE4D}" emma:medium="tactile" emma:mode="ink">
                <msink:context xmlns:msink="http://schemas.microsoft.com/ink/2010/main" type="inkWord" rotatedBoundingBox="10162,7090 10769,6999 10795,7170 10188,7261"/>
              </emma:interpretation>
            </emma:emma>
          </inkml:annotationXML>
          <inkml:trace contextRef="#ctx0" brushRef="#br0" timeOffset="2895.0308">5053 4613 561 0,'0'0'155'0,"-10"-47"31"15,-1 8 38 1,11 39 53-16,-10-48-50 0,10 48-118 15,0 0-66-15,0 0-9 16,0 0-51-16,47-31 39 0,5 11-31 16,6 16-108-16,16 4-128 0,9-4-58 0,7 0-6 15,9-3 26-15,6-5 7 16</inkml:trace>
        </inkml:traceGroup>
      </inkml:traceGroup>
    </inkml:traceGroup>
  </inkml:traceGroup>
</inkml:ink>
</file>

<file path=ppt/ink/ink480.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11-03T23:05:11.335"/>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BDB25100-574E-44E0-81AE-A384EBA951D7}" emma:medium="tactile" emma:mode="ink">
          <msink:context xmlns:msink="http://schemas.microsoft.com/ink/2010/main" type="writingRegion" rotatedBoundingBox="25616,7221 25721,7221 25721,7480 25616,7480"/>
        </emma:interpretation>
      </emma:emma>
    </inkml:annotationXML>
    <inkml:traceGroup>
      <inkml:annotationXML>
        <emma:emma xmlns:emma="http://www.w3.org/2003/04/emma" version="1.0">
          <emma:interpretation id="{8D18D0A7-E95F-4DEF-A439-1E904D017F73}" emma:medium="tactile" emma:mode="ink">
            <msink:context xmlns:msink="http://schemas.microsoft.com/ink/2010/main" type="paragraph" rotatedBoundingBox="25616,7221 25721,7221 25721,7480 25616,7480" alignmentLevel="1"/>
          </emma:interpretation>
        </emma:emma>
      </inkml:annotationXML>
      <inkml:traceGroup>
        <inkml:annotationXML>
          <emma:emma xmlns:emma="http://www.w3.org/2003/04/emma" version="1.0">
            <emma:interpretation id="{30A2DEEB-5200-4769-8A75-544E9E79DBBF}" emma:medium="tactile" emma:mode="ink">
              <msink:context xmlns:msink="http://schemas.microsoft.com/ink/2010/main" type="line" rotatedBoundingBox="25616,7221 25721,7221 25721,7480 25616,7480"/>
            </emma:interpretation>
          </emma:emma>
        </inkml:annotationXML>
        <inkml:traceGroup>
          <inkml:annotationXML>
            <emma:emma xmlns:emma="http://www.w3.org/2003/04/emma" version="1.0">
              <emma:interpretation id="{A7015C9C-6910-4886-B745-356B5B074837}" emma:medium="tactile" emma:mode="ink">
                <msink:context xmlns:msink="http://schemas.microsoft.com/ink/2010/main" type="inkWord" rotatedBoundingBox="25616,7221 25721,7221 25721,7480 25616,7480"/>
              </emma:interpretation>
            </emma:emma>
          </inkml:annotationXML>
          <inkml:trace contextRef="#ctx0" brushRef="#br0">10746 2293 565 0,'21'-51'-6'0,"-5"12"-1"0,-16 39 7 0,10-47 7 15,-10 47-11-15,16-48-5 0,0 13-12 16,-16 35-10-16,0 0-14 16,26-39-14-16,-26 39-48 0</inkml:trace>
        </inkml:traceGroup>
      </inkml:traceGroup>
    </inkml:traceGroup>
  </inkml:traceGroup>
</inkml:ink>
</file>

<file path=ppt/ink/ink481.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11-03T23:05:43.415"/>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31EE1305-FD84-4A65-AD42-EB3BB80524AD}" emma:medium="tactile" emma:mode="ink">
          <msink:context xmlns:msink="http://schemas.microsoft.com/ink/2010/main" type="writingRegion" rotatedBoundingBox="27845,8542 28962,8542 28962,10855 27845,10855">
            <msink:destinationLink direction="with" ref="{945393F5-029C-479C-88CC-B5938ED56312}"/>
          </msink:context>
        </emma:interpretation>
      </emma:emma>
    </inkml:annotationXML>
    <inkml:traceGroup>
      <inkml:annotationXML>
        <emma:emma xmlns:emma="http://www.w3.org/2003/04/emma" version="1.0">
          <emma:interpretation id="{548DA1C3-E283-489A-8587-28EB2ADA4F43}" emma:medium="tactile" emma:mode="ink">
            <msink:context xmlns:msink="http://schemas.microsoft.com/ink/2010/main" type="paragraph" rotatedBoundingBox="27845,8542 28962,8542 28962,10855 27845,10855" alignmentLevel="1"/>
          </emma:interpretation>
        </emma:emma>
      </inkml:annotationXML>
      <inkml:traceGroup>
        <inkml:annotationXML>
          <emma:emma xmlns:emma="http://www.w3.org/2003/04/emma" version="1.0">
            <emma:interpretation id="{374D316D-6CC4-458E-BD83-C89FBE823E7C}" emma:medium="tactile" emma:mode="ink">
              <msink:context xmlns:msink="http://schemas.microsoft.com/ink/2010/main" type="line" rotatedBoundingBox="27845,8542 28962,8542 28962,10855 27845,10855"/>
            </emma:interpretation>
          </emma:emma>
        </inkml:annotationXML>
        <inkml:traceGroup>
          <inkml:annotationXML>
            <emma:emma xmlns:emma="http://www.w3.org/2003/04/emma" version="1.0">
              <emma:interpretation id="{6C3996D6-B616-401D-95D8-F0018DBB9605}" emma:medium="tactile" emma:mode="ink">
                <msink:context xmlns:msink="http://schemas.microsoft.com/ink/2010/main" type="inkWord" rotatedBoundingBox="27845,8542 28962,8542 28962,10855 27845,10855"/>
              </emma:interpretation>
            </emma:emma>
          </inkml:annotationXML>
          <inkml:trace contextRef="#ctx0" brushRef="#br0">398 231 980 0,'-16'-63'304'16,"11"8"74"-16,-6 8 20 15,-4 8-103-15,-1 11-90 16,16 28-82-16,0 0-65 0,-37 0 63 16,-5 36-11-16,-10 23-18 15,4 15-49-15,7 13 83 0,4 7-52 16,5-3-27-16,6 11-20 15,10-4-11-15,6 1 9 0,26-13 23 16,5-7-6-16,21-16-34 0,15-16 6 16,22-12-11-16,10-19-3 0,11-20 9 15,-1-20-22-15,1-15 20 16,-6-16-13-16,6-20 6 0,-16-7 6 16,-5 3-10-16,-17 0 13 15,-20 20 123-15,-5 12 31 0,-21 16-53 16,-16 31-70-1,0 0 1-15,-68 78-35 16,-21 37 3-16,-27 38 6 0,-10 28 2 16,-10 35-28-1,5 28-166-15,5 19-203 0,-5 17-359 16,26 11-288-16</inkml:trace>
        </inkml:traceGroup>
      </inkml:traceGroup>
    </inkml:traceGroup>
  </inkml:traceGroup>
</inkml:ink>
</file>

<file path=ppt/ink/ink482.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11-03T23:05:52.267"/>
    </inkml:context>
    <inkml:brush xml:id="br0">
      <inkml:brushProperty name="width" value="0.26667" units="cm"/>
      <inkml:brushProperty name="height" value="0.53333" units="cm"/>
      <inkml:brushProperty name="color" value="#00FF00"/>
      <inkml:brushProperty name="tip" value="rectangle"/>
      <inkml:brushProperty name="rasterOp" value="maskPen"/>
      <inkml:brushProperty name="fitToCurve" value="1"/>
    </inkml:brush>
  </inkml:definitions>
  <inkml:trace contextRef="#ctx0" brushRef="#br0">0 0 90 0,'0'0'-10'0,"0"0"-12"15</inkml:trace>
</inkml:ink>
</file>

<file path=ppt/ink/ink483.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11-03T23:05:58.598"/>
    </inkml:context>
    <inkml:brush xml:id="br0">
      <inkml:brushProperty name="width" value="0.26667" units="cm"/>
      <inkml:brushProperty name="height" value="0.53333" units="cm"/>
      <inkml:brushProperty name="color" value="#00FF00"/>
      <inkml:brushProperty name="tip" value="rectangle"/>
      <inkml:brushProperty name="rasterOp" value="maskPen"/>
      <inkml:brushProperty name="fitToCurve" value="1"/>
    </inkml:brush>
  </inkml:definitions>
  <inkml:trace contextRef="#ctx0" brushRef="#br0">-5 4202 315 0,'0'0'131'0,"0"0"-8"16,0 0-47-16,0 0-14 16,0 0-14-16,0 0 0 0,0 0-9 15,0 0-4-15,0 0 56 16,0 0-16-16,0 0 2 0,0 0-8 15,0 0 27-15,0 0-32 16,0 0 51-16,0 0 3 16,0-39-34-16,0 39-38 15,0 0 23-15,31-40-52 0,-5 17 41 16,0 7-45-16,6 4 15 0,-6 4-20 0,6 0 11 0,4 4 24 16,1 4-8-1,0 4 8-15,-1 4-15 0,6 0 5 16,0 8 2-16,-5 0 5 15,0 7-24 1,-1 1 8-16,1 3-14 0,5 1 3 0,-5-1 2 16,0 1-12-1,-1-1-3-15,-4-3 0 0,4 0-10 0,-9-1 21 32,4-3-15-32,1 0 17 0,-1-1-13 0,6-3 0 0,-6 0-3 15,1-1 14-15,4-3-22 16,1 4 21-16,0-4-6 15,-6-1-4-15,1 1 0 0,4 4 0 16,-9-4 10-16,4 4-23 16,-5-5 23-1,-5 1-18-15,-21-12 11 0,32 24-3 16,-32-24 7-16,36 27-3 16,-36-27-12-16,32 28 19 0,-32-28-23 15,37 35 23-15,-37-35-30 16,36 36 24-1,-4-1-21-15,-32-35 38 0,36 43-22 0,1 1 13 16,-5-9-18-16,-6-4 5 16,-26-31 6-16,42 48-19 15,-11-13 27-15,-31-35-25 0,37 47 20 16,-6-8-16-16,1-3 11 16,-32-36-4-16,37 47-4 0,-11-8 19 15,0-3-29-15,-5-5 27 16,0 5-24-16,5-9 18 0,-5 9 5 15,5-9-7-15,-5 5-19 16,6-1 14-16,-6 1 0 16,5-5 12-16,-5 8-17 0,5-3 7 15,0-5 3-15,6 5-5 16,-6-1-8-16,5 9 25 0,1-1-30 16,-1 4 10-16,1 4 9 15,4 1-6 1,1 3-4-16,0 0 4 0,5 0 0 0,5 0 0 15,-5 0-6-15,5 0 10 16,6-3-11-16,-6-5 12 0,5 4-5 16,-5 4 0-16,-5-8-14 15,0-3 11-15,0 3 9 0,-5 0-15 16,0-3 4-16,-6-5 14 0,1 4 0 16,-6 1-16-16,0-1 4 15,0-4 11-15,1 5-1 0,-1-5-14 16,0-3 4-16,-5-1 8 15,0 1-5-15,-21-32-6 0,31 39 0 16,-31-39 10-16,32 39-4 16,-32-39-7-16,31 32 15 0,-31-32 2 15,32 39-16-15,-32-39-9 0,0 0 23 32,26 39 6-32,-26-39-27 0,0 0 4 15,26 40 3-15,-26-40 15 16,0 0-5-16,0 0 2 15,32 39-18-15,-32-39 23 0,0 0-11 16,0 0-9-16,26 35 13 16,-26-35 8-16,0 0-24 0,31 40 6 15,-31-40 17-15,0 0 18 0,32 35-56 16,-32-35 23-16,26 28 14 16,0-13-18-16,-26-15 8 0,26 16-5 15,-26-16 1-15,27 16 16 16,-27-16-17-16,21 8-2 15,-21-8 18-15,0 0-18 0,0 0 2 16,0 0 16-16,26 12-9 16,-26-12-9-16,0 0 7 0,26 7 10 15,-26-7-10-15,0 0 0 16,26 0 0-16,-26 0-3 16,27 4 3-16,-27-4 6 0,21-4-25 15,-21 4 26-15,0 0-7 16,31-7-7-16,-5-5 21 0,-26 12-24 15,32-16 18-15,-6 0 2 0,0 4-22 0,-26 12 12 16,32-23 19-16,-11 7-32 0,-21 16 6 31,26-16 21-31,-26 16-10 16,0 0-19-16,26-15 11 0,-26 15 14 16,0 0-10-16,31-28-8 0,-31 28 8 15,27-23 19-15,-27 23-16 16,21-28-11-16,-21 28-3 0,26-16 19 15,-26 16-5-15,21-27-3 0,-21 27-4 0,21-24 13 16,-21 24-6-16,26-20-13 0,-26 20 4 16,26-19 19-16,0 7-5 15,-26 12-12-15,32-20-6 0,-6 1 16 16,0-1 3-16,1 0-21 16,-1 1 3-16,5-5 20 0,1 0-19 15,-1 5 3-15,-5-5 20 16,6 1-7-16,-1-1-16 0,1-3 4 31,-1-1 16-31,1 0-6 16,-6-3-21-16,0 0 15 0,0-1 11 0,-5 1-16 0,0-1 5 15,0-3 18-15,0 3-15 16,0-3-11-16,0 3 15 0,0-3-20 16,0 0 21-16,5 3-2 15,1-7-1-15,4-4-15 0,-5-5 15 16,6 1 0-16,4-4-5 15,1-8-5-15,5-8 5 0,0 0 7 16,5 0-7-16,6-7 9 16,4 3-5-16,1 0-4 0,5-4 11 15,0 1-32-15,0-1 35 16,5 0-32-16,0 1 28 16,6-5-1-16,-1-4-23 0,0 1 24 15,1-1-24 1,-1 8 28-16,1 5-20 15,-6 7 11-15,-10 8-5 0,-1 3 3 16,-4 5-3-16,-6 4-12 16,0 4 22-16,-5-1-21 0,5 5 23 15,-10 0-35-15,5 3 42 16,-5-3-29-16,-1-1 25 0,6 1-21 16,-10 7 21-16,-1-3-27 15,-5 7 8-15,-26 24 6 16,32-27-2-16,-32 27 9 0,0 0-9 15,26-24-11-15,-26 24 15 16,0 0-15-16,0 0 21 0,0 0-10 16,0 0-7-16,21-16 16 15,-21 16-21-15,0 0 7 0,0 0 15 16,0 0-21-16,0 0 18 16,0 0 1-16,0 0-12 0,0 0 9 15,0 0-14-15,0 0-1 0,0 0 21 16,0 0-3-16,0 0-18 15,0 0 18-15,0 0-8 0,0 0-13 16,0 0 30-16,0 0-24 16,21-11 12-16,-21 11 1 0,0 0-19 15,0 0 18-15,0 0 5 16,0 0-23-16,0 0 13 0,0 0-4 16,0 0 18-16,0 0-12 15,0 0-14-15,0 0 22 0,26-20-10 16,-26 20-4-16,21-20 13 15,-21 20-9-15,0 0-18 0,32-35 28 16,-11 3-20 0,0 1 25-16,5 0-10 0,0-5-8 15,0-3 10-15,0-4-21 16,-5-9 28-16,6-3-14 0,-6-8 0 16,0-3-5-16,0-5 10 15,0-8-1-15,0 0-8 0,0-3 0 0,-6-5 4 0,1-3-17 16,0 7 13-16,-11 5 22 15,0 11-14 1,-5 4-14-16,0 12 15 0,-5 4-5 16,-6 7-3-1,11 40 7-15,-26-43 5 0,26 43-17 0,-26-43 4 16,26 43 4-16,-37-44 16 16,37 44-16-16,-36-39-13 15,36 39 13-15,-42-31 17 0,10 3-21 16,32 28 4-16,-36-39 5 15,4 7 4-15,32 32-6 0,-37-43-22 16,1 4 22-16,4 3 6 16,6 1 1-16,-6 3 31 0,1-3 24 15,-6 4-22-15,1-5-18 16,-1-3-15-16,5 3-4 0,-4-3-14 0,4 0 20 0,-4 3-20 16,-1-3 31-16,5 4-2 15,1-9 22 1,-1 5-29-16,1-4-3 0,0-4 5 0,-1-1-22 15,-5-3 11-15,-5-4 7 16,0 0-8-16,-5 0-4 0,-5 4-8 16,-1 4 0-16,-4 0 16 0,-6-1-2 15,0 9 2-15,0 4-18 16,0-1 1-16,0 5 19 0,5-1-5 16,1 9-12-16,4-5 0 15,1 1-6-15,-6-5 21 0,0 1 3 16,6-1-7-16,5 5-14 0,5-9 10 31,0 1 0-31,10 0 6 0,6 3-3 16,26 32-10-16,-36-39-11 15,36 39 22-15,-32-36 4 0,32 36-1 0,0 0 1 16,-26-43-24-16,26 43-1 0,0 0 19 16,0 0 11-16,0 0-7 15,0 0-11-15,0 0 0 0,-21-35 5 16,21 35 9-16,0 0-6 0,0 0-11 15,0 0-6 1,0 0 11 0,0 0 12-16,0 0-2 0,0 0-20 0,0 0 13 0,0 0-8 31,0 0 13-31,0 0 3 0,0 0 2 16,0 0-10-16,0 0-15 15,0 0 11-15,-11-40 4 0,11 40 7 16,-5-39 1-16,5 39-14 0,5-43-8 0,-5 43 21 0,11-47-1 15,-1 7-4-15,-10 40-8 0,6-47-6 32,4 12 16-32,-10 35 4 0,11-51 5 15,-11 51-20-15,15-48 0 0,-15 48-3 16,27-35 10-16,-27 35 12 16,31-39-12-16,-31 39-8 0,26-28-12 15,-26 28 24-15,42-23-4 16,-5 3 9-16,-6 4-5 0,1 4-1 15,5 1 1 1,-1 3-4-16,-4 4-3 0,10 4 3 16,0-4-12-16,0 8 7 15,0-4 2-15,5 0 14 0,0 8-6 16,0 3-5-16,6 1-13 16,4 8 13-16,-4-4 4 0,4 3 5 15,-4 1-14-15,-1 4 5 0,6 3-7 16,-6 1 7-16,6-1 9 15,-6 1 3-15,6 3-12 0,-5 1-4 16,-6 7-4-16,0-4 19 16,0 9-5-16,0-5 3 0,-5-4-17 15,0 9-4-15,0-9 15 0,0 4 6 16,0-3 4-16,-5-1-13 0,0 4-9 16,-1-7 9-16,1-1 6 15,0 1 3-15,-1-1-14 0,-4-3 11 16,-1 3-6-1,6 1-12-15,0-1 5 0,-1 1 2 16,1-1 15-16,0 1 2 0,5 3-10 16,0-4-9-16,10 5-1 0,-5-5 11 15,6 1 5-15,4-1-8 16,1-3-7 0,5-5 7-16,-5 5 0 0,5-4-3 15,0 3 3-15,0 1-7 0,-6-5 7 16,1 1 0-16,0 7 0 15,-11-3 5-15,5-1-5 0,-5 1 5 16,-5-1-5-16,6 1 9 0,-6 3 1 0,-1-3-13 16,7-5 9-16,-6 5-9 15,5 0 3-15,-5-1 2 16,0 1-5-16,0 3 3 0,0 1-6 16,0-5-5-16,5 1 25 0,0-5-9 0,5 5 1 15,1-5-4-15,-6 1-9 16,5-8 7-16,6-1-4 0,0 5-3 15,0-4 3-15,4-4 6 16,-4 3-2-16,5-3-7 0,-5-4 10 16,5 0-10-16,0 4 7 0,0-8 0 15,-1-1 6-15,1-3 4 16,-5 4 1-16,-6-4-3 16,6 0-8-1,-5 4 0-15,4 0-9 0,-10 0 2 16,6-4 7-16,-6 0-5 0,-5 0 2 15,0 0 3-15,0 0 8 16,-5 0-6-16,5 4-2 0,-6-4 13 16,-4 4-5-16,4 0-6 15,1 0 5-15,-37-4-7 0,53 8-3 16,-11-4 3-16,-6 4 3 0,1-1-3 16,-6-3-9-16,1-4 2 15,-32 0 9-15,42 4-9 0,-11 0 3 16,-31-4 9-16,32 0 3 0,-32 0-13 15,37 0 5-15,-37 0 0 0,31 0 0 16,-31 0 0-16,31 4 0 31,-31-4-7-31,37 4 4 0,-37-4 5 16,37 4-5-16,-37-4 6 16,37 4-6-16,-11-4 3 0,-26 0-3 0,36 4 9 15,-36-4-9-15,37 8 5 0,-5 0 1 16,-32-8 0-1,42 8-10-15,-11-1 7 0,1 1-6 16,4-4 12-16,1 0 4 0,0 0-18 16,-1 4 8-16,6-4 0 15,0 0-7-15,-5 0 4 0,0 4 3 16,-1-1 0-16,-4 5 3 0,5 0 4 16,-6 0-2-16,0 4 1 15,-31-16-3-15,53 31 11 0,-6-3-14 16,-5-1-6-16,5 1 6 15,-5-5-4-15,5 1 4 0,-5-4 7 16,6 3-4-16,-6-3 2 0,-1 3-1 16,7-3-9-16,-1 4-4 15,0 3-2 1,0-3 8-16,0 3 3 0,-5 1-7 0,-5-1 10 0,0 1-3 16,0-8-4-1,-6-1 4-15,6 1 0 0,-1-4 0 16,-4 3 0-16,5-3-3 15,-1 4 3-15,-4-5 6 0,-1 5-6 16,1 0 0-16,4-1 0 0,-9 5 0 16,4 4 0-16,1 3 3 0,-6 0-3 15,-26-31 0-15,36 52 6 16,-4-13-3-16,-32-39-3 0,37 43 0 16,-11-11 0-16,0-13 0 0,-26-19 6 31,37 16-3-31,-1-8 3 0,1-4-6 0,0-4 0 0,-6 4 0 15,-31-4-5-15,42 8 8 16,-10-4-10-16,4-4 7 0,-4 3 3 16,5-6-3-16,-6 3-6 0,6 0 6 15,0-4 3-15,4 0-3 32,-4 0 3-32,0 0-3 0,0 4-4 15,5 4 10-15,-1-4-6 16,1 4 7-16,0 0-12 0,0 0 5 0,0-4 4 0,5 3 5 15,6-6-3-15,-6 3-1 0,0 0-5 16,0 3 0-16,6 1-5 0,-6 0 5 16,6 8-7-16,-6-4 7 31,0 0-3-31,5 4-3 0,-4-8 14 16,-1 3-8-16,0-3 2 15,0-4-2-15,6-4-6 0,-6 1 11 0,0-5-5 16,5-4 7-16,-4 0 0 0,-1-4-3 15,0 5-4-15,0-1 5 16,-5 0-3-16,5 4 5 16,-5 0-11-16,-5 4 4 15,5 4 3-15,-5 0-3 0,-1 4-5 0,6 0 5 16,-5 0 0-16,5 4-7 16,0-4 2-16,0 4 0 0,-5 0-1 15,5 3 12-15,-6 1 0 16,1-4-6-16,-6-4 4 15,-31-4 0-15,48 16-4 0,-1-8 0 16,-5 3-8-16,-6-3 2 16,6-4 10-16,6 0-8 0,-6-4 0 15,0 0 4-15,-1-4 7 0,1 0-2 0,6-4-11 16,-1 1-1-16,0 3 14 0,-5-4-14 16,5 4 3-16,0-4 9 15,1 4 1-15,-1 0-2 0,0 0-8 31,5 4 10-31,-4 0 0 0,-6 4-18 16,5 0 8-16,-5 0 7 16,-6 0-9-16,6 0 8 15,-5 0-2-15,5-4-3 0,-5 0-5 16,10 0 18-16,-10-4-5 0,5 0-2 16,5 0 4-16,-11 0 5 15,6 4-12-15,0-4-5 16,0 4 5-16,-5-4 4 0,0 4-4 15,5 4 0-15,-6 0 4 16,6-4-1-16,6 0-6 0,-1-4-1 0,0 4 8 0,5 0-4 16,1 0 0-16,4 0-4 15,1 0 1-15,0 0-14 0,0 0 26 16,4 0-4-16,1 4-16 0,0-4 15 16,5 4-11-16,1 4 12 15,4 0 1-15,-10 0-6 0,0-1-4 16,0 1 1-16,-11 0-3 15,1 4 9-15,-6 0-10 16,0 0 12-16,-5-1-20 0,-5 1 31 16,-1-4-12-16,1 0-8 15,0 0-7-15,-37-8 16 0,52 15 2 16,-10-7-13-16,-5 0 11 0,5 4-5 31,-5-4-10-31,-1-4 10 0,6 4 0 16,-5-4 0-16,5 0 0 15,0-1-4-15,5 1 4 0,-5-4-5 16,-5-4 12-16,5 1-7 0,-6-5-3 16,1 0-2-16,-5 4 5 15,-1-8 3-15,-31 12-6 0,52-12 7 16,-10 4 2-16,-5 1-3 16,0-1 6-16,-37 8-9 0,47-8 6 15,-5 0-6-15,-5 4-4 0,-1 0 4 16,1 0-6-16,-37 4-6 0,53-8 14 15,-11 4-2-15,-6-4-7 16,6 1 7-16,-5 3 4 0,-6 0 2 16,-31 4-3-16,42-8 4 0,0 8-4 15,-42 0 1-15,42 0-9 16,0 4 2-16,-42-4-3 0,47 8 11 16,-10-4-5-16,5 0-5 15,-5-4 5 1,5-4-10-16,0 0 12 0,5-8 18 0,0 4-20 15,-5 0-5-15,-5 0-5 16,-1 0 0-16,1 4 12 0,-37 4-2 16,42 0 0-16,-42 0 0 15,37-7 6-15,-37 7 7 0,31-4-4 16,-31 4-9-16,42 0 0 16,-10-4-5-16,-32 4 12 0,42 4-12 15,-42-4 1-15,52 4-1 16,-15 0-11-16,-1-1 16 0,-36-3 0 15,42 8 2-15,0 0-2 0,-42-8 0 16,42 4 9 0,-42-4-2-16,42 0 5 0,-42 0-12 15,42 0-4-15,-10 0 4 0,-32 0-12 16,47 0 8-16,-10 0 4 16,-1 4-6-16,-4-4 3 0,-6 0 3 15,-26 0-6-15,37 4 10 16,-6 4-4-16,1-4 0 0,-32-4 3 15,36 8-3-15,1-4 9 0,-6 3-4 16,-4-3 2-16,15-4-7 16,-6 8-8-16,6-4 3 0,5 0 5 15,1 0-6-15,-6 0-4 16,5 0 14-16,-5 0 0 16,-6 0 4-16,1-4-4 0,-5 8-8 15,-1-4 8-15,6 0-4 16,-11 3-11-16,5-3 3 0,1-4 3 15,-1 0 8-15,6 0-3 16,5-4 3-16,5 0-1 0,-5-3-2 16,11 3 5-16,-6 0 1 0,5 0-6 15,-15 0 0-15,0 0 2 16,-6 0-8-16,-31 4 1 0,32-4 5 16,-32 4-4-16,36 0-3 0,-36 0 9 15,42 4-6-15,-42-4 12 16,37 4-8-16,-37-4 6 0,31 4-4 15,-31-4 6-15,37 4-5 16,-37-4-3-16,32 8-11 16,-32-8 11-16,36 8-6 0,-9-5 6 15,-27-3-5-15,36 4 2 16,-36-4 6-16,26 0 6 0,-26 0-5 16,0 0-1-16,0 0-3 15,0 0-4-15,0 0-67 0,0 0-131 16,0 0-155-1,0 0-182-15,0 0-115 0</inkml:trace>
</inkml:ink>
</file>

<file path=ppt/ink/ink484.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11-03T23:04:40.731"/>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94608668-472B-4717-86A6-A6E523C5CE27}" emma:medium="tactile" emma:mode="ink">
          <msink:context xmlns:msink="http://schemas.microsoft.com/ink/2010/main" type="inkDrawing" rotatedBoundingBox="9219,4826 9266,4907 9265,4908 9217,4826" semanticType="callout" shapeName="Other">
            <msink:sourceLink direction="with" ref="{F306BD34-4FA7-4E3B-87AF-DBC277EC4245}"/>
          </msink:context>
        </emma:interpretation>
      </emma:emma>
    </inkml:annotationXML>
    <inkml:trace contextRef="#ctx0" brushRef="#br0">-938-3790 99 0,'0'0'-9'0,"0"0"4"16,0 0-8-16,21 39 10 0,5 4-19 15</inkml:trace>
  </inkml:traceGroup>
</inkml:ink>
</file>

<file path=ppt/ink/ink485.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11-03T23:03:59.162"/>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B304EDE9-263A-49CD-AA7F-B0B9DE26E4F8}" emma:medium="tactile" emma:mode="ink">
          <msink:context xmlns:msink="http://schemas.microsoft.com/ink/2010/main" type="inkDrawing" rotatedBoundingBox="18131,4787 18405,3543 18872,3645 18599,4889" semanticType="callout" shapeName="Other">
            <msink:sourceLink direction="with" ref="{3A104112-7F97-42D4-9AA6-57413D8A1491}"/>
          </msink:context>
        </emma:interpretation>
      </emma:emma>
    </inkml:annotationXML>
    <inkml:trace contextRef="#ctx0" brushRef="#br0">3746-1569 640 0,'-21'-27'145'16,"21"27"36"-16,0 0 4 0,0 0 25 16,0 0-11-16,0 0-9 15,-26-12-47-15,26 12 2 0,-27 20 8 16,1 7-32-16,0 5-41 15,0 15 18-15,-6 0-18 0,1 8-12 16,-1 0-29-16,1 0-5 16,10 0 4-16,5-8-21 15,6-3 19-15,10-44-11 0,15 51 24 0,-15-51 2 0,48 31-21 16,-1-19-21-16,5-16 7 16,6-16 0-16,0-11-6 15,-6-4-13 1,0-9 3-16,-4-3 11 15,-12-4-6-15,1 0-1 0,-11 4 64 16,-10 11 36-16,-6 9 8 16,-10 27-7-16,6-24-31 0,-6 24-38 15,0 0-25-15,-27 28-2 16,-9 23 23-16,-1 4 41 0,-5 8 1 16,5 8-13-16,1-1-20 0,-1 5-15 0,6-4-9 15,-1-4 3-15,6 0 4 0,10-8-15 16,0-4-9-16,16-55 4 31,-15 70-4-31,4-14 3 0,11-1-41 16,-5-4-222-16,5-4-252 15,-5 0-399-15,-6 8-144 0</inkml:trace>
  </inkml:traceGroup>
</inkml:ink>
</file>

<file path=ppt/ink/ink486.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11-03T23:03:26.002"/>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0610E805-2195-4CFF-959D-A64C06A90BE2}" emma:medium="tactile" emma:mode="ink">
          <msink:context xmlns:msink="http://schemas.microsoft.com/ink/2010/main" type="inkDrawing" rotatedBoundingBox="8806,6210 8898,5017 9265,5045 9173,6239" semanticType="callout" shapeName="Other">
            <msink:sourceLink direction="with" ref="{F306BD34-4FA7-4E3B-87AF-DBC277EC4245}"/>
          </msink:context>
        </emma:interpretation>
      </emma:emma>
    </inkml:annotationXML>
    <inkml:trace contextRef="#ctx0" brushRef="#br0">-1048-3582 532 0,'0'0'80'15,"0"0"-15"-15,0 0-41 0,0 0 11 16,0 0 29-16,0 0 2 16,0 0 29-1,0 0-1-15,0 0-6 0,0 0 45 16,0 0 6-16,0 0-42 16,0 0-49-16,0 0 10 0,0 0-58 15,-21 35 26-15,5-3-17 0,0 3-16 16,6 5 22-16,-6 3 5 15,5 0-3 1,1 0 0-16,5 1-10 0,5-5 9 16,0 0 10-16,0-39 14 15,15 40-9-15,-15-40-6 0,37 27 17 16,-11-19-15-16,11-8-15 16,-5-12 8-16,-1 0 2 0,-5-3-4 15,0 3 53-15,-26 12 45 16,0 0 16-16,0 0-38 0,0 0-38 15,0 0-16-15,0-32-14 16,0 32-14-16,0 0-12 16,-36-19-7-16,4 15 17 0,-4 4 1 15,4 4-8-15,6 0-7 0,-6-4 0 16,6 0-1-16,0-8-3 0,0 4 10 16,0 0 12-16,10 0-14 15,16 4-6-15,-21-8-4 0,21 8 34 16,0 0 16-1,-21-4-12-15,21 4-16 0,0 0-12 16,-5 24 8-16,-1 7 38 0,12 9 35 0,-1 7-31 16,0 12-14-16,6 0-21 15,-1 8 16-15,6 4-29 0,0-5 18 16,-6 1-16-16,6-8 16 31,-1 0-20-31,1-8 7 0,-5-7-3 0,4-5-4 0,1-8 4 31,-16-31-11-31,0 0-316 0,21 44-409 16,-21-44-127-16</inkml:trace>
  </inkml:traceGroup>
</inkml:ink>
</file>

<file path=ppt/ink/ink487.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11-03T23:05:26.219"/>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22B7ADE9-DFA6-496A-9C16-74E64AEC0EB0}" emma:medium="tactile" emma:mode="ink">
          <msink:context xmlns:msink="http://schemas.microsoft.com/ink/2010/main" type="writingRegion" rotatedBoundingBox="21072,11554 19326,15763 13269,13251 15014,9042"/>
        </emma:interpretation>
      </emma:emma>
    </inkml:annotationXML>
    <inkml:traceGroup>
      <inkml:annotationXML>
        <emma:emma xmlns:emma="http://www.w3.org/2003/04/emma" version="1.0">
          <emma:interpretation id="{98C81CAE-E116-4FB6-9A6C-0BF68BFC869D}" emma:medium="tactile" emma:mode="ink">
            <msink:context xmlns:msink="http://schemas.microsoft.com/ink/2010/main" type="paragraph" rotatedBoundingBox="17634,11039 20635,11039 20635,15332 17634,15332" alignmentLevel="1"/>
          </emma:interpretation>
        </emma:emma>
      </inkml:annotationXML>
      <inkml:traceGroup>
        <inkml:annotationXML>
          <emma:emma xmlns:emma="http://www.w3.org/2003/04/emma" version="1.0">
            <emma:interpretation id="{272BABB7-2F24-4B90-AAA2-6CBC72980B02}" emma:medium="tactile" emma:mode="ink">
              <msink:context xmlns:msink="http://schemas.microsoft.com/ink/2010/main" type="inkBullet" rotatedBoundingBox="21072,11554 19326,15763 16728,14685 18473,10476"/>
            </emma:interpretation>
          </emma:emma>
        </inkml:annotationXML>
        <inkml:trace contextRef="#ctx0" brushRef="#br0">9665 2962 732 0,'-27'-59'120'15,"1"0"44"-15,0 4-95 0,0 0 24 16,-1 4-31-16,6 3 8 0,0 5 18 16,0 8-78-16,6 3 5 15,-1 1-1-15,5 7-5 16,11 24-4-16,-26-27 5 0,0 15-16 15,-11 4-7-15,-5 8 13 16,-15 8-7-16,-17 4 13 16,-10 7-23-16,-15 5 39 0,-12 3-52 15,-9 13 43-15,-6-1 50 16,0 8 24-16,-10 8-8 0,10 12-6 16,0 8 16-1,10 15 14-15,11 16-33 0,16 20 32 0,5 20-46 16,16 31-39-16,10 15-11 0,16 21 5 15,6 15 27-15,15 4 34 16,10 11-24-16,6 9-6 16,10 7-19-16,16 1-9 0,11-4 33 15,15-5-9 1,11-11 0-16,20-32-7 0,17-35-15 0,25-43 15 16,22-55-29-16,21-52-25 0,25-58 28 0,17-52 36 15,0-42-11-15,4-36-14 31,-9-20-9-31,-17-12 16 0,-4-15 2 16,-11-16-12-16,-11-16-8 0,-15-23-3 16,-22-24 8-16,-15-16 7 0,-26-3-2 15,-27 3-8-15,-25 16-16 0,-38 24 1 0,-36 35 12 0,-42 47-4 16,-32 55-10-16,-26 59 1 0,-26 48-38 16,-11 46-101-16,-20 44-110 15,-6 28-194-15,16 19-119 16,16 15-54-16</inkml:trace>
        <inkml:trace contextRef="#ctx0" brushRef="#br0" timeOffset="-162608.8057">10325 3017 432 0,'27'-12'-65'0,"-6"4"34"0,-21 8 14 16,26-4 17-16,-26 4-4 31,31-4 4-31,-31 4-8 16,21 0 12-16,-21 0-14 0,0 0-18 15,27-4-41-15</inkml:trace>
        <inkml:trace contextRef="#ctx0" brushRef="#br0" timeOffset="-154782.1733">8433 4882 218 0,'5'-28'-10'16,"1"5"23"-16,-6-1 20 16,0 24 24-16,0-27 11 0,0 27 12 0,0 0-5 0,0 0 22 0,-6-32-18 15,6 32 0-15,0 0 27 16,0 0-18-16,0 0 40 16,0 0-48-16,0 0-9 0,0 0 42 15,-10-31 35-15,10 31 4 0,0 0-36 16,0 0-3-16,0 0-13 15,0 0 4-15,0 0-18 0,0 0-12 16,0 0 9-16,0 0-49 0,0 0-16 16,-32 15-7-16,32-15-19 15,-26 40-1-15,5-1 19 0,6 4-10 16,9 1-8-16,1-1 13 0,5-4 8 16,5-3-22-16,-5-36 2 15,16 39 18-15,-16-39-2 16,37 36-17-16,5-21 8 0,0-23 19 31,0-11-8-31,5-9-7 0,0-11-4 16,5-12 3-16,-4-1 4 15,-12 1 6-15,1 12 4 0,-11 3-21 16,-5 13 36-16,-21 23 112 0,16-24-8 16,-16 24-17-16,0 0-60 0,0 0-33 0,0 0-24 15,-37 32 2-15,6 11 1 16,-1 8-10-16,-4 8 0 0,-1 12-2 15,0 8 12-15,0 4-3 16,1 3-16-16,4 1 10 16,6-9 4-16,0-3 2 0,10-8-6 0,0-4-1 15,11-4 0-15,0-8-7 16,0-3-226-16,5-13-239 0,0-35-122 16,10 43 7-16,-5-11 83 0</inkml:trace>
      </inkml:traceGroup>
    </inkml:traceGroup>
    <inkml:traceGroup>
      <inkml:annotationXML>
        <emma:emma xmlns:emma="http://www.w3.org/2003/04/emma" version="1.0">
          <emma:interpretation id="{F718DB78-CC16-44C2-BA2D-B6ED04AF015C}" emma:medium="tactile" emma:mode="ink">
            <msink:context xmlns:msink="http://schemas.microsoft.com/ink/2010/main" type="paragraph" rotatedBoundingBox="14529,10436 14825,9400 15452,9579 15156,10615" alignmentLevel="2"/>
          </emma:interpretation>
        </emma:emma>
      </inkml:annotationXML>
      <inkml:traceGroup>
        <inkml:annotationXML>
          <emma:emma xmlns:emma="http://www.w3.org/2003/04/emma" version="1.0">
            <emma:interpretation id="{D28B0273-7240-4A75-853E-23249F0A93A6}" emma:medium="tactile" emma:mode="ink">
              <msink:context xmlns:msink="http://schemas.microsoft.com/ink/2010/main" type="line" rotatedBoundingBox="14529,10436 14825,9400 15452,9579 15156,10615"/>
            </emma:interpretation>
          </emma:emma>
        </inkml:annotationXML>
        <inkml:traceGroup>
          <inkml:annotationXML>
            <emma:emma xmlns:emma="http://www.w3.org/2003/04/emma" version="1.0">
              <emma:interpretation id="{F306BD34-4FA7-4E3B-87AF-DBC277EC4245}" emma:medium="tactile" emma:mode="ink">
                <msink:context xmlns:msink="http://schemas.microsoft.com/ink/2010/main" type="inkWord" rotatedBoundingBox="14529,10436 14825,9400 15452,9579 15156,10615">
                  <msink:destinationLink direction="with" ref="{0610E805-2195-4CFF-959D-A64C06A90BE2}"/>
                  <msink:destinationLink direction="with" ref="{94608668-472B-4717-86A6-A6E523C5CE27}"/>
                </msink:context>
              </emma:interpretation>
            </emma:emma>
          </inkml:annotationXML>
          <inkml:trace contextRef="#ctx0" brushRef="#br0" timeOffset="-17169.7388">4542 1228 793 0,'0'0'33'16,"0"0"56"-16,0 0 94 0,0 0-27 0,0 0-14 0,5 35-11 31,5 5-28-31,-4 3 17 16,4 8-5-16,-5 4-50 0,-5 4-15 16,6 4-26-16,-6 0 6 15,0 0-15-15,0-8 3 0,0-12-3 16,5-8-23-16,-5-7 4 15,0-28 45-15,0 0 46 0,5 23 7 16,-5-23-19-16,0 0-42 0,11-47-9 16,-1-8-11-16,1-23-2 0,4-9-11 15,-4-15 7-15,-1-8 6 16,1-8-9-16,0 4 1 0,-1 8-14 16,-5 15 26-16,-5 13-5 15,0 19 3-15,0 59 5 0,6-44-3 16,-6 44 39-1,0 0-5-15,0 0-22 0,15 51-17 0,6 5-4 16,0 3-12-16,6-1 1 16,4-2-4-16,1-9-1 0,10-8 12 15,16-11 1-15,0-9-5 16,10-3-199-16,0-12-274 16,6-4-169-16</inkml:trace>
        </inkml:traceGroup>
      </inkml:traceGroup>
    </inkml:traceGroup>
  </inkml:traceGroup>
</inkml:ink>
</file>

<file path=ppt/ink/ink488.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11-03T23:06:00.549"/>
    </inkml:context>
    <inkml:brush xml:id="br0">
      <inkml:brushProperty name="width" value="0.26667" units="cm"/>
      <inkml:brushProperty name="height" value="0.53333" units="cm"/>
      <inkml:brushProperty name="color" value="#00FF00"/>
      <inkml:brushProperty name="tip" value="rectangle"/>
      <inkml:brushProperty name="rasterOp" value="maskPen"/>
      <inkml:brushProperty name="fitToCurve" value="1"/>
    </inkml:brush>
  </inkml:definitions>
  <inkml:trace contextRef="#ctx0" brushRef="#br0">23 3730 1387 0,'0'0'176'16,"0"0"72"-16,-15-24-50 15,9-27-64-15,1-31 4 0,10-28-58 16,6-28-22-16,10-19-21 16,10-24-18-16,1-28 10 15,10-27-22-15,-6-11-4 0,1-21-11 16,5-15 14-16,-5-4-3 16,0-4-3-16,-1 12-19 0,1 27 22 15,0 43-3-15,5 40-4 0,0 36-2 31,-6 50 44-31,6 36 50 0,0 47 54 16,0 47-12-16,0 36-29 0,0 31-25 16,0 27 18-16,5 24-46 15,6 12-21-15,-11 4-18 0,5 8 4 16,-11 0-8-16,1 0-3 0,5-1-6 16,-5-3-6-16,5-8 13 0,-5-19 8 15,-6-17-5-15,6-19-6 16,-6-20-58-16,-5-23-95 15,1-12-20-15,-1-16 23 0,-5-8 150 16,-21-43-176-16,26 51 10 0,-26-51-20 16,21 48-22-16,-21-48 14 15,5 55-26-15,-5-8-39 0,-10-4-6 16,10-43 24-16,-16 47-5 0</inkml:trace>
</inkml:ink>
</file>

<file path=ppt/ink/ink489.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11-03T23:06:00.827"/>
    </inkml:context>
    <inkml:brush xml:id="br0">
      <inkml:brushProperty name="width" value="0.26667" units="cm"/>
      <inkml:brushProperty name="height" value="0.53333" units="cm"/>
      <inkml:brushProperty name="color" value="#00FF00"/>
      <inkml:brushProperty name="tip" value="rectangle"/>
      <inkml:brushProperty name="rasterOp" value="maskPen"/>
      <inkml:brushProperty name="fitToCurve" value="1"/>
    </inkml:brush>
  </inkml:definitions>
  <inkml:trace contextRef="#ctx0" brushRef="#br0">111 1215 1152 0,'-52'-8'210'16,"15"-7"-3"-16,11 7-3 0,26 8-60 15,0 0-59-15,-6-43 53 0,27-9-8 16,27-11-47-16,20-3-51 16,21-13-11-16,21-4-3 0,0-3 8 15,11-5-11-15,-6 1 7 0,0-4-9 16,-10 3-13-16,-5 5 5 16,-6 11-123-16,-10 4-253 0,-10 12-191 15,-17 4-92-15</inkml:trace>
</inkml:ink>
</file>

<file path=ppt/ink/ink49.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10-27T23:17:11.896"/>
    </inkml:context>
    <inkml:brush xml:id="br0">
      <inkml:brushProperty name="width" value="0.06667" units="cm"/>
      <inkml:brushProperty name="height" value="0.06667" units="cm"/>
      <inkml:brushProperty name="color" value="#3165BB"/>
      <inkml:brushProperty name="fitToCurve" value="1"/>
    </inkml:brush>
  </inkml:definitions>
  <inkml:traceGroup>
    <inkml:annotationXML>
      <emma:emma xmlns:emma="http://www.w3.org/2003/04/emma" version="1.0">
        <emma:interpretation id="{6C687C8D-28CF-4AC4-A0CB-645DFAE44B63}" emma:medium="tactile" emma:mode="ink">
          <msink:context xmlns:msink="http://schemas.microsoft.com/ink/2010/main" type="inkDrawing" rotatedBoundingBox="8979,8527 9186,5260 9536,5282 9329,8550" semanticType="callout" shapeName="Other">
            <msink:sourceLink direction="with" ref="{34EE4189-332A-43BE-8BC1-89A28DC18644}"/>
          </msink:context>
        </emma:interpretation>
      </emma:emma>
    </inkml:annotationXML>
    <inkml:trace contextRef="#ctx0" brushRef="#br0">4261 2627 1039 0,'0'0'279'0,"6"51"89"16,-27 40-19-16,-11 38-77 0,-15 48-50 15,-11 28-58-15,1 31-34 16,4 27-69-16,11 13-14 0,16 7-35 15,10 4 7-15,22-8-26 0,9-19-28 16,27-28-192-16,11-32-143 0,20-31-211 16,6-31-104-16</inkml:trace>
  </inkml:traceGroup>
</inkml:ink>
</file>

<file path=ppt/ink/ink490.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11-03T23:06:02.142"/>
    </inkml:context>
    <inkml:brush xml:id="br0">
      <inkml:brushProperty name="width" value="0.26667" units="cm"/>
      <inkml:brushProperty name="height" value="0.53333" units="cm"/>
      <inkml:brushProperty name="color" value="#00FF00"/>
      <inkml:brushProperty name="tip" value="rectangle"/>
      <inkml:brushProperty name="rasterOp" value="maskPen"/>
      <inkml:brushProperty name="fitToCurve" value="1"/>
    </inkml:brush>
  </inkml:definitions>
  <inkml:trace contextRef="#ctx0" brushRef="#br0">1 0 947 0,'11'12'243'16,"4"35"58"-16,6 28-48 0,-5 31-17 0,10 36-75 16,-5 31-103-16,5 20-45 15,1 11-20-15,-1 5 0 16,11 3-21-16,-1-8 23 0,11-11 14 0,1-16 14 15,-1-12-6 1,5-19-153-16,-5-20-125 0,1-16-117 16,-1-24-5-16,-5-15 80 15,0-28-10-15</inkml:trace>
</inkml:ink>
</file>

<file path=ppt/ink/ink491.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11-03T23:06:02.639"/>
    </inkml:context>
    <inkml:brush xml:id="br0">
      <inkml:brushProperty name="width" value="0.26667" units="cm"/>
      <inkml:brushProperty name="height" value="0.53333" units="cm"/>
      <inkml:brushProperty name="color" value="#00FF00"/>
      <inkml:brushProperty name="tip" value="rectangle"/>
      <inkml:brushProperty name="rasterOp" value="maskPen"/>
      <inkml:brushProperty name="fitToCurve" value="1"/>
    </inkml:brush>
  </inkml:definitions>
  <inkml:trace contextRef="#ctx0" brushRef="#br0">-2 803 808 0,'0'-111'67'0,"15"-3"41"15,11 4 57-15,27 4 44 0,10 8-17 16,10 7-32-16,11 17-15 16,11 15-62-16,4 23-35 0,-4 32-22 15,-1 20-26-15,-10 23 34 16,-16 24-19-16,-16 24-6 0,-20 15-13 15,-22 20 7-15,-15 8-32 0,-21 11 35 16,-11 5-14-16,-5-5 15 16,-5-7-17-16,-5-20 16 0,-6-16-11 15,11-27-9-15,-6-16 17 0,11-27-31 16,6-16 37-16,15-24-38 0,21 12 29 31,0-43-7-31,21-5-12 0,26 5 19 0,11 0 0 0,15 4-7 0,21-1 12 16,11 13 19-16,5-1-24 15,6 16 24-15,4 8-34 16,1 8 26 0,-16 16 15-16,-6 11 44 0,-20 13 42 0,-21 23-47 15,-32 19-55-15,-21 24 4 16,-31 28-15-16,-26 15 16 0,-27 9 98 16,-10 3-29-16,-21-8-22 0,-6-11-53 15,-4-5-42 1,-1-19 5-16,6-24-15 0,10-23 13 0,10-16 8 15,17-24-158-15,15-11-118 0,10-16-125 16,22-16 21-16,31 8-6 16</inkml:trace>
</inkml:ink>
</file>

<file path=ppt/ink/ink492.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11-03T23:06:04.206"/>
    </inkml:context>
    <inkml:brush xml:id="br0">
      <inkml:brushProperty name="width" value="0.26667" units="cm"/>
      <inkml:brushProperty name="height" value="0.53333" units="cm"/>
      <inkml:brushProperty name="color" value="#00FF00"/>
      <inkml:brushProperty name="tip" value="rectangle"/>
      <inkml:brushProperty name="rasterOp" value="maskPen"/>
      <inkml:brushProperty name="fitToCurve" value="1"/>
    </inkml:brush>
  </inkml:definitions>
  <inkml:trace contextRef="#ctx0" brushRef="#br0">0 0 485 0,'0'0'151'16,"-6"51"4"-16,12 16 33 16,4 23-14-16,11 20 62 0,5 20-14 15,6 19-18-15,4 17-59 0,1 11-73 16,0 7-38-16,-6 9 6 15,6-4-33-15,0 4-5 0,-1-5 1 16,-4-3 18-16,-1-8-12 16,1-16-19-16,4-19-8 0,1-28 1 15,-5-20-76-15,-1-27-17 0,1-16-58 16,4-19-54-16,-4-28 12 16,-6-32-40-16,-5-31 26 0,-5-31 19 15,-11-24-4-15</inkml:trace>
</inkml:ink>
</file>

<file path=ppt/ink/ink493.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11-03T23:06:04.487"/>
    </inkml:context>
    <inkml:brush xml:id="br0">
      <inkml:brushProperty name="width" value="0.26667" units="cm"/>
      <inkml:brushProperty name="height" value="0.53333" units="cm"/>
      <inkml:brushProperty name="color" value="#00FF00"/>
      <inkml:brushProperty name="tip" value="rectangle"/>
      <inkml:brushProperty name="rasterOp" value="maskPen"/>
      <inkml:brushProperty name="fitToCurve" value="1"/>
    </inkml:brush>
  </inkml:definitions>
  <inkml:trace contextRef="#ctx0" brushRef="#br0">97 683 586 0,'-42'-122'91'0,"11"20"-20"0,15 11-13 16,16 5 13-16,5 11 54 16,32 12-24-16,21 8-4 0,26 16 2 15,20 7 13-15,22 17 42 16,16 15-39-16,0 19 44 0,-1 9-48 15,-5 19 26-15,-4 16-19 0,-12 16-36 16,-10 15-11-16,-10 12-20 0,-21 12-11 16,-17 4-14-1,-25 12-5-15,-16 3-21 0,-26 13 3 0,-21-1 3 0,-16-3-1 0,-16-1 13 16,-10 1-18-16,-6-12-4 16,-15-12-11-16,0-12 2 0,0-16 0 31,5-11-133-31,5-17-70 0,6-18-87 0,10-13-82 0,16-11-69 31,10-9-14-31</inkml:trace>
</inkml:ink>
</file>

<file path=ppt/ink/ink494.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11-03T23:06:05.795"/>
    </inkml:context>
    <inkml:brush xml:id="br0">
      <inkml:brushProperty name="width" value="0.26667" units="cm"/>
      <inkml:brushProperty name="height" value="0.53333" units="cm"/>
      <inkml:brushProperty name="color" value="#00FF00"/>
      <inkml:brushProperty name="tip" value="rectangle"/>
      <inkml:brushProperty name="rasterOp" value="maskPen"/>
      <inkml:brushProperty name="fitToCurve" value="1"/>
    </inkml:brush>
  </inkml:definitions>
  <inkml:trace contextRef="#ctx0" brushRef="#br0">0 429 509 0,'0'0'69'16,"0"0"-40"-16,0 0 8 15,0 0-4-15,26 28-23 0,1-9 5 16,9-11-9-16,6-8 14 16,11-8-5-16,10-11 44 0,15-9 45 15,6-11-29-15,11-1 1 16,15 1-33-16,5-4 16 0,11 3-4 15,-5 1-36-15,4 0 12 0,-9 3-13 16,-6 5-11-16,-16 7-7 0,-15 5 13 16,-16 3-27-16,-11 0 21 15,-20 8-7-15,-32 8 7 0,0 0-7 0,0 0 12 0,0 0-6 16,-11 40-12-16,-4-1 13 0,-6 8-2 16,-6 16 28-16,1 8 59 15,5 15-28-15,0 17 60 16,5 11-31-16,1 16-24 0,9 7-38 15,-4 5-27-15,10-1-17 0,0 1-6 16,-5 0-1-16,5-9-5 0,-11-11-6 16,1-4 4-16,-6-12-7 15,-5-11 23 1,0-21 11-16,-10-7-6 0,-1-19 13 0,-5-9 7 16,-4-23-9-16,-1-13 21 0,-11-22-10 15,1-20 10-15,-6-24 12 0,-5-16 1 16,-5-23 8-16,0-16-22 15,5-40-20-15,0 9 0 0,10 3-2 16,11 9-3-16,11 3 0 0,15 8-4 16,6 8-7-16,10 8 6 0,5 8-142 15,11 7-128-15,0 1-137 16,4 8 21-16</inkml:trace>
</inkml:ink>
</file>

<file path=ppt/ink/ink495.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11-03T23:06:06.015"/>
    </inkml:context>
    <inkml:brush xml:id="br0">
      <inkml:brushProperty name="width" value="0.26667" units="cm"/>
      <inkml:brushProperty name="height" value="0.53333" units="cm"/>
      <inkml:brushProperty name="color" value="#00FF00"/>
      <inkml:brushProperty name="tip" value="rectangle"/>
      <inkml:brushProperty name="rasterOp" value="maskPen"/>
      <inkml:brushProperty name="fitToCurve" value="1"/>
    </inkml:brush>
  </inkml:definitions>
  <inkml:trace contextRef="#ctx0" brushRef="#br0">4 225 1206 0,'0'0'60'0,"0"0"21"15,-11-51-14-15,16 12-67 0,-5 39 11 16,27-47 1-16,4 7-166 16,6 13-110-16,10 7-60 0</inkml:trace>
</inkml:ink>
</file>

<file path=ppt/ink/ink496.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11-03T23:06:06.591"/>
    </inkml:context>
    <inkml:brush xml:id="br0">
      <inkml:brushProperty name="width" value="0.26667" units="cm"/>
      <inkml:brushProperty name="height" value="0.53333" units="cm"/>
      <inkml:brushProperty name="color" value="#00FF00"/>
      <inkml:brushProperty name="tip" value="rectangle"/>
      <inkml:brushProperty name="rasterOp" value="maskPen"/>
      <inkml:brushProperty name="fitToCurve" value="1"/>
    </inkml:brush>
  </inkml:definitions>
  <inkml:trace contextRef="#ctx0" brushRef="#br0">0 0 805 0,'0'0'208'0,"0"0"22"0,10 51-14 0,-4 8-27 15,4 12-20-15,-5 8 17 0,11 11-49 16,5 12-39-16,5 12-25 16,6 4-36-16,4 12-14 0,6 4 1 15,0 4-14 1,11-1-10-16,-6 1 11 0,5-1-5 0,-10-7-93 0,5-8-192 31,-5-4-101-31,0-19-59 0,-5-9 9 0</inkml:trace>
</inkml:ink>
</file>

<file path=ppt/ink/ink497.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11-03T23:06:06.913"/>
    </inkml:context>
    <inkml:brush xml:id="br0">
      <inkml:brushProperty name="width" value="0.26667" units="cm"/>
      <inkml:brushProperty name="height" value="0.53333" units="cm"/>
      <inkml:brushProperty name="color" value="#00FF00"/>
      <inkml:brushProperty name="tip" value="rectangle"/>
      <inkml:brushProperty name="rasterOp" value="maskPen"/>
      <inkml:brushProperty name="fitToCurve" value="1"/>
    </inkml:brush>
  </inkml:definitions>
  <inkml:trace contextRef="#ctx0" brushRef="#br0">8-36 888 0,'-5'-32'43'15,"5"32"75"-15,0 0-13 0,0 0 125 16,0 0 29-16,-6 55-69 0,12 24-27 16,9 19-86-16,6 20-34 15,11 12 25-15,5 8 1 0,5-1-30 16,5 1-30-16,0 4 12 0,0-9-4 15,0-7-28-15,1-12-14 16,-7-11 12-16,1-21-1 0,-5-11-58 16,-5-12-102-16,-11-20-73 0,-21-39-25 15,26 43 3-15,-26-43-11 16,0 0-10-16</inkml:trace>
</inkml:ink>
</file>

<file path=ppt/ink/ink498.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11-03T23:06:07.111"/>
    </inkml:context>
    <inkml:brush xml:id="br0">
      <inkml:brushProperty name="width" value="0.26667" units="cm"/>
      <inkml:brushProperty name="height" value="0.53333" units="cm"/>
      <inkml:brushProperty name="color" value="#00FF00"/>
      <inkml:brushProperty name="tip" value="rectangle"/>
      <inkml:brushProperty name="rasterOp" value="maskPen"/>
      <inkml:brushProperty name="fitToCurve" value="1"/>
    </inkml:brush>
  </inkml:definitions>
  <inkml:trace contextRef="#ctx0" brushRef="#br0">24 366 1007 0,'-31'-20'51'0,"31"20"13"0,0 0 82 16,5-43-26-16,26 7-11 31,22 1-22-31,15 7-34 0,11 1-26 16,20-1-2-16,1 1-5 0,15-5-20 15,1-3-160-15,-6 7-197 16,-5 1-119-16</inkml:trace>
</inkml:ink>
</file>

<file path=ppt/ink/ink499.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11-03T23:06:19.364"/>
    </inkml:context>
    <inkml:brush xml:id="br0">
      <inkml:brushProperty name="width" value="0.26667" units="cm"/>
      <inkml:brushProperty name="height" value="0.53333" units="cm"/>
      <inkml:brushProperty name="color" value="#00FF00"/>
      <inkml:brushProperty name="tip" value="rectangle"/>
      <inkml:brushProperty name="rasterOp" value="maskPen"/>
      <inkml:brushProperty name="fitToCurve" value="1"/>
    </inkml:brush>
  </inkml:definitions>
  <inkml:trace contextRef="#ctx0" brushRef="#br0">556-21 457 0,'0'0'7'16,"21"0"52"-16,-21 0 10 15,0 0 23-15,0 0 67 0,26-4 28 16,-26 4 42-16,0 0-13 0,0 0 10 31,0 0-118-31,0 0-38 0,-26 43-49 16,-11 4-6-16,-5-4-21 0,-5 5 6 15,-6 3 8-15,1 0-3 0,-1-8 3 16,1-4-15-16,-1-11-5 0,6-8 6 16,5-13-4-1,6 1 1-15,4-4-10 0,32-4 39 16,-31 4-33-16,31-4 13 0,0 0-18 16,0 0 22-16,0 0-4 0,0 0 16 15,15 36-27-15,6-5 24 16,6 12-3-16,-1-3-2 0,-5 7-18 15,-5 8 25-15,-1 12-15 0,-4 23 5 16,-6 16-11-16,0 32 43 16,-5 23 37-16,5 24-44 15,-5 12 1-15,0 11-31 16,6-7 19-16,4-16-19 0,6-24 15 0,5-19-19 16,10-25 6-16,1-18 2 0,10-28 29 0,5-12-22 15,5-16 1-15,6-20-6 16,5-15-9-1,0-8-19-15,-5-11-4 0,-1-5 13 0,-4-4 13 16,-1-3-11-16,-10-1-6 0,-5 0 11 16,-6 1 6-16,-4 11 4 15,-12 0 13 1,-15 12-3-16,0 0-7 0,21-12-2 16,-21 12 0-16,0 0-5 15,6-27-17-15,-6 27-48 0,0-43-86 0,0-9-91 16,-11-3-23-16,1-11-13 15,-1-13-11-15,-5-8-37 0</inkml:trace>
</inkml:ink>
</file>

<file path=ppt/ink/ink5.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3:32:56.160"/>
    </inkml:context>
    <inkml:brush xml:id="br0">
      <inkml:brushProperty name="width" value="0.1" units="cm"/>
      <inkml:brushProperty name="height" value="0.1" units="cm"/>
      <inkml:brushProperty name="color" value="#3165BB"/>
      <inkml:brushProperty name="fitToCurve" value="1"/>
    </inkml:brush>
  </inkml:definitions>
  <inkml:trace contextRef="#ctx0" brushRef="#br0">799 489 392 0,'0'0'88'0,"0"0"31"15,0 0 16-15,0 0-19 0,0 0 17 16,0 0-6-16,0 0-18 0,0 0-21 16,0 0-23-16,0 0-52 15,0 0 8-15,0 0-21 0,0 0 28 16,0 0 26-16,0 0 51 15,0 0-16-15,0 0-44 0,0 0-27 16,0 0 4-16,0 0-28 0,-40 30 20 16,40-30-5-16,-39 18-14 15,39-18 12-15,-33 4 8 16,33-4-15-16,-33-8-15 0,33 8 30 16,0 0-25-16,-26-29 10 15,26 29 11-15,-20-30-25 0,20 30 27 16,0 0 0-16,0 0-13 0,-7-33-3 15,7 33 10-15,0 0-2 16,0 0-5-16,0 0 44 0,0 0 18 16,0 30-24-16,0 3-4 0,7 4 68 15,6 7 31-15,-6 0-47 16,6 4-16-16,0-3-22 0,0-5-9 16,7-3-15-16,-7-3-9 15,0-5-15-15,0-3 0 16,-13-26 0-16,13 26-4 0,-13-26 9 15,0 0 5-15,0 0-8 0,0 0-32 16,0 0-122-16,0 0-105 16,0 0-127-16,0 0-48 0,0 0 4 15,14-33 37-15</inkml:trace>
  <inkml:trace contextRef="#ctx0" brushRef="#br0" timeOffset="508">1107 149 398 0,'0'0'77'0,"-19"-37"70"0,19 37-22 16,-27-40 28-16,27 40-46 0,-32-37 2 15,32 37-23-15,0 0 7 16,-46-26-55-16,13 15-13 0,-7 11-6 15,40 0-5-15,-72 14 33 16,6 9 22-16,7-1-4 16,-7 11-27-16,-6 8-11 0,6 7 9 15,-6 7 25-15,0 8 45 0,6 3-11 16,0 8-41-16,7 4-45 16,7-1 6-16,6 1 24 0,13-4 65 15,7 0-36-15,12-8-20 0,14-3-17 16,0-7 11-16,20-8-10 15,6-8 4-15,27-7-6 0,6-7-12 16,13-3-14-16,7-9 4 0,7-3-2 16,-7-11-17-16,-1-7 11 15,1-11-4-15,-6-12-1 0,-8-7 16 16,1-7-6-16,-7-15-1 16,-6-12 0-16,-7-6-7 0,0-12-9 15,-13-3-9-15,-7-8-4 16,0-3 2-16,-13 10 10 0,-6 16 13 15,-7 14 2-15,-13 15-2 0,0 11-10 16,13 37-9-16,-46-22-46 16,6 18-83-16,40 4-134 0,-46 22-102 15,46-22-28-15,-39 41-63 0</inkml:trace>
</inkml:ink>
</file>

<file path=ppt/ink/ink50.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10-27T23:17:14.455"/>
    </inkml:context>
    <inkml:brush xml:id="br0">
      <inkml:brushProperty name="width" value="0.06667" units="cm"/>
      <inkml:brushProperty name="height" value="0.06667" units="cm"/>
      <inkml:brushProperty name="color" value="#3165BB"/>
      <inkml:brushProperty name="fitToCurve" value="1"/>
    </inkml:brush>
  </inkml:definitions>
  <inkml:traceGroup>
    <inkml:annotationXML>
      <emma:emma xmlns:emma="http://www.w3.org/2003/04/emma" version="1.0">
        <emma:interpretation id="{981CE504-BD57-4C9A-A27C-5835042105D1}" emma:medium="tactile" emma:mode="ink">
          <msink:context xmlns:msink="http://schemas.microsoft.com/ink/2010/main" type="inkDrawing" rotatedBoundingBox="11734,7004 15712,6627 15721,6721 11742,7097" shapeName="Other"/>
        </emma:interpretation>
      </emma:emma>
    </inkml:annotationXML>
    <inkml:trace contextRef="#ctx0" brushRef="#br0">6590 4377 508 0,'57'-4'147'16,"12"4"-14"-16,4-4-53 0,16 4-28 15,0-4-28-15,16 0-8 0,11-3-13 16,20-5-17-16,16 0 19 16,11-4-1-1,15-3 8-15,11-1-6 0,10-4 4 16,0 1-13-16,-5-1 9 15,0 0-25 1,-5 1 8-16,-6-5 3 0,1 5 19 16,0-1-14-16,-11 4 6 15,0 9-3-15,-21 3 11 0,-16 4-23 16,-21 0 22-16,-20 8 16 16,-22 0-16-16,-15 4-8 15,-16 3-42-15,-16 1 26 16,-26-12-192-16</inkml:trace>
  </inkml:traceGroup>
</inkml:ink>
</file>

<file path=ppt/ink/ink500.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11-03T23:06:19.616"/>
    </inkml:context>
    <inkml:brush xml:id="br0">
      <inkml:brushProperty name="width" value="0.26667" units="cm"/>
      <inkml:brushProperty name="height" value="0.53333" units="cm"/>
      <inkml:brushProperty name="color" value="#00FF00"/>
      <inkml:brushProperty name="tip" value="rectangle"/>
      <inkml:brushProperty name="rasterOp" value="maskPen"/>
      <inkml:brushProperty name="fitToCurve" value="1"/>
    </inkml:brush>
  </inkml:definitions>
  <inkml:trace contextRef="#ctx0" brushRef="#br0">-1 614 483 0,'0'0'87'0,"0"0"77"16,0 0-39-16,47-47-4 0,-5 4-42 16,10-5 21-16,16-3-14 15,6-12-3-15,4 0-46 0,1-3-18 16,0-1-38-16,-16 8-126 0,0 4-134 15,-11 3-16-15</inkml:trace>
</inkml:ink>
</file>

<file path=ppt/ink/ink501.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11-03T23:06:20.171"/>
    </inkml:context>
    <inkml:brush xml:id="br0">
      <inkml:brushProperty name="width" value="0.26667" units="cm"/>
      <inkml:brushProperty name="height" value="0.53333" units="cm"/>
      <inkml:brushProperty name="color" value="#00FF00"/>
      <inkml:brushProperty name="tip" value="rectangle"/>
      <inkml:brushProperty name="rasterOp" value="maskPen"/>
      <inkml:brushProperty name="fitToCurve" value="1"/>
    </inkml:brush>
  </inkml:definitions>
  <inkml:trace contextRef="#ctx0" brushRef="#br0">859 74 944 0,'-26'-35'186'16,"26"35"-5"-16,-31-27-54 0,31 27-31 15,-42-12-63-15,0 12 6 0,0 8-17 0,-5 7 29 16,-6 17 21-16,-10 15-37 15,0 16-16-15,0 8 12 0,0 15 17 0,6 13 9 16,4 19 14-16,-4 11-14 16,9 13 15-16,6 7-8 0,6 9-12 15,10 3-1-15,20-4-22 0,6-15-11 16,21-12 2-16,16-24 15 16,21-24-13-16,20-23-4 15,17-23 13 1,20-28-12-16,11-32-5 0,15-23-14 15,1-12 4-15,5-16 13 16,-11-4-11-16,-15 1 6 0,-22 3-8 16,-25 16 3-16,-22 0-16 0,-15 8-148 15,-21 4-220-15,-16 4-140 0,0 7-71 0</inkml:trace>
</inkml:ink>
</file>

<file path=ppt/ink/ink502.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11-03T23:06:40.283"/>
    </inkml:context>
    <inkml:brush xml:id="br0">
      <inkml:brushProperty name="width" value="0.26667" units="cm"/>
      <inkml:brushProperty name="height" value="0.53333" units="cm"/>
      <inkml:brushProperty name="color" value="#FFFF00"/>
      <inkml:brushProperty name="tip" value="rectangle"/>
      <inkml:brushProperty name="rasterOp" value="maskPen"/>
      <inkml:brushProperty name="fitToCurve" value="1"/>
    </inkml:brush>
  </inkml:definitions>
  <inkml:trace contextRef="#ctx0" brushRef="#br0">2737 426 507 0,'0'0'84'16,"-10"-31"-8"-16,10 31 42 0,0 0-20 15,0 0 8-15,-32-32 2 32,32 32-18-32,-26-27 36 0,26 27-24 15,0 0-35-15,-31-24-7 16,31 24-24-16,-21-20-3 0,21 20 21 0,0 0-22 0,-27-15-7 0,27 15 17 15,-31-12 10-15,5 4 41 16,-1-8-20-16,1 4-10 16,-11-7 4-16,11 3 35 0,-16 0-12 15,6 4-42 1,-1 1-19-16,-5 7 20 16,0-8 7-16,0 4-7 0,-10 4-40 15,15-8 8-15,-5-3 8 16,-5 3-8-16,0 0-12 15,-1 4 2-15,-4 0 13 0,5-4 43 16,0 1-16-16,-6-1-20 0,6 4-11 16,0 4 12-16,0-4-10 0,5 4-5 15,-6 8-3-15,6-4 17 0,0 4 30 16,6 4-32-16,-6 8-16 0,-11-1 2 16,11 5 9-16,0 0-6 15,-5 3 5-15,0 5 14 0,0-1 1 16,0 5-19-16,-1 3-9 0,1-7 2 15,-5 7 17-15,5 1 14 16,-11 3-11-16,0 8 7 0,6-4 3 31,-6 9-1-31,0 3-3 0,6-4-2 0,0 0 18 0,-6 8-15 0,16 4-11 16,0-4-9-16,0-4 6 16,5 8 3-16,6 0-5 0,-6 0 8 15,11-4 9-15,5 0-16 16,5 0-7-16,1 4 53 0,4-4-14 31,1 7-13-31,10-3-18 0,-6-4 12 16,1 8 0-16,5-4 2 15,-5 4 29-15,5 0-24 0,5-8-15 0,0 0-3 16,1-4-9-16,4 4-2 0,1-4 9 16,-1-4-11-16,6 0-4 15,-1-4 9-15,-15-47 31 0,37 75 1 16,-5-12-4-1,-1-8-28-15,11-12 4 0,0 5 7 0,10-9 3 16,6 4-28-16,10-11 8 16,11-1 17-16,5 0 3 0,5-3 1 15,11-8-11-15,-1-9 19 0,6-3-31 16,5-8 2-16,0-4-4 0,1-7 6 16,4 3-1-16,-5-12 8 15,-5-4-6-15,0 1 3 16,-16-5 14-16,0-7-8 0,-10-8 6 15,-6-4 5 1,1-9 0-16,-6-6-36 0,0-13 1 16,-5-8 13-16,0-11-9 15,0-12-11-15,0-16 1 0,0-4 5 16,-11-8 5-16,-5 4-6 0,0 16-3 16,-15 8 17-16,-11 12-45 15,-5 11 63-15,-16 12-8 0,-6 16-11 16,-9 12-16-16,-12 12-3 0,6 7 0 15,-15 0 1-15,-1 13-7 0,-15 3-94 16,4 4-135-16,6 8-112 16,-15 4-99-16,-1-1-143 0,-5 9-204 15,0 4-58 1</inkml:trace>
</inkml:ink>
</file>

<file path=ppt/ink/ink503.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11-03T23:06:44.283"/>
    </inkml:context>
    <inkml:brush xml:id="br0">
      <inkml:brushProperty name="width" value="0.26667" units="cm"/>
      <inkml:brushProperty name="height" value="0.53333" units="cm"/>
      <inkml:brushProperty name="color" value="#FFFF00"/>
      <inkml:brushProperty name="tip" value="rectangle"/>
      <inkml:brushProperty name="rasterOp" value="maskPen"/>
      <inkml:brushProperty name="fitToCurve" value="1"/>
    </inkml:brush>
  </inkml:definitions>
  <inkml:trace contextRef="#ctx0" brushRef="#br0">-11 4254 525 0,'-26'-8'70'0,"26"8"-52"0,0 0 8 15,0 0 15-15,0 0 17 16,0 0 44 0,0 0 16-16,32-32 9 15,4 5 35-15,6-5-44 16,5-3 14-16,6-16-17 0,15-8 26 15,5-20-67-15,1-7-30 16,5-5-36-16,-6 5 9 16,0 3 19-16,-4 1 3 0,-1-1-27 15,0 4 26-15,0 1-20 16,0-1-6-16,6 0 6 16,-6 5-13-16,5-1-5 0,1 4 0 15,10-4 0-15,-1 1 0 0,12 7-3 16,4 0 7-16,1 4-2 0,0 4-13 15,-1 0 14 1,1 4-11-16,0 0 4 0,-1-4 12 0,1 4-5 16,-1 0-30-16,-4 4 43 15,-6-4-7-15,-5 3-14 16,0-3-6-16,-6 4 19 0,1 0 8 16,-5-4-1-16,-1 4 80 15,-5 0-7-15,6 4-42 0,4-4-14 16,1-1-40-16,5 5 17 15,0 4-9-15,0 0-4 0,-6 3 8 16,1-3-4-16,-6 8 8 0,-5-5 1 31,1 5-14-31,-6 0 11 0,-6 3-14 16,6-3 17-16,0 3-3 16,0 1-6-16,-5 3-11 0,5 9 17 15,0-5-20-15,0 8 26 16,-1 1-6-16,1 3-9 0,0 4 3 0,0-4 2 15,-5 4-12-15,5 0 16 0,-5 0 8 16,-6 5-8 0,0-9-6-16,1 4 9 0,-6-4-14 15,5 0 1-15,1 0 15 16,-6-3-22-16,0 3 19 0,0 0-4 16,1 0-17-16,4-3 13 15,-5 3 15-15,1-4-12 16,4 0-11-16,6 1 14 0,5-9-16 15,-1 0 15-15,7 1 15 0,-1-9-32 16,5-3 19 0,1 4 7-16,-1-1-12 0,-5-3 2 0,6-1 9 15,-6 5-13-15,0-5-11 16,0 5 32-16,-5-4-19 0,5 3 7 16,-5 1 7-16,5-5-24 0,-10 9 8 15,5-5 12-15,5 9-15 16,-10-5 6-16,5 8-12 15,-6 5 20-15,-4 3-21 0,-1 4 20 0,1 0-20 16,-1 4 10-16,-5 0-7 16,-5 8 10-16,6 0 10 0,-7 0-11 31,1 0-2-31,6 8 5 0,-6-8 1 16,5 4-12-16,0 3 6 15,0-7 11-15,6 0-14 0,-1 4 3 16,-5 0 4-16,6-4-17 0,-1 4 25 15,-5 0-12-15,6 0-12 16,-1-1 24-16,1 1-7 0,4 12-8 16,-4 0 10-16,4 3 0 15,6-3-18-15,-5 0 18 0,5 7 6 16,0-7-21-16,5 3 23 0,5-3-15 0,1 0 0 16,5-5 7-16,4-7-14 15,1 0 7-15,11-4 7 16,4-4-13-16,6-4 8 0,11-4 5 15,-6 4-15-15,0-4 10 16,0 5 11-16,0-5-17 16,-5 8 6-16,0-4 10 0,0-4-12 15,-6 0 0-15,6 0-10 16,5 4 22-16,-5-4-15 0,0 4 9 16,0 4-6-16,0-7-8 0,10 3 8 0,-5 4 7 15,6-4-14-15,-1 0-1 16,0 8 17-16,1-4-12 0,-1 0-11 15,-5 4 29-15,-5 3-8 32,0 5-15-32,0-4 8 0,5 0 6 15,-5 4-2-15,5-4-10 0,0-4 18 16,-5 3-12-16,10-7-13 16,1 8 13-16,4-4 10 0,-4 4-16 15,-6 0 3-15,-5 4 12 16,-6-4-7-16,-4 11-9 0,-1 1 12 15,-5 0-9-15,-5 3 4 0,5 1 10 0,-5-1-3 16,5 1-15-16,1 4 11 0,-1-5-3 31,0 5 5-31,5-5 0 16,-5 1-12-16,6-4 3 0,-1-1 14 16,1 5-17-16,4-5 7 0,-10 5 5 15,0-4-5-15,1 3-11 16,-6 1 21-16,-1-4-5 0,1-1-14 15,0 1 14-15,5 0 7 16,1-1-17-16,4 1 19 0,0-4-12 16,-5 3-12-16,6 1 10 15,-6 0 5-15,0 3-10 0,-5 1 8 16,5 3-3-16,-10-3-4 16,-1 0 9-16,-4 3 0 0,-6 5-16 15,0-1 14-15,-5 4 9 0,-5-7-6 16,5 7-9-16,-6-3 10 0,6-5-17 0,0 5 15 15,5-5 3-15,1 1-20 16,4-1 19 0,6 1 18-16,5-4-25 0,0-1 6 0,-1-3-19 15,7 3 6-15,-7-3 17 16,7-4-19 0,-6 3 9-16,-6-3 7 0,6 4-3 0,5-4-9 15,-5 3 9-15,0 1-2 0,0 0-8 16,-11-1 13-16,1-3-7 15,-6 8-3-15,-5-5 3 16,0 1 10-16,-11 0-18 0,1 3 20 16,-1 1-12-16,1-5-5 15,-6 5 13-15,0 0-17 0,5-1 11 16,1-3 26-16,-1 3-36 0,6-3 12 16,5 4-15-16,5-5 11 15,-5 1 13-15,5 4-24 0,0 3 5 16,0 1 20-16,1 3-14 15,-6 5-8-15,-1 3 21 0,7 4-27 16,-6 8 17-16,0 4 10 0,5 0-19 31,0 4 23-31,0 0-9 0,0 0-1 16,0 0 21-16,-5 0 2 16,-5 4-3-16,0 0 3 0,-6 0 7 15,1-4-22-15,-1 4-1 16,-5-4 17-16,0 0-23 0,6-4 7 15,-1 0 20-15,11-4 3 0,0 0-14 16,5-3 14-16,-5 3-6 0,0-4 3 0,0 4-4 16,-5-4 0-16,-1-3-23 15,1 3-4-15,-5-4 7 0,-1-4 1 16,-10-7-15-16,5 3 10 16,-10 1 28-1,5-5 0-15,-6 1-9 0,1-5 10 16,-5 5-19-16,4-5 4 15,-4 1-6-15,5-5-10 16,-6 5 3-16,0-9 10 0,6-3-11 16,-11 0 7-16,6-4 16 0,-6-5-1 0,-26-7 12 15,37 8-14-15,-37-8-21 0,31 4 9 32,-31-4-7-32,0 0-8 0,32-4 11 15,-32 4 2-15,0 0-13 0,0 0 22 16,0 0-17-16,26 0-5 15,-26 0 24-15,0 0-17 0,0 0-7 16,0 0 4-16,0 0-4 16,0 0-4-16,0 0-4 0,0 0-201 15,0 0-232-15,0 0-426 16</inkml:trace>
</inkml:ink>
</file>

<file path=ppt/ink/ink504.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11-03T23:07:18.896"/>
    </inkml:context>
    <inkml:brush xml:id="br0">
      <inkml:brushProperty name="width" value="0.33333" units="cm"/>
      <inkml:brushProperty name="height" value="0.66667" units="cm"/>
      <inkml:brushProperty name="color" value="#00FFFF"/>
      <inkml:brushProperty name="tip" value="rectangle"/>
      <inkml:brushProperty name="rasterOp" value="maskPen"/>
      <inkml:brushProperty name="fitToCurve" value="1"/>
    </inkml:brush>
  </inkml:definitions>
  <inkml:trace contextRef="#ctx0" brushRef="#br0">-1 5016 669 0,'0'0'111'16,"0"0"11"-16,0 0 10 16,31-8 28-16,-31 8-32 0,31-4 33 15,1 0-23-15,5 4-29 16,-1 0 15-16,6 0 31 15,16 0-53-15,5 0-21 16,10 0-16-16,1 4 18 16,10 4-36-16,0 4-29 15,-1 4 9-15,-4-1-13 0,-5 5-14 16,-6 0 27-16,-5 7-40 16,0 1 25-16,-11 3 5 15,6 5-28-15,-6-1 7 0,-5 4 23 0,6 5-16 16,-6-1-21-16,0 4 43 15,6 4-6-15,-1 0-19 16,0 4 5-16,-4-3 6 0,-1-1-5 16,-5 0 0-16,0-4-10 15,0-4-5-15,-11 1 12 16,6-5 1-16,-6-8-13 0,1 5 9 0,-1-5 5 16,1-3-12-16,-1-1 10 31,1-3-8-31,4 3 16 0,1 1-21 15,0-1 3-15,-1-3 9 16,1 0 10-16,0-1-12 0,0 1 5 16,-6 3-17-16,0-3 12 15,1 3-4-15,-11 1 4 0,0-4 8 16,-5 3-11-16,-1 1-3 0,1-1 19 16,-5 5-21-16,4-1 8 0,-4 1 9 15,5-5-16-15,-6 1 7 0,1-5 8 16,-1 5-5-16,-10-28-11 0,21 31 5 15,0 1 11-15,-5-9-19 16,-6 5 14 0,-10-28-12-16,26 27 13 0,-26-27-4 15,16 32 8-15,-16-32-8 0,21 27-6 16,-21-27 12-16,21 32-4 16,-5-9-5-16,-16-23-3 0,16 28 20 15,-1-4-17-15,-15-24-7 0,26 35 3 0,-26-35 20 16,27 39-16-16,-1-7-11 0,-26-32 19 31,31 35-5-31,-4-7-4 16,-1-1 7-16,-5-3 4 0,5 3-14 15,0-3 4-15,0-4 15 16,6-1-12-16,-1 1 0 16,6-4 4-16,-5-1-4 0,10-3-5 15,-1 0 11-15,1 4 1 0,11-5-14 16,-1 5 2-16,1-4 10 15,-1 4 0-15,6 3-12 0,0-3 7 16,-1 4 5-16,-4 3-8 0,4 5-12 0,1-4 23 16,-6 3-8-16,6 1-8 0,-5 3 15 15,4 1-1 1,1-1-17-16,0 4 1 0,-6 1 19 16,6-5-9-16,-6 5-8 15,6-1 8-15,-6-4 5 16,-4 5-8-16,4-5-7 0,0 1 22 15,-4-5-12-15,4 1-9 0,0-1 19 16,1-7-20-16,-1 0 13 0,6-1-7 16,0-7 11-16,-6 8-7 15,11-4-4-15,5-1 12 0,-5 5-15 16,0 4 4-16,5-5 13 16,0 5-7-16,1-4-6 15,4 3 8-15,-5-3 7 16,0-8-12-16,1 3 18 0,-1-11 1 0,10 0 11 15,-4 4-15-15,4-8 2 16,1-8-22-16,-6 0 5 0,1-7 8 16,-6 7-5-16,0-4-3 0,0 4-10 15,-5 0 5-15,6-4 14 16,-7 5-2-16,7 3-7 0,4-4-10 16,-5-4 13-16,11 0 3 0,-6 0-6 15,6 1-6 1,0-5 1-16,-6 4-3 0,-5 4 18 15,6 0-10-15,-6 0-12 16,0 4 12-16,0 1 0 0,0 3 0 16,0 0 0-16,1 0 7 15,-1 3-7-15,0-3-8 0,-10 4-5 16,10-4 9-16,-5 0 13 0,0-4-2 16,0 1-7-16,-6-1-10 15,1 0 2-15,0-4 8 0,-1 4 13 16,1 4-10-16,-6 0-7 15,1 0-1-15,5 0 2 0,-6 0 0 16,-5 4 18-16,0-4-11 16,1 0-15-16,-6 0-1 0,10-4 15 15,0 0 8-15,1 0-6 0,-1-4-9 16,6 4 4-16,-6-4-14 0,6 8 5 16,0-4 14-16,-1 0-3 0,1 1 3 0,-5-1-10 15,-1 0 10-15,6 0-8 0,-6 4 6 16,-5 0-11-16,1 0 11 15,-7 0-3-15,1 4 0 0,-5 4 3 16,-5-5-11-16,-6 5 16 0,0 0-22 16,0 4 26-16,-10-4-15 15,5 4 10-15,-5-1-19 0,-16-11 23 16,26 20-2-16,-5-4-19 0,-5 0 10 31,5-5 7-31,0 1-16 16,0-4 9-16,0-4 4 0,5 8-4 15,0-4-10-15,5-4 16 0,1 7 3 16,5 1-22-16,-1-4 10 0,1 8 15 16,5-8-18-16,0 0 11 0,5 7 1 15,0-3-12-15,6 0-4 0,-6-4 18 16,5 4-4-16,6-1-18 16,-6-3 7-16,6 0 3 15,0-4 4-15,5 4 28 0,0-4-28 16,0 8-4-16,10-5 0 0,-5 1-5 15,6 0 1-15,4 0 8 16,-4-4-9-16,-1 0 9 16,6-4 0-16,-6 0 7 0,6 0 6 15,0 4-7-15,-1 0-6 0,-4 0 0 0,9 4-10 0,-4-5 10 16,0 1-5-16,-1 4 17 16,1 0-5-16,0 0-7 0,-6 0-3 15,6 0-5-15,-11 0 8 0,5-1-10 31,-10-3 6-31,0 4 1 0,0 0 6 16,-5-4 9-16,-6 4-4 0,6 4-13 16,-6-4 0-16,1 3-5 15,-1 1 22-15,-4 0-4 0,4 4-1 16,6-4-7-16,-6-5 0 16,6 1 0-16,-1-8 4 0,-4 0 4 15,5 0-6-15,-1 0-2 0,1 0-7 16,0-8 14-16,-1 4 3 0,1-3-4 15,0-1-1-15,-1 4 0 0,1 0-20 16,-6-4 8-16,-4 4 17 16,-6-4-10-16,-6 4 3 0,-4 0 6 15,-6 0-4-15,0 0 0 0,-26 4-5 16,32 0 0-16,-11 0-6 0,-21 0 1 16,36 4 0-16,-9-4 5 0,-6 0-6 15,0-4 9-15,5 4 5 16,0-3 2-16,5-1-10 0,6 0 0 15,5-8 0-15,5 0-4 0,0-8 4 16,6 5 5-16,-1-5 0 16,-4-4 4-16,4 9-3 0,-5-1 2 15,-5 0-8-15,5 0-5 16,1 1-2-16,-12-1 4 0,1 0 16 16,-6 8-2-16,1-3-3 15,-1 3-8 1,-31 8-10-16,42-20 7 0,-15 8 9 15,-27 12-2-15,36-11 6 0,-36 11-7 16,32-12-10-16,-32 12-3 16,0 0 7-16,36-24 12 15,-36 24 1-15,0 0-2 0,32-27-6 16,-32 27-6-16,0 0 1 0,26-40 3 0,-26 40 9 0,16-43 7 16,0 4-20-16,-11-5-5 0,-5-3 3 15,-5 0 9-15,5-8 2 0,0-4-5 16,-6 0-9-16,6-8 2 15,-5-4 13-15,0 1-2 0,5 3-4 16,5-4-4-16,-5 4 1 16,5 0 3-1,-5 0 9-15,0 0-2 0,6 1-10 0,4-5 3 16,-5-4-6 0,1 4 14-16,4-3-3 0,0-5 3 0,1 0 2 15,5-3-21-15,-6-9 11 0,1 1 6 16,-6-1 4-16,-5 5-3 15,0-5 0-15,5 5-17 0,-10-1 5 16,0 1 11-16,-1 3 2 0,1 12-3 16,-5-3-18-16,4 7 17 15,1 0-4-15,0 4 8 0,0-4 0 16,5-4-18 0,-6 4 7-16,1 5 3 15,5-9 10-15,0 8 1 0,5-4-9 16,1 0-11-16,-1-8 6 0,0 5-2 0,0-1 15 0,-5-4-5 15,6-4-5-15,-6-3-10 0,5-5 17 32,0-7 3-32,0-1-7 0,1-11-15 15,4-4 16-15,-10 0 4 0,11 4-8 16,-6 4-5-16,0-1-3 16,0 5 8-16,1 4 3 0,-1 3-7 15,0-3 1-15,0-8 7 16,-5 7-4-16,0-3 10 0,0 7-1 15,-5 5-16-15,5 7-5 16,-5 8 4-16,5-3 21 0,0 3-11 16,5 0-2-16,-5 4-13 0,11 4 21 15,-1 0-8-15,1 0-11 0,-1 1 4 16,6-1 7-16,5-4 3 0,0 0 6 16,0-4-9-1,0-8 5-15,-6 1-2 0,6-1-12 16,-5 4-3-16,0 1 12 15,-6 3 3-15,-4 4 4 0,-1 8-7 0,5 4-11 16,1 8 6-16,-11 4 11 16,0 43 1-16,10-59-13 0,1 11 2 0,-11 48-8 15,10-63 4-15,1 12 26 0,-11 51-18 32,10-59-7-32,-10 59 0 0,16-59 0 15,-16 59 7-15,0 0 0 0,16-63 12 16,-16 63-5-16,0 0 0 15,15-51-7-15,-15 51-11 0,0 0 6 16,16-55 0-16,-16 55 14 0,16-55-6 16,-16 55-7-16,21-51-1 0,-21 51-4 15,26-55 1-15,-5 12 18 0,-21 43-3 16,21-51-1-16,-21 51-4 16,26-48-6-16,-26 48-17 15,0 0 21-15,0 0 0 0,0 0 5 0,21-47-5 16,-21 47 3-16,0 0-1 15,0 0 3-15,0 0-9 16,0 0 1-16,0 0 10 0,0 0-10 16,42-43-19-16,-42 43 26 0,37-36-9 15,-37 36 8-15,37-31 8 16,-6 15-11-16,-5 4-10 0,6 1 0 16,-1-1-1-16,6 4 23 15,0-4-4-15,5 4-4 0,0-3-4 16,5-1-8-16,0 4 8 0,5-4-6 15,-4 4-4-15,4 0 13 16,-5 4 7-16,-5 0-10 0,5 1 0 16,-5 3-3-16,0 0-5 15,0 0 8-15,-5 0 7 0,0 3-2 16,5 1-11-16,0 4 0 0,-6 0 6 16,-4 0 5-16,4 0-2 0,-36-8 7 15,48 16-10-15,-6-1-5 16,-6-3-6-16,1 0 15 15,5-4 0-15,-5 0-10 0,-6 3 12 16,-31-11 2-16,58 20-8 0,-11-4-11 16,0-4 15-16,-5-4 4 15,5 3-8-15,-5 1-5 0,11-8 7 16,-11 4 2-16,10 0-1 0,-5 4-3 16,6-5-9-16,-1 5 1 15,-5 0 8-15,1 4 9 16,-7 0-3-16,1 3-6 0,0 5 0 15,0-1 3-15,0 1-3 0,-5 0-10 16,0-5 10-16,-37-19 11 16,52 28-1-16,-10 3-10 0,-42-31-3 0,53 40-15 0,-6-9 15 0,-47-31 3 15,52 31 14-15,-10-3-9 16,-42-28-2-16,58 35 0 0,-11-3 0 16,-5-5-3-16,0 1-11 15,-42-28 4 1,52 31 12-16,1-3-5 0,-11-1 10 0,0 1-5 0,5-4-5 15,0-9-13-15,-5-3 25 16,0 8-7 0,-42-20-1-16,58 23-4 0,-6-3-15 0,-10 0 7 15,-5 3 13-15,-37-23 8 0,47 36-4 16,-10-5-15-16,5 1-6 16,-11-1 12-1,-31-31 0-15,53 35-6 0,-12 1 17 0,-4-1-3 16,-5-3-14-16,-32-32-4 0,52 47 6 15,-15-4 14 1,5 0 0-16,-6 1-6 0,-4 3-8 16,5 0-6-16,-6 8 10 0,6 0 7 0,-6 4 4 15,1-4-11-15,-1 4-5 16,1-8 1 0,-1-7 12-16,-31-44-2 0,47 67-14 0,-5-20 8 0,-42-47 0 15,47 47 11-15,-15-16-11 16,-32-31-11-1,47 36 11-15,-10-13 7 0,-37-23-7 16,42 28 8-16,-6-4-5 0,-36-24-9 16,48 27-4-16,-12-7 10 15,-36-20 8-15,48 23-4 0,-12-3-2 16,1-8 2-16,-37-12-17 0,47 19 18 16,-47-19-1-16,63 12 2 15,-10-4-1-15,-6-4-3 0,5 4-2 16,-5-8-9-16,-5 0 6 0,6 0-4 15,-7 0 14-15,7 4-1 0,-6-4-10 16,5 8-3-16,-5 3-5 0,5 1 18 16,-5 0 1-16,0 0-4 15,0 4 0-15,0-5-10 16,5 5 2-16,0-8 12 0,0 4-7 16,1 0 0-16,4-1-8 0,-5 1 0 15,0-4 4-15,-5 4 13 16,-5 0-5-16,0 3-1 0,-1 1 1 15,-36-16-10-15,37 20-2 0,-37-20 8 16,0 0-6-16,42 16 14 16,-42-16 0-16,0 0-11 0,0 0-4 15,0 0-3-15,0 0 17 0,0 0-4 16,0 0 0-16,0 0 6 0,0 0 3 16,0 0-5-16,0 0-7 15,0 0-6-15,0 0 3 16,0 0 3-16,0 0-8 0,0 0 4 15,0 0 1-15,0 0-62 16,0 0-168-16,0 0-204 0,0 0-199 16,0 0-38-16</inkml:trace>
</inkml:ink>
</file>

<file path=ppt/ink/ink505.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11-03T23:07:05.126"/>
    </inkml:context>
    <inkml:brush xml:id="br0">
      <inkml:brushProperty name="width" value="0.13333" units="cm"/>
      <inkml:brushProperty name="height" value="0.13333" units="cm"/>
      <inkml:brushProperty name="color" value="#FFF200"/>
      <inkml:brushProperty name="fitToCurve" value="1"/>
    </inkml:brush>
    <inkml:brush xml:id="br1">
      <inkml:brushProperty name="width" value="0.13333" units="cm"/>
      <inkml:brushProperty name="height" value="0.13333" units="cm"/>
      <inkml:brushProperty name="color" value="#9966CC"/>
      <inkml:brushProperty name="fitToCurve" value="1"/>
    </inkml:brush>
  </inkml:definitions>
  <inkml:traceGroup>
    <inkml:annotationXML>
      <emma:emma xmlns:emma="http://www.w3.org/2003/04/emma" version="1.0">
        <emma:interpretation id="{A29F8300-9BBB-46F5-AC80-D81213945C39}" emma:medium="tactile" emma:mode="ink">
          <msink:context xmlns:msink="http://schemas.microsoft.com/ink/2010/main" type="writingRegion" rotatedBoundingBox="32560,342 32610,4429 29592,4466 29542,379"/>
        </emma:interpretation>
      </emma:emma>
    </inkml:annotationXML>
    <inkml:traceGroup>
      <inkml:annotationXML>
        <emma:emma xmlns:emma="http://www.w3.org/2003/04/emma" version="1.0">
          <emma:interpretation id="{0D6D1065-2414-42BE-82E0-77F0F37D77F3}" emma:medium="tactile" emma:mode="ink">
            <msink:context xmlns:msink="http://schemas.microsoft.com/ink/2010/main" type="paragraph" rotatedBoundingBox="32560,342 32610,4429 30861,4450 30812,363" alignmentLevel="1"/>
          </emma:interpretation>
        </emma:emma>
      </inkml:annotationXML>
      <inkml:traceGroup>
        <inkml:annotationXML>
          <emma:emma xmlns:emma="http://www.w3.org/2003/04/emma" version="1.0">
            <emma:interpretation id="{4CDA5693-8493-495C-BBEB-5E3996A07B71}" emma:medium="tactile" emma:mode="ink">
              <msink:context xmlns:msink="http://schemas.microsoft.com/ink/2010/main" type="inkBullet" rotatedBoundingBox="31297,357 31298,483 31249,483 31247,358"/>
            </emma:interpretation>
            <emma:one-of disjunction-type="recognition" id="oneOf0">
              <emma:interpretation id="interp0" emma:lang="" emma:confidence="0">
                <emma:literal>•</emma:literal>
              </emma:interpretation>
            </emma:one-of>
          </emma:emma>
        </inkml:annotationXML>
        <inkml:trace contextRef="#ctx0" brushRef="#br0">-428-1849 957 0,'0'0'83'0,"0"0"169"15,0 0 66-15,0 0-92 0,0 0-89 16,0 0-48-16,0 0-62 0,0 0 95 0,0 0 12 15,0 0-27-15,11-32-38 0,-11 32-21 16,0 0-39-16,11-31 10 0,-11 31-11 16,0 0 14-16,15-32-7 0,-15 32-15 15,0 0 19 1,11-31 3-16,-11 31 1 0,0 0 6 16,0 0 7-16,0 0-11 0,0 0-8 15,0 0 0-15,0 0-9 0,0 0 5 16,0 0-5-16,0 0-3 0,0 0-9 15,0 0-35 1,0 0-171-16,-26 43-237 0,26-43-177 16,0 55-4-16</inkml:trace>
      </inkml:traceGroup>
      <inkml:traceGroup>
        <inkml:annotationXML>
          <emma:emma xmlns:emma="http://www.w3.org/2003/04/emma" version="1.0">
            <emma:interpretation id="{3B1101A3-2273-4E12-AF08-5D525D1B8DED}" emma:medium="tactile" emma:mode="ink">
              <msink:context xmlns:msink="http://schemas.microsoft.com/ink/2010/main" type="line" rotatedBoundingBox="32562,541 32610,4429 30861,4450 30814,562"/>
            </emma:interpretation>
          </emma:emma>
        </inkml:annotationXML>
        <inkml:traceGroup>
          <inkml:annotationXML>
            <emma:emma xmlns:emma="http://www.w3.org/2003/04/emma" version="1.0">
              <emma:interpretation id="{087B9323-DB60-4B4E-BCE1-F928B1239EA5}" emma:medium="tactile" emma:mode="ink">
                <msink:context xmlns:msink="http://schemas.microsoft.com/ink/2010/main" type="inkWord" rotatedBoundingBox="32562,541 32610,4429 30861,4450 30814,562"/>
              </emma:interpretation>
            </emma:emma>
          </inkml:annotationXML>
          <inkml:trace contextRef="#ctx0" brushRef="#br1" timeOffset="19377.3564">-471-1523 615 0,'0'0'84'16,"0"0"17"-16,26 36 67 0,-5-1-30 15,0 0 19-15,-10 16-19 16,-1 4-27-16,-4 4 13 0,-6 12 14 16,-16 0 2-16,-5 0-64 0,-11 4-17 15,-15-5-42-15,0 1 3 0,-11-8-8 31,-10-4-16-31,11-8-240 0,-6-8-205 16,0-11-80-16</inkml:trace>
          <inkml:trace contextRef="#ctx0" brushRef="#br1" timeOffset="19109.2548">132-1248 816 0,'21'20'207'15,"-21"-20"-21"1,16 39 28-16,-16 5-38 0,0-1-58 16,-16 8-75-16,-5 0-12 0,0 4 0 15,-15 0-29-15,-6 0 3 0,5 0-22 16,0-7-228-16,-5-5-175 15,6-12-20-15</inkml:trace>
          <inkml:trace contextRef="#ctx0" brushRef="#br1" timeOffset="18864.9505">442-1786 677 0,'0'0'132'16,"0"0"46"-16,0 0 34 0,0 0-14 16,0 0-109-16,0 0-41 15,0 0-21-15,0 0-1 0,0 0-14 16,0 0-7-16,0 0 16 0,0 0-13 0,0 0-227 15,0 0-163-15,0 0-92 0</inkml:trace>
          <inkml:trace contextRef="#ctx0" brushRef="#br1" timeOffset="18624.1004">609-1661 718 0,'0'28'142'0,"0"11"14"0,-10 20 5 15,0 12-20-15,-11 8-47 16,5 7-41-16,-16-3-25 0,11 3-16 0,0-3-12 16,-5-8 0-16,5-8 0 15,0-4 7-15,-5-8-1 0,5-8 12 16,11-8-18-16,-6-4-10 0,-5-11-157 31,21-24-83-31,-21 32-20 0,5-13-7 16</inkml:trace>
          <inkml:trace contextRef="#ctx0" brushRef="#br1" timeOffset="17001.3633">164 1148 571 0,'0'0'135'0,"0"0"48"0,15 27 30 15,-15-27-43-15,27 20-25 0,-27-20 2 16,21 19-22-16,0-7-33 0,-21-12-42 16,26 12 0-16,-26-12 9 0,0 0 5 15,0 0-5-15,0 0-22 0,0 0-28 16,-26 28-3-16,5-9 11 15,-16-3 1-15,0-4-27 0,-5 0 2 16,6 3 7-16,-6-3 0 0,15-4 6 16,-4 0-3-16,15 0-15 0,16-8 15 0,0 0-6 15,-15 39-3-15,-1-11-9 16,16-1 28-16,0 5 3 0,16 7 32 0,-6 0 31 16,0 1-3-16,11 3-45 0,0 0 29 15,-5-4-6-15,-5-3-27 0,-1-5 6 16,1 1-6-16,-11-9 37 15,0 1-31-15,0-24 3 0,-27 35-26 16,-4-11-15-16,-1-4 17 0,-15-13-12 16,5 1 7-16,-5-8 1 0,0-12-11 15,10-3 8-15,-5-9 22 0,6-11 18 32,9-16-6-32,6-12-12 0,0-8-17 0,11-12 47 0,10 5-15 31,0 3-23-31,21 8-13 0,-11 8 2 15,11 8-3-15,-5 8-5 0,10 7-9 16,6 9-63-16,-11 7-250 0,15 8-289 16,-4 12-113-16</inkml:trace>
          <inkml:trace contextRef="#ctx0" brushRef="#br1" timeOffset="17170.5987">64 2107 1305 0,'0'0'299'0,"0"0"-28"0,0 0-130 15,0 0-63 1,0 0-51-16,26-16-157 0,-26 16-237 16,11-39-130-16</inkml:trace>
          <inkml:trace contextRef="#ctx0" brushRef="#br1" timeOffset="16484.353">908 35 902 0,'0'0'228'16,"0"0"47"-16,-31-28-24 0,-6 20-49 16,6 8-47-16,-6 8-59 0,-10 4-14 0,5 0-34 0,-5 3-24 15,-11 1-20-15,0 4 14 0,1-5-9 16,-12 9 5-16,12 0-6 16,-6 3-11-16,10 5 8 0,1-5-23 15,5 1 23-15,10-1-78 0,6 9-173 16,4-5-139-16,12 5-41 0,-1 3 51 31,16 4 32-31</inkml:trace>
          <inkml:trace contextRef="#ctx0" brushRef="#br1" timeOffset="16217.4595">442 668 720 0,'0'0'201'16,"0"0"19"-16,0 0-23 0,0 0-73 15,0 0-31-15,0 27 87 0,0-27 53 16,10 36 4-16,1 3-67 0,-1 12-55 31,1 8 5-31,4 4-26 0,-4 4-24 16,-1 4-5-16,11-1 14 0,-10 1-9 15,5 0-41-15,-6-12-16 16,1 0 6-16,4-8-3 0,-4-4-11 16,-1-7-16-16,1-5 7 0,-1-11 4 15,-10-24-100-15,21 27-186 0,-21-27-174 16,0 0-180-16,0 0 51 15</inkml:trace>
        </inkml:traceGroup>
      </inkml:traceGroup>
    </inkml:traceGroup>
    <inkml:traceGroup>
      <inkml:annotationXML>
        <emma:emma xmlns:emma="http://www.w3.org/2003/04/emma" version="1.0">
          <emma:interpretation id="{148C3B3E-5D90-4E9D-9CB2-2D773C3737CA}" emma:medium="tactile" emma:mode="ink">
            <msink:context xmlns:msink="http://schemas.microsoft.com/ink/2010/main" type="paragraph" rotatedBoundingBox="30543,571 30804,4261 29636,4344 29375,654" alignmentLevel="1"/>
          </emma:interpretation>
        </emma:emma>
      </inkml:annotationXML>
      <inkml:traceGroup>
        <inkml:annotationXML>
          <emma:emma xmlns:emma="http://www.w3.org/2003/04/emma" version="1.0">
            <emma:interpretation id="{5FB46A6C-AB8B-40B4-A340-1E1C50A8F3F3}" emma:medium="tactile" emma:mode="ink">
              <msink:context xmlns:msink="http://schemas.microsoft.com/ink/2010/main" type="line" rotatedBoundingBox="30543,571 30804,4261 29636,4344 29375,654"/>
            </emma:interpretation>
          </emma:emma>
        </inkml:annotationXML>
        <inkml:traceGroup>
          <inkml:annotationXML>
            <emma:emma xmlns:emma="http://www.w3.org/2003/04/emma" version="1.0">
              <emma:interpretation id="{1B3B441B-A299-4D13-BFAE-7F214FE659C4}" emma:medium="tactile" emma:mode="ink">
                <msink:context xmlns:msink="http://schemas.microsoft.com/ink/2010/main" type="inkWord" rotatedBoundingBox="30543,571 30804,4261 29636,4344 29375,654"/>
              </emma:interpretation>
            </emma:emma>
          </inkml:annotationXML>
          <inkml:trace contextRef="#ctx0" brushRef="#br1" timeOffset="35483.0237">-2096 1230 695 0,'0'0'156'15,"15"0"37"-15,-15 0 38 0,27 16-16 16,-1 4-9-16,0 11-72 0,6 12 146 16,4 8-124-16,11 8-38 15,1 4 5-15,-1 4 27 0,10-4-36 16,1 0-11-16,-11 0-32 15,6-12-15-15,-6-4-14 0,-5-11 28 16,-16-9 9-16,11-7 10 16,-16-4 17-16,-21-16 66 0,0 0 44 15,26-12-103-15,-5-28-68 0,0-26-29 16,0-29-9-16,0-31 3 16,-5-27-1-16,15-24-5 0,-5-28 1 15,6-23-10-15,-1-8-9 16,6 20 10-16,0 27-102 0,-6 40-186 0,-5 43-267 0,-15 43-234 0,-11 63-100 15</inkml:trace>
          <inkml:trace contextRef="#ctx0" brushRef="#br1" timeOffset="19794.619">-1577-1334 899 0,'0'43'71'0,"0"-43"45"0,-32 36 0 15,-15-9-42-15,5 1-12 0,-10-13-41 16,-1-3-9-16,-4-4-1 16,15-8 6-16,0-4-20 0,10-12 3 15,11-11-5-15,0-9 26 0,16-11-37 16,10-20 19-16,11-11-10 16,10-1 17-16,11 8-10 15,-6 12 0-15,6 20-17 0,0 15 105 0,-6 24-4 16,6 20 36-16,-6 27-14 0,-10 28 22 15,0 19-45-15,-5 16-32 0,-5 4-34 16,10 4-6-16,0 4-3 16,5-11 12-16,11-1-9 0,4-8-15 15,7-4 8-15,4-7-207 0,1-13-320 16,4-7-114-16</inkml:trace>
        </inkml:traceGroup>
      </inkml:traceGroup>
    </inkml:traceGroup>
  </inkml:traceGroup>
</inkml:ink>
</file>

<file path=ppt/ink/ink506.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11-03T23:07:53.438"/>
    </inkml:context>
    <inkml:brush xml:id="br0">
      <inkml:brushProperty name="width" value="0.33333" units="cm"/>
      <inkml:brushProperty name="height" value="0.66667" units="cm"/>
      <inkml:brushProperty name="color" value="#00FF00"/>
      <inkml:brushProperty name="tip" value="rectangle"/>
      <inkml:brushProperty name="rasterOp" value="maskPen"/>
      <inkml:brushProperty name="fitToCurve" value="1"/>
    </inkml:brush>
  </inkml:definitions>
  <inkml:trace contextRef="#ctx0" brushRef="#br0">9 5384 229 0,'0'0'39'0,"0"0"-8"15,-10-31 7-15,10 31-9 16,0 0-7-16,0 0-4 0,0 0 8 16,0 0-22-16,0 0 5 15,0 0-5-15,0 0 4 16,-5-28 5-16,5 28 22 0,0 0 26 0,0 0-3 0,0 0 19 31,0 0-26-31,0 0-19 0,0 0 14 0,0 0 9 0,0 0 75 31,0 0-43-31,0 0-37 0,0 0 1 16,0 0-4-16,0 0 7 16,26 4 1-16,-26-4-38 15,31 4 34-15,-31-4-13 0,32 12 35 16,-1 7 19-16,-31-19-43 0,37 40-30 16,-11-5 10-16,6 0 3 15,-32-35-20-15,36 48-18 16,-4-13 21-16,-32-35 8 0,37 43-15 15,-6-15 17-15,0-12-9 16,1-5-16-16,-6 1 5 0,-5 0-21 16,-21-12 19-16,32 8 17 0,-32-8-14 15,26 16-18-15,0-5 15 16,-26-11 15-16,31 24-18 0,-4-4 8 16,-1-1 15-16,0 1 14 15,6 0 50-15,-1 3-25 16,-5 5-48-16,11-5-5 0,5 9 14 15,-5-1-4-15,10 9-22 16,5-1 9-16,1 12 7 16,10 8 5-16,0 16 6 0,10 7 106 15,0 9-74-15,1 7-31 16,4 4-8-16,-4-3-4 0,-6 7-11 16,0-8 1-16,0 5-10 15,1-13-5-15,-6-3 4 0,5-9 15 16,-5-3-3-16,0 0 3 0,-1-5-22 15,-4-7 7-15,0-8 8 16,0 4 4-16,-6-4 5 0,0-3-3 16,1 3-6-16,-6-4 0 15,0-8 8-15,-5 0-21 16,5-3 13-16,-10-9-6 0,5-3-4 16,-11-5 23-16,1-7-10 15,-6-4 8-15,0-4-15 0,-5-8-3 16,0-4 12-16,0-4 6 0,0-8-5 15,-21 16-14-15,21-16 4 16,-21 16-4-16,0 0 17 0,16-19-2 16,-16 19-2-16,0 0-12 15,0 0 2-15,21-16 5 0,-21 16 4 16,16-12 2-16,-16 12-13 16,21-12 13-16,-21 12 3 0,0 0-20 15,26-15 7-15,-26 15 13 16,21-8-9-16,-21 8 5 0,26-12-5 15,-26 12-8-15,0 0 4 0,26-8 26 16,-26 8-22-16,21-4-18 16,-21 4 7-16,26-8 15 0,-26 8 8 15,32-12-12-15,-6-3-9 16,-26 15 5-16,32-28 11 0,-6 5 6 16,0-9-13-16,0 5-9 15,1 3 13-15,-7-3 12 0,7-5-10 16,-27 32-15-16,36-47 2 15,6-4 20-15,-5 0-13 0,10-8 0 16,0-4 0-16,11-4 14 16,0-8-10-16,15-7-8 0,6-5 17 15,0 0-3-15,4-3 6 0,7 7-16 16,-6-3-7-16,-6 3 0 0,6-3 18 0,-5-1-6 16,5 1-14-16,-6 3 0 15,-10 4-1-15,6 1 16 0,-6 3-1 16,0-4-15-16,0 5-8 15,-5-1 25 1,0 8-5-16,-5 0-11 0,0 12 0 16,-6 0 19-16,0 4-3 15,1 0-19-15,5 4 9 0,-1-4 21 16,1-8-22-16,0 7 4 16,-1 1-4-16,1 12-6 15,-6 0 17-15,1-1 4 0,-1 5-8 16,6-4-15-16,-6-1 7 0,-4 1 12 0,-1 4 3 0,-5 3-10 15,-5 5 4-15,-11 3-24 0,-26 24 20 16,0 0 6-16,36-28-1 0,-36 28-5 16,0 0-11-16,32-27 11 15,-32 27 7 1,0 0-3-16,0 0-18 0,0 0 6 16,0 0 11-16,31-28 9 0,-31 28-4 15,0 0-23 1,0 0 15-16,0 0 10 15,0 0-1-15,0 0-9 0,0 0-11 16,0 0 14-16,0 0-3 0,0 0 15 0,0 0-11 16,0 0-11-16,0 0-2 0,0 0 9 31,0 0 12-31,0 0-12 0,0 0 5 16,0 0-27-16,0 0 27 0,0 0 1 15,0 0-9-15,0 0-3 16,0 0-10-16,0 0 31 0,0 0-8 15,0 0-17-15,0 0 18 16,0 0-6-16,0 0-18 0,0 0 16 16,0 0 6-16,0 0 1 0,32-19-11 0,-32 19-8 15,26-24 8-15,-5 8 24 0,-21 16-20 16,31-19-4-16,-4 3-7 16,-27 16 14-16,31-20 0 0,-5 9-3 31,-5-5-16-31,-21 16 25 0,27-12-4 15,-27 12-11-15,0 0 10 0,0 0 11 16,21-20-29-16,-21 20 7 16,0 0 2-16,0 0 17 0,0 0-6 15,0 0 5-15,21-31-28 0,-21 31 23 16,15-32-6-16,-15 32-6 16,26-31 6-16,-26 31 5 15,27-32-5-15,-27 32-7 0,26-35 7 0,-26 35 8 0,31-39-2 16,-4 3-6-16,-12 5-10 0,6-1 2 15,-10-3 23 1,5-8-15-16,-6-8 0 0,0-4 8 16,-4-8 4-16,-1-16-8 0,-5-8-4 15,-5-3-13-15,-1 3 13 0,-4 5 0 16,-6-1 0-16,-5 13 9 16,0-1 4-1,-10 4-13-15,-6 8 0 0,-5 0 5 16,-5 4-19-16,0 4 14 15,-11 0 5-15,0 7 1 0,1-3 5 16,-1 4-14-16,-5-4 8 0,5 7-2 16,-4-7-14-16,4 4 11 0,-5-4 0 15,5-4-15-15,1 3 24 16,4-3 3-16,6 4-10 16,5 8-2-16,5 3-5 0,1 1 5 15,9 7-11-15,1-3 11 16,0 3-10-16,5-3 4 0,0-1 19 15,0-3-5-15,0 0-22 16,0-9 8-16,0 1 15 0,5-4-20 16,-5-4 11-16,0 4-5 15,6-1 9-15,-1 5 1 0,5 8-13 0,-4 3 11 0,9-3 3 16,6 35-6-16,-15-39-16 0,4 7 18 16,11 32 9-16,-15-43-3 15,4 15-14-15,11 28-7 0,-16-39 13 16,6 4 13-16,5 3-13 0,5 32-15 15,-11-43 18-15,6 4 22 32,0-1-25-32,-1 1-20 0,-4 3 20 15,5-3 12-15,-1 4-23 0,-4 3 2 16,5 1 19-16,5 31-6 16,-16-40-4-16,16 40-13 0,-11-35 13 15,1 4 7-15,10 31-14 16,-11-40-1-16,1 9 20 0,10 31-4 15,-11-39-15-15,11 39 2 0,-21-52 15 16,6 9-10-16,4 8 0 16,11 35 0-16,-15-47 0 0,9 7 0 15,6 40-8-15,0 0-5 0,-5-43 17 16,5 43 0-16,0-35 1 16,0 35-13-16,0 0 2 0,16-44 1 0,0 5 14 15,-16 39-3-15,36-43-6 0,-10 7-17 16,6 5 23-16,-1 3-11 0,1 1 15 15,5-5-8-15,4 1-2 16,7 3-8-16,-1-7-6 0,5 0 14 16,11-1 7-16,11-3 0 0,-1-1-7 15,6 5 7-15,5 0-7 16,5-1 0-16,0 5-19 0,5 3 15 16,-5 5 10-16,1 11-15 31,-12 0 9-31,1 8 0 0,-6 4 10 15,-5 12-6-15,-5 4-10 0,-5 7 3 16,0 9 3-16,-1-1 8 16,-4 12 0-16,-6-3-11 0,0-1-2 15,-5 4 10-15,5 5 7 0,-5 3-1 16,6 4-11-16,4 8 0 16,6 4-9-16,5-1 16 15,15 5-7-15,6-4 19 0,16 0-19 16,10 0-9-16,16-4 14 0,10-4-8 15,11-4 11-15,10-4 3 16,1-4-1-16,-6 0-10 0,-11 4 0 16,-15-3-3-16,-5-1 3 0,-11 0 3 15,0-8 13-15,-5 5-24 16,-6-9 13-16,-4-4 4 0,-6 1-9 16,-5-1-17-16,-5-7 7 0,-6-4 10 15,-5-1-3-15,-5-7 8 16,-10 4 6-16,-1-8-7 0,-10 4-14 15,-5-5 13-15,-11-3-3 0,0 0-10 16,-26-4 1-16,32 4 6 16,-6 0 14-16,-26-4-5 0,0 0 2 15,31 0-2-15,-31 0-4 16,0 0-2-16,26 8-15 0,-26-8 10 16,0 0-5-16,27 8 10 15,-27-8 2-15,21 8 11 0,-21-8-9 16,26 11-4-16,-26-11-7 0,0 0 10 15,31 20-19-15,-4-8 22 16,-1 0-10-16,0-4 19 0,0-4-4 16,6 3-15-16,-32-7-6 15,36 8 7-15,-4-4-3 0,-1 0 10 16,1 0 4-16,-1 0 1 0,1 4-9 0,-6-4-9 0,5 0 3 16,1 0 6-16,5-4 12 0,-1-4-7 15,6 4-5-15,5 0-9 16,1-4 9-16,-1 0 0 0,10-4 3 15,6 8-3-15,6-4 0 0,-1 4 6 16,5 0 0-16,1 4-6 31,4 0-13-31,-4 4 10 0,4 4-5 16,1-5 10-16,5 9 6 0,0-4 2 16,-6 8-10-16,1 3-13 0,0 5 7 0,-1 3 2 15,1 5 18-15,0 3-9 16,-1 8-5-16,6 8-7 0,0 0 4 15,11 4-1-15,-1 0 20 0,11 4-16 16,-6 4-6-16,12 4 1 16,-7 0 9-16,1 3-11 0,11 5 2 15,-1 0 8 1,6-12 1-16,-6-1-4 0,0-11-12 16,1-7 6-16,-1-9 9 0,-5-11 0 15,6-13 18-15,4-7-8 0,6-8-13 16,5-12 10-16,11-3-17 15,-1-9 4-15,6-7-5 16,5 3 8-16,-5-3 13 0,-5-5 2 0,-11 9-15 16,-11 3 0-16,-10 8-11 15,-5-7 15-15,-5 3-1 16,-11 4 5-16,0 5 3 0,-5 3-4 16,-10 8-11-16,-1 0 0 0,6-4-10 15,-6 0 26-15,-10 8-9 16,0 8-3-16,-5-5-9 0,-6 1 3 15,-5-4 6-15,-5 4 11 0,-42-8-2 16,47 8-3-16,-47-8-15 16,0 0 5-16,37 16 0 0,-37-16-7 15,0 0 15-15,0 0 3 0,0 0 3 16,0 0-10-16,0 0-14 16,42 23 10-1,-42-23 4-15,47 24-7 0,-47-24 16 16,58 23-2-16,-11-3-7 15,0 4 4-15,1-9-10 0,-1 9 6 16,5-8-6-16,11 3 11 0,0-3 4 16,5-4-6-16,0 4-3 15,6-1 0-15,-1 1-9 0,6 4 1 16,-6-4 8-16,11-1 10 16,5 1 4-16,0 0-10 0,-5 7-7 15,5-3-4-15,1 4-12 16,-1-5 19-16,10 5 8 0,6-8 0 0,5-5-2 15,6 5-6-15,-1-8-11 16,0 0 11-16,1 0 0 0,-6 0 9 16,-5-4 8-16,-6 7-22 15,1 1 11-15,0 4-22 0,-6-4 21 16,6 3-12-16,-11 1 10 16,5-8 5-16,-5 4-8 0,-5 0-8 0,6-5-11 0,-12-3 2 15,1-4 17-15,-1 0 6 0,1-4 0 16,-11 0 6-16,0 4-12 15,1 4 0-15,-6-4-15 0,0 4 12 16,-1-4-1-16,7 4 16 0,-1-4-3 16,5 8-4-16,1-4-9 15,4 0 4-15,1-4-10 16,15 4 18-16,-5-4 1 0,6 0-13 16,-1 0-1-16,6 4-7 0,5-8 17 15,5 4 4-15,0 0-9 16,-10 0-8-16,-1 0 0 0,-4-4 3 15,-11 4 5-15,-6 0 5 32,-10 4 6-32,-10-4-17 0,-6 4-7 15,-4-4 5-15,-1 0 5 0,-5-4 15 16,5-4-1-16,5 0-8 16,1 4-3-16,-6 0-12 0,6 0-4 15,-1-3 34-15,0 7-9 0,-4-4-3 0,-1 4-9 0,-5 0 3 16,-6 0-22-16,1-4 10 15,-11 4 14-15,-26 0-2 0,32 0 19 16,-32 0-19-16,0 0 2 0,0 0-9 31,0 0-2-31,0 0-5 0,0 0-2 16,0 0-49-16,0 0-134 16,0 0-158-16,-21 47-163 0,21-47-48 15</inkml:trace>
</inkml:ink>
</file>

<file path=ppt/ink/ink51.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10-27T23:17:14.771"/>
    </inkml:context>
    <inkml:brush xml:id="br0">
      <inkml:brushProperty name="width" value="0.06667" units="cm"/>
      <inkml:brushProperty name="height" value="0.06667" units="cm"/>
      <inkml:brushProperty name="color" value="#3165BB"/>
      <inkml:brushProperty name="fitToCurve" value="1"/>
    </inkml:brush>
  </inkml:definitions>
  <inkml:traceGroup>
    <inkml:annotationXML>
      <emma:emma xmlns:emma="http://www.w3.org/2003/04/emma" version="1.0">
        <emma:interpretation id="{E83DF480-5EF6-4367-B1D4-A46EF5D65BD6}" emma:medium="tactile" emma:mode="ink">
          <msink:context xmlns:msink="http://schemas.microsoft.com/ink/2010/main" type="inkDrawing" rotatedBoundingBox="16484,5288 16660,8080 16088,8117 15912,5324" semanticType="verticalRange" shapeName="Other">
            <msink:sourceLink direction="with" ref="{72DA16B7-E958-4A2A-90EC-1B1729E95941}"/>
            <msink:sourceLink direction="with" ref="{8962D150-D42C-48E5-A405-B107F278E0DD}"/>
          </msink:context>
        </emma:interpretation>
      </emma:emma>
    </inkml:annotationXML>
    <inkml:trace contextRef="#ctx0" brushRef="#br0">10942 2666 1178 0,'0'0'153'0,"0"0"24"0,0 0 92 0,32 36-11 31,-1 23-8-31,6 27-64 0,5 28-48 16,5 16-52-16,11 12-21 15,-1 7 2-15,1 4-21 0,-6 1-6 16,-10 3 6-16,-15 8-12 15,-17 1-2-15,-15 3-12 0,-27 8-11 0,-15 4-6 0,-26 7-104 16,-22 9-207-16,-15-4-178 16,-21-5-186-16</inkml:trace>
  </inkml:traceGroup>
</inkml:ink>
</file>

<file path=ppt/ink/ink52.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10-27T23:17:27.164"/>
    </inkml:context>
    <inkml:brush xml:id="br0">
      <inkml:brushProperty name="width" value="0.06667" units="cm"/>
      <inkml:brushProperty name="height" value="0.06667" units="cm"/>
      <inkml:brushProperty name="color" value="#3165BB"/>
      <inkml:brushProperty name="fitToCurve" value="1"/>
    </inkml:brush>
  </inkml:definitions>
  <inkml:traceGroup>
    <inkml:annotationXML>
      <emma:emma xmlns:emma="http://www.w3.org/2003/04/emma" version="1.0">
        <emma:interpretation id="{A8E87737-CA97-4037-9956-A4F2A4DBD70D}" emma:medium="tactile" emma:mode="ink">
          <msink:context xmlns:msink="http://schemas.microsoft.com/ink/2010/main" type="writingRegion" rotatedBoundingBox="22774,1990 25317,1990 25317,4995 22774,4995">
            <msink:destinationLink direction="with" ref="{662F78FE-2019-4C72-A0D6-EC6809542DB9}"/>
          </msink:context>
        </emma:interpretation>
      </emma:emma>
    </inkml:annotationXML>
    <inkml:traceGroup>
      <inkml:annotationXML>
        <emma:emma xmlns:emma="http://www.w3.org/2003/04/emma" version="1.0">
          <emma:interpretation id="{E0A32239-9068-43C7-AF9F-37278849D395}" emma:medium="tactile" emma:mode="ink">
            <msink:context xmlns:msink="http://schemas.microsoft.com/ink/2010/main" type="paragraph" rotatedBoundingBox="22774,1990 25317,1990 25317,4995 22774,4995" alignmentLevel="1"/>
          </emma:interpretation>
        </emma:emma>
      </inkml:annotationXML>
      <inkml:traceGroup>
        <inkml:annotationXML>
          <emma:emma xmlns:emma="http://www.w3.org/2003/04/emma" version="1.0">
            <emma:interpretation id="{21CCAAE2-9F03-497E-AB74-3832FC4A1737}" emma:medium="tactile" emma:mode="ink">
              <msink:context xmlns:msink="http://schemas.microsoft.com/ink/2010/main" type="line" rotatedBoundingBox="22774,1990 25317,1990 25317,4995 22774,4995"/>
            </emma:interpretation>
          </emma:emma>
        </inkml:annotationXML>
        <inkml:traceGroup>
          <inkml:annotationXML>
            <emma:emma xmlns:emma="http://www.w3.org/2003/04/emma" version="1.0">
              <emma:interpretation id="{E6412B81-A579-4B22-B92C-36181DDD3E86}" emma:medium="tactile" emma:mode="ink">
                <msink:context xmlns:msink="http://schemas.microsoft.com/ink/2010/main" type="inkWord" rotatedBoundingBox="22774,1990 25317,1990 25317,4995 22774,4995">
                  <msink:destinationLink direction="with" ref="{1DAA3FF8-D300-4222-8D56-80BB7BC0CDF7}"/>
                </msink:context>
              </emma:interpretation>
            </emma:emma>
          </inkml:annotationXML>
          <inkml:trace contextRef="#ctx0" brushRef="#br0">63 409 188 0,'0'0'-13'0,"0"0"21"0,-26-16 57 0,26 16 23 15,0 0-31-15,0 0 2 0,0 0-14 32,0 0 37-32,0 0 15 0,0 0 23 15,0 0 0-15,0 0 14 16,0 0-5-16,0 0-53 0,0 0 0 16,0 0 2-16,0 0 22 15,0 0 14-15,0 0-41 0,-26-27-15 16,26 27-9-16,-11-40-14 15,11 1-14-15,16-12 34 16,0 0-15-16,10 0 25 16,0-1-26-16,5 9-7 15,-4 16-32-15,4 15 44 0,6 20 28 16,-6 27 84-16,1 28-25 0,-6 24-40 16,0 19-4-16,-10 20-11 15,-6 3-34-15,1 1 0 0,-6 4 8 16,-5 0-31-16,0-8-2 15,-5-16 7-15,0-12-19 0,-1-15 1 16,1-24 1-16,0-12-13 16,5-47 12-16,0 0 3 0,0 0-15 15,0 0 6-15,47-87 6 16,0-23-3-16,11-24-22 0,5-27 15 0,10-12 0 16,6-8-3-16,10 8-15 31,0 20 22-31,-10 35 0 0,0 39-14 15,-6 52 18-15,-10 46 32 16,-11 44 18-16,-10 35-21 0,-10 17-8 16,-1 10-9-16,1 5-6 0,-1-8-10 0,6-4-40 0,5-8-186 15,0-15-297-15,0-29-315 16</inkml:trace>
          <inkml:trace contextRef="#ctx0" brushRef="#br0" timeOffset="282.8565">2543-1325 1707 0,'-5'-36'88'15,"-11"1"100"-15,1 3 47 16,-6-3-20-1,-11 3-63-15,-4 9-53 16,-12 11-56-16,-9 20-9 0,-17 27 2 16,-4 20-7-16,-12 24-14 15,12 15 15-15,10 13-24 16,20 7 9-16,22 4-15 0,16-8 11 0,20-4-7 0,11-8-41 16,11-7-200-16,-1-9-292 0,1-7-244 31</inkml:trace>
        </inkml:traceGroup>
      </inkml:traceGroup>
    </inkml:traceGroup>
  </inkml:traceGroup>
</inkml:ink>
</file>

<file path=ppt/ink/ink53.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10-27T23:17:27.747"/>
    </inkml:context>
    <inkml:brush xml:id="br0">
      <inkml:brushProperty name="width" value="0.06667" units="cm"/>
      <inkml:brushProperty name="height" value="0.06667" units="cm"/>
      <inkml:brushProperty name="color" value="#3165BB"/>
      <inkml:brushProperty name="fitToCurve" value="1"/>
    </inkml:brush>
  </inkml:definitions>
  <inkml:traceGroup>
    <inkml:annotationXML>
      <emma:emma xmlns:emma="http://www.w3.org/2003/04/emma" version="1.0">
        <emma:interpretation id="{1DAA3FF8-D300-4222-8D56-80BB7BC0CDF7}" emma:medium="tactile" emma:mode="ink">
          <msink:context xmlns:msink="http://schemas.microsoft.com/ink/2010/main" type="inkDrawing" rotatedBoundingBox="22522,2298 23146,6956 22089,7098 21466,2439" semanticType="callout" shapeName="Other">
            <msink:sourceLink direction="with" ref="{E6412B81-A579-4B22-B92C-36181DDD3E86}"/>
          </msink:context>
        </emma:interpretation>
      </emma:emma>
    </inkml:annotationXML>
    <inkml:trace contextRef="#ctx0" brushRef="#br0">499 0 2061 0,'-74'63'106'0,"11"43"164"15,-5 56 3-15,0 58-50 0,-11 51-43 16,16 40-51-16,11 35-56 16,21 28-25-16,31 15-18 15,31 0-24-15,27-15 4 0,41-36-61 16,32-35-107-16,37-36-65 15,31-27 12-15,16-39-155 0,16-44-321 16,10-43-108-16</inkml:trace>
  </inkml:traceGroup>
</inkml:ink>
</file>

<file path=ppt/ink/ink54.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10-27T23:17:28.014"/>
    </inkml:context>
    <inkml:brush xml:id="br0">
      <inkml:brushProperty name="width" value="0.06667" units="cm"/>
      <inkml:brushProperty name="height" value="0.06667" units="cm"/>
      <inkml:brushProperty name="color" value="#3165BB"/>
      <inkml:brushProperty name="fitToCurve" value="1"/>
    </inkml:brush>
  </inkml:definitions>
  <inkml:traceGroup>
    <inkml:annotationXML>
      <emma:emma xmlns:emma="http://www.w3.org/2003/04/emma" version="1.0">
        <emma:interpretation id="{662F78FE-2019-4C72-A0D6-EC6809542DB9}" emma:medium="tactile" emma:mode="ink">
          <msink:context xmlns:msink="http://schemas.microsoft.com/ink/2010/main" type="inkDrawing" rotatedBoundingBox="26974,2163 27380,6004 26822,6064 26415,2222" semanticType="verticalRange" shapeName="Other">
            <msink:sourceLink direction="with" ref="{A8E87737-CA97-4037-9956-A4F2A4DBD70D}"/>
          </msink:context>
        </emma:interpretation>
      </emma:emma>
    </inkml:annotationXML>
    <inkml:trace contextRef="#ctx0" brushRef="#br0">0-1 2463 0,'16'-24'27'0,"21"28"35"0,10 43 159 16,16 44 15-16,10 54-26 15,6 60-26-15,-1 47-27 0,1 31-35 0,-11 24-13 16,-15 3-48-16,-22 9-16 0,-31-1-9 15,-16 9-26 1,-31-5-132-16,-26 1-196 0,-27-16-236 16,-26-9-373-16</inkml:trace>
  </inkml:traceGroup>
</inkml:ink>
</file>

<file path=ppt/ink/ink55.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3:37:43.382"/>
    </inkml:context>
    <inkml:brush xml:id="br0">
      <inkml:brushProperty name="width" value="0.1" units="cm"/>
      <inkml:brushProperty name="height" value="0.1" units="cm"/>
      <inkml:brushProperty name="color" value="#3165BB"/>
      <inkml:brushProperty name="fitToCurve" value="1"/>
    </inkml:brush>
  </inkml:definitions>
  <inkml:trace contextRef="#ctx0" brushRef="#br0">2698 268 406 0,'0'0'111'0,"-33"-33"-37"16,33 33 0 0,0 0 9-16,-46-33 39 0,46 33-39 15,-46-26-17-15,46 26 4 16,-46-23 52-16,46 23-48 0,-46-18-10 16,0 0 30-16,46 18-13 15,-52-15-27-15,-1 4-14 0,7 0-4 16,-6 0 5-16,-7 3 0 15,-14-3 21-15,-6 0-21 0,1 4-8 16,-8-1-39-16,-6 1-7 16,0 3 43-16,0 0-15 0,0 1-7 15,7 3 10-15,-1-4-31 16,14 4 19-16,-7 0 15 16,13 4-25-16,1-4 21 0,6 0-8 15,-1 3-9-15,8 1 13 16,-1 0-13-16,1 3 0 0,-1 1 7 15,7-1-12-15,0 4 5 16,0 4 0-16,0 0 8 16,0-1-20-16,0 9 36 0,-6-5-38 15,6 4 17-15,-7 4 22 16,7 4-30-16,0-1 25 0,7 1 28 16,39-30-20-16,-53 48-14 15,20-8 48-15,7-3-14 16,6 4 12-16,14 0-7 0,-8-1-11 15,14-3 14-15,7 4-9 16,6-1-9-16,-13-40 8 0,40 63-2 16,6-11-3-16,6 0-2 15,14-8-32-15,6 4 13 0,14-4-7 16,-1-3-13-16,14-4 16 16,-7-4-10-16,6 1 4 0,7-5 12 15,7 1-22-15,6-8 15 16,7-4 0-16,7 1-23 0,-8-8 26 15,8 0-7-15,-14-4 1 16,0 1 11-16,1-5 16 16,-14-3 5-16,-7-3-6 0,1-1-22 15,-14-3-1-15,1-4-10 16,-14-4 2-16,0-4-7 16,-6-3 6-16,-7-7 0 0,0-5-10 15,-13-10 7-15,0 0-3 16,-6-4-12-16,-1 3 25 0,-12-3-18 15,-1 0 2-15,-13 0 3 16,-6 0-3-16,-1 8 8 0,1-1-17 16,-14 0 12-16,1 4 4 15,-8 0-15-15,1 8 17 0,0-1-14 16,13 30 14-16,-33-33-21 16,33 33 10-16,-46-30 12 15,13 8-13-15,1 7-6 0,32 15-25 16,0 0-48-16,-46-14-30 15,46 14-65-15,0 0-159 0,-40-15-205 16,40 15-117-16</inkml:trace>
  <inkml:trace contextRef="#ctx0" brushRef="#br0" timeOffset="485">2291 612 558 0,'0'0'146'0,"0"0"69"0,0 0-65 16,0 0-56-16,0 0-3 15,0 0 22-15,0 0-27 0,0 0-12 16,0 0-74-16,0 0 45 15,0 0-17-15,0 0 38 16,0 0 9-16,0 0-45 0,-33-11-3 16,33 11-23-16,-59 7 18 15,13 4 64-15,0 7-8 0,0 1-30 16,6-1-21-16,40-18-13 16,-46 30 11-16,46-30-31 15,-46 30 14-15,46-30-24 0,0 0 11 16,-39 29-259-16,39-29-180 15,0 0-44-15</inkml:trace>
  <inkml:trace contextRef="#ctx0" brushRef="#br0" timeOffset="705">2133 504 693 0,'0'0'150'0,"40"-18"15"16,-40 18-31-16,46-18-60 15,-7 3-11-15,0 4-5 0,1 0-11 16,-1 3-51-16,1 4 9 16,-40 4-15-16,39-7-109 0,-39 7-167 15,33-15-172-15</inkml:trace>
  <inkml:trace contextRef="#ctx0" brushRef="#br0" timeOffset="1180">1870 468 544 0,'0'0'154'0,"-33"36"-14"16,33-36-62-16,0 0-40 16,0 0-1-16,-39 41-21 0,39-41-3 15,-46 26-13-15,7-15 5 16,39-11 16-16,-46 7-36 16,6-10 35-16,40 3-26 0,-39-15 16 15,39 15-22-15,-27-26-2 16,27 26 40-16,-13-37-38 15,13 37 24-15,0 0 30 0,-6-29-8 16,6 29 13-16,0 0-30 16,0 0 0-16,0 0 40 0,0 0 106 15,-46 22-3-15,6 4-43 16,1 3 8-16,-7 1 12 0,0-1-43 16,-7 1 7-16,-6-12-14 15,0-3-34-15,0-4-1 16,0-3 13-16,-7-12 12 15,13-7-11-15,1 3-11 0,6-6-8 16,13-5-15-16,0-3-26 16,33 22 4-16,-33-26 7 0,33 26-17 15,0 0-16-15,-26-33-158 16,26 33-254-16,0 0-222 0,0 0-30 16</inkml:trace>
  <inkml:trace contextRef="#ctx0" brushRef="#br0" timeOffset="1357">983 1151 1070 0,'0'0'328'0,"0"0"-27"15,0 0-140-15,0 0-80 0,46 26-63 16,-46-26-113-16,46-11-313 15,-6-8-216-15</inkml:trace>
  <inkml:trace contextRef="#ctx0" brushRef="#br0" timeOffset="1554">832 346 1682 0,'0'0'304'16,"0"0"2"-16,39-4-125 16,27-3-81-16,13-1-58 15,20 1-21-15,-1-1-7 0,1 5-283 16,-14-5-392-16,-13 5-153 16</inkml:trace>
</inkml:ink>
</file>

<file path=ppt/ink/ink56.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3:37:47.294"/>
    </inkml:context>
    <inkml:brush xml:id="br0">
      <inkml:brushProperty name="width" value="0.1" units="cm"/>
      <inkml:brushProperty name="height" value="0.1" units="cm"/>
      <inkml:brushProperty name="color" value="#3165BB"/>
      <inkml:brushProperty name="fitToCurve" value="1"/>
    </inkml:brush>
  </inkml:definitions>
  <inkml:trace contextRef="#ctx0" brushRef="#br0">3423 200 284 0,'0'0'54'0,"0"0"12"0,0 0 19 15,0 0-8-15,0 0 14 16,0 0-9-16,0 0 13 16,0 0 16-16,0 0 8 0,0 0-16 15,0 0 43-15,0 0-98 0,0 0-6 16,0 0-15-16,0 0-16 16,-46-18-20-16,0 7 4 0,0 0 17 15,-6 0-19-15,-14 3 12 0,-6 1-13 16,-14-4-6-16,-19 0 14 15,-13-4 0-15,-13 0 0 0,-7-3-9 16,-7 3 9-16,14 4-10 0,-1 0 12 16,7 0 10-16,14 3-19 15,5 5-5-15,1-1 20 0,0 0-8 16,7 4-9-16,-1 4 31 16,-6-4-33-16,6 7 11 0,-6 1-3 15,7 3 16-15,-8 0-16 0,8 4 3 16,-1 3-11-16,14 1 24 15,-1 3-16-15,8 0 11 0,12 0-13 16,0 0 13-16,14-3-14 0,-1 3 6 16,14 0 0-16,39-22-8 15,-46 26 26-15,19 0-25 0,27-26-1 16,0 0 18-16,-33 44-21 16,33-44 18-16,-19 48 4 0,12-11-5 15,7 0-19-15,0-37 47 16,20 48-13-16,0-7 28 0,12-1 107 15,1-3-75-15,7 4-33 0,-1-4-22 16,7 0-18-16,7 0-3 16,6 0 4-16,7 0-9 0,-1 3 6 15,8-6 0-15,5-1 2 0,1 4-5 16,7-8 8-16,6 5-3 0,0-5-4 16,0 4-4-16,6-3 9 15,1-19-13-15,6 15 19 0,0-4 1 16,7 4-16-16,-7 0-7 15,7-8 12-15,-7 1-17 0,7-4 17 16,-1-1 6-16,14-6-11 16,-7 3-5-16,7-8 5 0,0 1 0 15,7-4 10-15,-1-15-14 0,7 4 17 16,-7-7-10-16,-6-1-10 16,-6 1 14-16,-14-4-7 0,-7 0-6 15,-6-4 2-15,-19 7 16 0,-8-10-9 16,-19 10 10-16,-6-7-13 0,-40 26 0 15,33-33-8-15,-14 0 8 16,1 3 4-16,-13 1-4 16,-1-5-6-16,-6 1 3 0,0-4 5 15,-6 0-10-15,-1-7 8 0,7 0 0 16,-7 3 10-16,-6-3-17 16,0 3 9-16,7 4-2 0,-8 4 2 15,1 3-2-15,0 1-6 0,13 29-4 16,-26-30 5-16,26 30 10 15,0 0-5-15,-26-26-17 0,26 26-21 16,0 0-12-16,0 0-27 0,0 0-43 16,-33-22-23-16,33 22-72 0,0 0-12 15,-40-4-73-15,40 4-45 16</inkml:trace>
  <inkml:trace contextRef="#ctx0" brushRef="#br0" timeOffset="496">3292 588 479 0,'0'0'105'0,"0"0"21"15,0 0 20-15,-39 34-20 0,-1-5-15 16,1-3 23-16,-7 7-46 0,-7-3 3 16,7 3-33-16,0 0-15 15,0 1-23-15,0-1-2 0,7-4 0 16,39-29-32-16,-46 37 19 0,46-37 9 16,0 0-8-16,0 0 7 15,-40 30-13-15,40-30 0 0,0 0 23 16,0 0-15-16,0 0-14 0,0 0 18 15,0 0-18-15,0 0 6 16,-13-44 2-16,13 7-8 0,0 37 8 16,7-45 11-16,-1 8-9 0,-6 37 8 15,0-33-17-15,0 33 11 16,0 0-9-16,0 0-2 16,0 0 0-16,0 0 10 0,-59 8 13 15,0 10 38-15,0 8-18 0,6 0-10 16,1 0 2-16,-1-1-4 0,-6 1-30 15,13 0 7-15,0-4 5 16,7 1 3-16,-1-9-9 0,1-3-158 16,39-11-94-16,0 0-48 0,-40 8-53 15,40-8-36-15</inkml:trace>
  <inkml:trace contextRef="#ctx0" brushRef="#br0" timeOffset="685">2727 614 621 0,'39'-33'144'16,"-12"15"10"-16,5 3-69 0,1 4-32 16,13 0-27-16,7 3-10 0,-1 1 0 15,8 3-25-15,-1 0 13 16,-13-3-177-16,-7 7-113 0</inkml:trace>
  <inkml:trace contextRef="#ctx0" brushRef="#br0" timeOffset="929">2313 149 676 0,'0'0'39'0,"0"0"-8"15,0 0 161-15,0 0-64 0,0 0 4 16,13 33-79-16,0 0 1 0,-6 4-31 16,12 4-30-16,-12-4 20 15,6 0-11-15,-6-8-164 0,-7-29-108 16,0 41-78-16</inkml:trace>
  <inkml:trace contextRef="#ctx0" brushRef="#br0" timeOffset="1256">2037 274 556 0,'0'0'165'0,"0"0"-7"15,0 0-37-15,0 0 21 0,0 0 31 16,-33 37-59-16,7 8 20 0,6 3-1 16,0 7-37-16,1 4-31 15,-1-3-13-15,7-1-28 0,-7-3-11 16,7-4 1-16,-13-8-5 0,-1-6-4 16,-6-5-5-16,-6-7 0 0,-7-7 7 15,-7-7-12-15,1-8 10 16,-1-4-8-16,1-11 6 15,12-3-3-15,-6-12 0 0,13-3-9 16,7-8 13-16,13-3-10 0,13-12 1 16,7 1-7-16,12 3-23 15,14 1-89-15,7 6-108 0,12 5-119 16,1-1-57-16</inkml:trace>
  <inkml:trace contextRef="#ctx0" brushRef="#br0" timeOffset="1413">1597 326 1612 0,'0'0'73'15,"-33"11"133"-15,33-11 63 0,0 0-56 16,0 0-100-16,0 0-41 0,0 0-37 16,0 0-35-16,0 0-316 15,0 0-407-15</inkml:trace>
</inkml:ink>
</file>

<file path=ppt/ink/ink57.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3:37:50.270"/>
    </inkml:context>
    <inkml:brush xml:id="br0">
      <inkml:brushProperty name="width" value="0.1" units="cm"/>
      <inkml:brushProperty name="height" value="0.1" units="cm"/>
      <inkml:brushProperty name="color" value="#3165BB"/>
      <inkml:brushProperty name="fitToCurve" value="1"/>
    </inkml:brush>
  </inkml:definitions>
  <inkml:trace contextRef="#ctx0" brushRef="#br0">5133 0 382 0,'0'0'69'0,"0"0"30"16,0 0-15-16,0 0 17 15,0 0 3-15,0 0-11 0,0 0-4 16,0 0-42-16,0 0 16 16,0 0 16-16,0 0 3 0,0 0-33 15,0 0-12-15,0 0 26 16,0 0 15-16,0 0 22 15,0 0 67-15,0 0 37 16,0 0-17-16,-46 56-65 0,-14 10 16 16,-5 8-25-16,-21 11-9 15,-12 8-4-15,-21 10 6 16,-12 8-32-16,-20 7-38 0,-7 8 2 16,-6-1-14-16,-7 5-7 15,0-5-5-15,-6 1-21 0,-7-8 20 16,0-7-9-16,0-8-2 15,0-7 0-15,13-11 4 0,13-7 4 16,14-11-6 0,19-5-2-16,26-10-4 0,14-8 1 15,19-7 12-15,13-11-1 16,14-4 1-16,39-22 3 0,0 0-6 16,-39 19 2-16,39-19-8 15,0 0 0-15,0 0 0 0,0 0 0 16,0 0-4-16,0 0-5 15,0 0-45-15,0 0-115 0,0 0-120 16,0 0-197-16,0 0-145 16,52 18-28-16</inkml:trace>
  <inkml:trace contextRef="#ctx0" brushRef="#br0" timeOffset="1424">6217 599 739 0,'0'0'16'0,"0"0"55"15,0 0 58-15,0 0 9 16,0 0 18-16,0 0-12 15,0 0-20-15,0 0-37 16,0 0-71-16,0 0 16 0,0 0-4 16,0 0 122-16,26 66 40 15,-13 34-55-15,-6 33 4 16,-1 22-63-16,-6 15-29 0,7-3-10 16,0-5 33-16,12-10 4 15,-6-12-11-15,7-14-21 0,6-8-19 16,-6-11-2-16,0-15-5 15,0-14-9-15,-1-15-7 0,-6-15 7 16,-6-8-7 0,-7-40-15-16,0 0 8 0,20 41 18 15,-20-41-26-15,0 0 8 16,0 0-160-16,0 0-183 0,0 0-206 16,46 44-141-16</inkml:trace>
  <inkml:trace contextRef="#ctx0" brushRef="#br0" timeOffset="2800">8734 289 475 0,'0'0'156'0,"0"0"4"0,0 0 17 15,0 0-39-15,0 0-26 16,0 0-53-16,0 0 71 16,0 0 18-16,0 0-55 0,-33 40-65 15,33-40-15-15,0 0 25 16,0 0 73-16,0 0-4 0,0 0-30 15,0 0-64-15,-40 26 4 16,40-26-12-16,-52 11 15 0,12-14-3 16,-6-5-9-1,-6-3-40-15,-1-4 40 0,-12 1-8 16,-1-5 7-16,7 4-10 16,13 0 14-16,6 4-6 0,40 11-5 15,0 0-25-15,-46-14 25 16,46 14-6-16,0 0 24 0,0 0-18 15,0 0 0-15,0 0 20 16,0 0-5-16,0 0-15 16,0 0-3-16,0 0 22 0,0 0 42 15,0 0 13-15,0 0 73 16,27 44-31-16,19 4 1 16,19 7-15-16,34 12-19 0,26 7-20 15,26 11-23-15,26 7-15 16,14 15 2-16,6 8-11 0,20 3-14 15,6 0 6-15,1 4-15 16,-1-7 9-16,0-1 3 16,-6-7 5-16,0-3-2 0,-20-8-3 15,-6-4 3-15,-14-7-8 16,-6 8-7-16,0-8 15 0,0-8-3 16,-13-7-2-16,-7-3 7 15,-20-12-10-15,-19-10-4 0,-14-8-3 16,-19-8-2-16,-13-10 12 15,-20-5-3-15,-46-14 0 16,0 0 0-16,46 4 0 0,-46-4-5 16,0 0 8-16,0 0 5 15,0 0-11-15,0 0-61 16,0 0-89-16,0 0-157 0,0 0-204 16,0 0-176-16</inkml:trace>
  <inkml:trace contextRef="#ctx0" brushRef="#br0" timeOffset="3252">13084 2553 1110 0,'0'0'187'0,"0"0"4"16,-66-40-23-16,-6 25-55 0,6 19-28 15,-6 14 5-15,-7 15-5 16,7 15-5-16,-7 12-29 16,13 10-6-16,7 11 14 0,20 11-19 15,19 4-5-15,13 4 10 16,20 4-21-16,27-5 6 15,19-6-19-15,7-12-6 0,13-11 15 16,13-11 1-16,6-18-8 16,1-8 4-16,6-18 31 0,-7-11 29 15,-6-15 5-15,0-19 7 16,-19-14-23-16,-1-23-28 0,-13-18 0 16,-13-14 16-16,-6-9-23 15,-21-10-17-15,-19 4-9 16,-19-1 3-16,-34 8-13 0,-32 7 5 15,-27 8 4-15,-20 22-4 16,-6 14-145-16,-6 23-209 0,-7 18-294 16,-7 15-167-16</inkml:trace>
  <inkml:trace contextRef="#ctx0" brushRef="#br0" timeOffset="5120">1735 2177 617 0,'0'0'173'0,"0"0"-1"16,0 0 18-16,0-41-22 16,0 41 14-16,0 0-14 0,-26-37-32 15,26 37-35-15,-39-37-6 16,6 11-4-16,0 8-14 16,-7 3-28-16,1 0 1 0,0-3 25 15,-7 7-30-15,-7 0-26 16,-6 7-13-16,-7 0-2 0,-13 4 17 15,-6 8-3-15,-7 14-8 16,0 4 31-16,0 14 36 16,-7 8-13-16,7 8-14 15,-6 6-24-15,6 12 15 0,6 4-2 16,1 3-16-16,13-3 0 16,6 3 57-16,13-3-42 0,14-4 11 15,13-4-2-15,12 4-8 16,21 3-15-16,19 1 3 0,20 3-11 15,20 0 5-15,6-3-15 16,20-4-4-16,13 0 7 0,14-8-9 16,6-10 4-16,-1-5 7 15,14-14-18-15,-6-3 19 16,6-9-4-16,-7-10-16 16,7-7 18-16,-13-12-3 0,0-11-11 15,-7-11 14-15,-13-18-8 16,-13-19-2-16,-13-11 11 0,-13-18-15 15,-14-15-1-15,-12-19 9 16,-14 0-16-16,0 5 19 0,-19 2-7 16,0 12 0-16,-7 7-5 15,-7 12 2-15,-13 10 13 0,7 15-22 16,-13 8 15-16,0 7-3 16,-7 11-12-16,33 37 20 15,-53-33-14-15,7 7 6 0,7 18 4 16,-1 5-9-16,40 3 5 15,-59 7-12-15,20 4-161 0,39-11-143 16,-53 22-205-16,53-22-201 16</inkml:trace>
  <inkml:trace contextRef="#ctx0" brushRef="#br0" timeOffset="5952">1578 2668 620 0,'0'0'134'16,"0"0"61"-16,0 0 22 0,0 0 24 16,0 0-9-16,0 0-82 15,0 0-81-15,0 0-39 0,0 0-22 16,0 0-4-16,-33-11 41 16,33 11 28-16,0 0-30 15,0 0-11-15,0 0-38 0,0 0 6 16,-20-37-6-16,20 37 9 15,20-41 15-15,-20 41-8 16,52-29-14-16,-6 7-11 16,-6 10 18-16,-40 12-22 0,46 12 15 15,-46-12 32-15,39 25-5 16,-39-25 11-16,13 41 11 0,-6-8 9 16,-7-33-5-16,-20 41 3 15,20-41-16-15,-46 33-14 0,0-14-15 16,0-8 24-16,0-8-15 15,7-6 55-15,-1-5-17 16,7-6 1-16,33 14-12 16,-39-34-11-16,13-3-12 0,6 0-14 15,7-3-3-15,13-8-3 16,0-8 0-16,6 1 0 0,1 0 0 16,13-5-12-16,-7 1-89 15,0 4-194-15,7 3-293 16,6 8-151-16</inkml:trace>
  <inkml:trace contextRef="#ctx0" brushRef="#br0" timeOffset="6180">2451 1560 1372 0,'0'0'198'16,"0"0"178"-16,-6 33-64 0,-27 11-64 16,-13 8-114-16,-13 7-64 15,-13 4-29-15,-7 0-14 0,-7 7-11 16,-6 0-34-16,0 4-247 16,0-4-250-16,0 0-184 0</inkml:trace>
  <inkml:trace contextRef="#ctx0" brushRef="#br0" timeOffset="6700">1144 2476 1110 0,'0'0'115'15,"0"0"53"-15,0 0 39 16,0 0-80-16,0 0-79 16,0 0-4-16,0 0 104 0,0 0-41 15,0 0-26-15,0 0-12 16,-59 48 48-16,13-4-2 16,6 1-23-16,-6-5-40 0,7 1-18 15,-1-4-27-15,8 0-3 16,32-37-4-16,-27 51 29 0,21-14 2 15,6-37-15-15,0 48 0 16,0-48-11-16,13 37 12 0,-13-37-17 16,0 0 14-16,0 0 2 15,0 0-11-15,0 0-2 0,0 0-3 16,0 0-10-16,0 0 17 16,0 0-12-16,0 0 12 15,0 0-4-15,0 0-8 16,0 0 5-16,0 0 0 0,0 0-10 15,0 0 15-15,0 0 1 16,0 0-1-16,-59-14-5 0,6 14 0 16,1 11-5-16,6 15 0 15,-7 3-2-15,0 1 14 0,1 3-7 16,-1-4 9-16,7 5-17 16,-6-8 8-16,6-4-209 0,0-8-234 15,6-6-199-15,7-4-39 16</inkml:trace>
  <inkml:trace contextRef="#ctx0" brushRef="#br0" timeOffset="6945">828 2180 1396 0,'0'0'343'16,"53"-37"-42"-16,-7 15-40 0,-46 22-51 16,46-11-47-16,-7 11-73 15,-39 0-53-15,0 0-4 16,40 22-26-16,-40-22 13 0,0 0-28 16,6 56-82-16,-12-12-208 15,6-44-306-15,-13 59-168 16</inkml:trace>
  <inkml:trace contextRef="#ctx0" brushRef="#br0" timeOffset="11016">14668 2941 676 0,'0'0'170'15,"0"0"9"-15,0 0-5 16,0 0-27-16,-40 59 2 0,14-11-74 16,6-7 30-16,20-41-45 15,-33 56-30-15,33-56 7 0,-39 51 13 16,39-51-39-16,-46 41-16 15,46-41-10-15,-53 26 29 16,53-26-14-16,0 0 0 16,0 0-30-16,0 0 20 0,0 0-6 15,-33-45 5-15,14 5-9 16,25-5-15-16,-6 45 31 16,20-51 4-16,-20 51-6 0,0 0 13 15,0 0 13-15,0 0-16 16,0 0-15-16,0 0 11 0,0 0 87 15,-53 11 37-15,-6 15 5 16,-6 0-45-16,-8-1-25 16,1 1-12-16,-7-4 17 0,-6-7 25 15,12-4-57-15,-5-7-18 16,12-4 16-16,7 0-8 16,6-7-12-16,7-4 45 15,7-12-3-15,39 23-22 0,-46-37-17 16,13 0 4-16,0 1-6 15,7-5-8-15,6 0 0 0,0 1-3 16,1-5-3-16,5 5-14 16,1-1-248-16,7-3-294 15,12-4-195-15</inkml:trace>
  <inkml:trace contextRef="#ctx0" brushRef="#br0" timeOffset="11205">14208 2420 921 0,'0'0'140'0,"0"0"9"0,0 0-69 16,0 0-65-16,0 0 5 15,46 67 15-15,-20-4-274 0,-20 3-168 16</inkml:trace>
  <inkml:trace contextRef="#ctx0" brushRef="#br0" timeOffset="11604">13695 3876 1184 0,'0'0'226'16,"0"0"27"-16,59 15-3 0,0-15-80 15,0-15-65-15,-6-3-55 16,6-8-18-16,-6-8-16 16,-1-6-19-16,-6-8-168 15,0-15-102-15,-19-11-90 0,-1-15 12 16,-13 1 72-16,0 3 87 16,-13 0 80-16,-6 7 34 15,-1 8 58-15,-6 7-5 0,0 8 15 16,6 7-2-16,-6 7 9 15,13 41 25-15,-13-52-1 0,13 52 29 16,0-48 3-16,0 48 4 16,0 0 30-16,0 0-11 15,0 0-24-15,0 0 142 0,0 0-2 16,0 0 30-16,0 0-30 16,0 0-28-16,0 0-56 15,0 52-32-15,-7-11-53 16,7-41-4-16,-13 55 4 0,13-55-36 15,-26 52-338-15,26-52-240 16</inkml:trace>
  <inkml:trace contextRef="#ctx0" brushRef="#br0" timeOffset="12056">13064 2834 1212 0,'0'0'246'0,"33"-18"61"16,-33 18-58-16,0 0-32 0,39 33-55 15,-39-33-34-15,20 48-34 16,-26-7-31-16,-8-1-24 0,14-40-19 15,-52 45-12-15,-1-12-6 16,1-7 1-16,6-8-3 16,0-7-3-16,6-3-5 15,40-8 4-15,-39 3 4 0,39-3-28 16,0 0-34-16,0 0 13 16,0 0 26-16,6-40-1 0,-6 40 18 15,0 0 2-15,33-30 4 16,-33 30-5-16,0 0 12 15,0 0-7-15,0 0 25 0,27 37 18 16,-27 7 21-16,-14-3-7 16,-5 0-22-16,-14-1-11 0,-7 1-12 15,1-4-12-15,-7-4 3 16,-13-3-46-16,0-4-234 16,6-4-296-16,1-4-147 0</inkml:trace>
  <inkml:trace contextRef="#ctx0" brushRef="#br0" timeOffset="12241">12749 3440 1562 0,'33'11'330'0,"-33"-11"-85"0,0 0-109 16,0 0-68-16,0 0-42 15,0 0-13-15,39 11-148 0,-39-11-339 16,0 0-212 0</inkml:trace>
  <inkml:trace contextRef="#ctx0" brushRef="#br0" timeOffset="12489">12591 2986 1371 0,'0'0'350'0,"-39"18"-11"16,39-18-46-16,-40 48-91 0,1-3-82 15,6-1-50-15,-7 0-30 16,1-3-19-16,-7-1-13 15,0-6-33-15,0-1-255 0,46-33-304 16,-53 30-204-16</inkml:trace>
</inkml:ink>
</file>

<file path=ppt/ink/ink58.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3:38:06.238"/>
    </inkml:context>
    <inkml:brush xml:id="br0">
      <inkml:brushProperty name="width" value="0.1" units="cm"/>
      <inkml:brushProperty name="height" value="0.1" units="cm"/>
      <inkml:brushProperty name="color" value="#3165BB"/>
      <inkml:brushProperty name="fitToCurve" value="1"/>
    </inkml:brush>
  </inkml:definitions>
  <inkml:trace contextRef="#ctx0" brushRef="#br0">2198 16 336 0,'-59'-7'89'15,"-1"-1"71"-15,-12 5-8 16,6 3 9-16,-12 0 21 15,5 0 10-15,-6 3 10 0,1 1-1 16,5 0-26-16,-6-1-63 16,7 1-7-16,-7 7 9 0,0 4-22 15,1 11-12-15,-14 0-16 16,0 11 41-16,-14 3-49 16,8 8 3-16,-7 0-10 15,6 12-21-15,7 6 22 0,7 1-11 16,6 6-20-16,7 5 13 15,6 0-17-15,13-1 20 0,7 4 8 16,7-7-10-16,13 4-6 16,6-4 15-16,20 3 3 15,6 1-4-15,14 3-16 0,13-3-2 16,20-1 6-16,12-3-1 16,21-3-17-16,19-9-4 0,13-6 5 15,27-8-6-15,6-11 8 16,7-4-5-16,6-11-9 0,13 0 0 15,-6-7 5-15,7-8-2 16,-14-3-3-16,-6-4-7 16,-14-7 13-16,-12-1-2 0,-8-6-4 15,-5-12-6-15,-8-8 10 16,-5-10 4-16,-1-4-8 0,0-7 3 16,-7-15-16-16,1-8 8 15,0-11 5-15,-7-7-12 0,0-4-3 16,-14 1 15-16,-12-5 2 15,-20 8-17-15,-20-4 2 0,-6 8 13 16,-20 3 7-16,-13 4-11 16,-7 8-8-16,-13 7-7 15,-6 11-22-15,-7 3 0 16,-7 8-3-16,-6 11-20 0,0 8-15 16,0 6-21-16,0 5-38 15,6 3-23-15,1 8-4 0,6 3-53 16,46 4-97-16,-53-7-127 15,53 7-74-15</inkml:trace>
  <inkml:trace contextRef="#ctx0" brushRef="#br0" timeOffset="1132">2671 822 925 0,'0'0'110'0,"-40"48"8"0,40-48-21 16,-32 48-46-16,32-48 0 15,-27 51 27-15,27-51 24 16,-13 56-27-16,13-56-36 16,13 51-16-16,-13-51-8 0,0 0-8 15,66 49-1-15,-13-27-1 16,-7-11 12-16,-7-11-7 0,-39 0-4 16,53-19 4-16,-7-3-10 15,-46 22-30-15,52-48 47 0,-19 4-8 16,-33 44-14-16,33-59 70 15,-13 14-9-15,-20 45 11 0,0 0-24 16,0 0 1-16,0 0-16 16,-79-29-33-16,6 21 94 15,-12 16-2-15,-7 3-38 0,-7 7-37 16,1-3 14-16,-1 0-9 16,7 0-17-16,-6-4 15 0,6 0 12 15,6-4-27-15,14-3-13 16,13 0 35-16,13-4-17 15,6 0-9-15,40 0 0 0,-39-4 17 16,39 4-22-16,0 0 1 16,0 0 21-16,0 0-13 0,0 0 2 15,0 0-19-15,0 0 25 16,0 0-15-16,0 0-7 16,0 0 6-16,0 0 22 0,0 0-19 15,-20 41 5-15,20-41 14 16,0 48-14-16,0-8 0 0,0 1 4 15,0-41 27-15,0 48 47 16,0-7-37-16,0-41-2 0,-19 44 5 16,19-44-15-16,-53 37-26 15,7-15-3-15,-7-7 6 0,7-12-1 16,7 1 0-16,39-4-10 16,-46-11 5-16,46 11 15 15,0 0-21-15,-33-44-3 0,20 3-6 16,26-7-16-16,7-4-44 15,13-7-52-15,13-7 29 16,13 3 62-16,-7-4 27 0,8 8-20 16,-8 11 25-16,-6 8 8 15,-6 6-4-15,-40 34-9 0,39-29 19 16,-39 29-14-16,0 0 4 16,0 0-8-16,0 0 25 0,0 0-21 15,0 0 4-15,0 0 24 16,-13 55 8-16,-7-10 18 0,-13-8-2 15,33-37-1-15,-52 51-35 16,6-10-5-16,46-41 34 0,-53 41 7 16,20-16-27-16,33-25-6 15,-39 23 3-15,39-23-10 16,-46 11-6-16,46-11-16 16,-40-4 20-16,40 4 0 0,-39-22-13 15,39 22-1-15,-26-45 19 16,13 5-16-16,6-5 0 0,7-10 5 15,7 0 5-15,-1 7-19 16,1 7 9-16,-7 41 1 0,6-37 9 16,-6 37-16-16,0 0-12 15,0 0 38-15,0 0-18 0,0 0 3 16,-33 52 8-16,-6-1 3 16,0-3-22-16,-1 1-3 15,-6-5 23-15,0 0-3 16,0 1-19-16,0-9-29 0,46-36-178 15,-59 41-244-15,6-8-144 16</inkml:trace>
  <inkml:trace contextRef="#ctx0" brushRef="#br0" timeOffset="1369">2020 349 984 0,'59'-26'282'16,"-13"11"31"-16,-6 4-19 15,-40 11-64-15,0 0-94 0,39-4 21 16,-39 4-38-16,0 0-71 16,0 41-24-16,-19 0 0 0,-8-1-20 15,-12 5-118-15,-7 3-186 16,-13-4-244-16,-7 4-123 0</inkml:trace>
</inkml:ink>
</file>

<file path=ppt/ink/ink59.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3:38:24.523"/>
    </inkml:context>
    <inkml:brush xml:id="br0">
      <inkml:brushProperty name="width" value="0.1" units="cm"/>
      <inkml:brushProperty name="height" value="0.1" units="cm"/>
      <inkml:brushProperty name="color" value="#3165BB"/>
      <inkml:brushProperty name="fitToCurve" value="1"/>
    </inkml:brush>
  </inkml:definitions>
  <inkml:trace contextRef="#ctx0" brushRef="#br0">0 0 235 0,'0'0'71'0,"0"0"25"15,0 0-25-15,20 11-32 16,-20-11-6-16,0 0-26 0,26 11-68 16,-26-11-76-16</inkml:trace>
  <inkml:trace contextRef="#ctx0" brushRef="#br0" timeOffset="215">316 85 199 0,'0'0'0'0,"0"0"32"0,0 0 30 16,0 0 1-16,0 0-32 15,0 0-8-15,0 0-44 0,0 0 44 16,0 0-20-16,0 0-53 0,0 0-109 15</inkml:trace>
  <inkml:trace contextRef="#ctx0" brushRef="#br0" timeOffset="407">861 247 92 0,'0'0'14'0,"0"0"-20"0,26 8 15 15,-26-8-20-15,33 3-3 16,-33-3 18-16,33 4 7 0</inkml:trace>
  <inkml:trace contextRef="#ctx0" brushRef="#br0" timeOffset="623">1354 421 112 0,'0'0'49'0,"33"29"-9"0,-33-29-30 16,33 19 6-16,-7-8-34 16,13-4-70-16</inkml:trace>
  <inkml:trace contextRef="#ctx0" brushRef="#br0" timeOffset="811">2083 572 137 0,'0'0'0'0,"0"0"-4"16,0 0-2-16,0 0 13 16,0 0 3-16,27 30-5 15,-27-30-26-15,32 26-18 0</inkml:trace>
  <inkml:trace contextRef="#ctx0" brushRef="#br0" timeOffset="1039">2596 801 292 0,'0'0'43'16,"0"0"-15"-16,0 0-8 16,0 0-14-16,0 0 1 0,0 0 1 15,46 19-13-15,-46-19 9 16,46 15-4-16,-7-4-85 0,1-4-61 16</inkml:trace>
  <inkml:trace contextRef="#ctx0" brushRef="#br0" timeOffset="1228">3181 960 244 0,'0'0'4'0,"33"37"36"0,-33-37 5 15,0 0-3-15,0 0 1 0,0 0-16 16,26 45 1-16,-26-45-20 15,33 29-8-15,6-7-101 0,1-7-84 16</inkml:trace>
  <inkml:trace contextRef="#ctx0" brushRef="#br0" timeOffset="1420">3969 1326 550 0,'0'0'8'16,"0"0"1"-16,0 0-5 0,0 0 4 15,0 0-13-15,0 0 7 16,13 33 1-16,-13-33-3 0,0 0-60 16,40 34-93-16</inkml:trace>
  <inkml:trace contextRef="#ctx0" brushRef="#br0" timeOffset="1607">4311 1555 418 0,'0'0'58'16,"0"0"33"-16,0 0 10 0,0 0-10 15,0 0-32-15,0 0-25 0,0 0-23 16,0 0-11-16,0 0 3 15,33 26 10-15,-33-26-96 0,33 11-68 16,-33-11-61-16</inkml:trace>
</inkml:ink>
</file>

<file path=ppt/ink/ink6.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3:32:58.036"/>
    </inkml:context>
    <inkml:brush xml:id="br0">
      <inkml:brushProperty name="width" value="0.1" units="cm"/>
      <inkml:brushProperty name="height" value="0.1" units="cm"/>
      <inkml:brushProperty name="color" value="#3165BB"/>
      <inkml:brushProperty name="fitToCurve" value="1"/>
    </inkml:brush>
  </inkml:definitions>
  <inkml:trace contextRef="#ctx0" brushRef="#br0">845 150 434 0,'0'0'149'15,"0"37"14"-15,0-7-38 0,0-30 5 16,-20 33-4-16,20-33-7 15,0 0-2-15,-26 44-23 0,26-44-54 16,-40 30-13-16,14-15-2 16,-7-8-2-16,0-3-23 0,33-4 2 15,-39-4 15-15,13-3-14 16,26 7-3-16,0 0 0 0,-33-34 4 16,33 34-25-16,-20-37 28 15,20 37-13-15,-13-29 16 0,13 29-5 16,0 0 0-16,0 0-15 15,0 0 7-15,0 0-20 16,0 0 13-16,0 0 4 0,0 0 11 16,0 0 3-16,0 0 0 15,0 0-17-15,0 0 9 0,-33 29 2 16,33-29-11-16,0 0 18 16,0 0 40-16,-33 26-37 0,0-15 0 15,1-7 3-15,32-4-21 16,-40-4 6-16,7-3 11 0,33 7-19 15,-39-19 10-15,39 19-5 16,-26-36 3-16,6 6 3 16,20 30 10-16,-13-26-13 0,13 26 0 15,0 0-5-15,0 0 0 16,0 0 13-16,0 0-4 0,0 0 12 16,26 30 37-16,0 3-13 15,1 4-4-15,-1 7 0 0,0 1-12 16,7 3-2-16,-7 0 88 0,7 7-23 15,-7 0-43-15,1 1-25 16,-8 3-22-16,1-7 14 0,0-1-8 16,-7-6-263-16,0-12-248 15,0-7-69-15</inkml:trace>
  <inkml:trace contextRef="#ctx0" brushRef="#br0" timeOffset="512">1463 158 738 0,'0'0'131'15,"-20"-34"25"-15,20 34-19 0,-40-29-61 16,-6 10-38-16,-6 4-11 15,-14 1-2-15,-13-1-34 0,-6 0 43 16,-14 8-49-16,1-1 35 16,-7 8 49-16,6 0-36 15,0 11-10-15,1 8 9 0,6 7-13 16,6 3-38-16,8 12 11 16,5 11 27-16,14 3-16 0,13 1 1 15,13 10 118-15,20 8-57 0,20 0-6 16,12 0-16-16,21 0 0 15,19-4-1-15,13 0-9 0,7-7-26 16,7-4-7-16,-1-7 10 16,7-12 4-16,7 1-4 15,-14-15-10-15,0-4 0 0,-6-11 9 16,0-18-9-16,0-8 26 16,-7-11-17-16,7-11-13 0,0-18-2 15,-7-12 3-15,1-7 9 0,-14-11 10 16,-7 0-4-16,-12 0-12 15,-14 8-18-15,-6 7 21 0,-14 10 6 16,-12 9-2-16,-21 10-19 16,-5 12 12-16,-21 3-3 0,-13 11-87 15,1 0-124-15,-8 4-166 0,1 7-70 16</inkml:trace>
</inkml:ink>
</file>

<file path=ppt/ink/ink60.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3:38:21.743"/>
    </inkml:context>
    <inkml:brush xml:id="br0">
      <inkml:brushProperty name="width" value="0.1" units="cm"/>
      <inkml:brushProperty name="height" value="0.1" units="cm"/>
      <inkml:brushProperty name="color" value="#3165BB"/>
      <inkml:brushProperty name="fitToCurve" value="1"/>
    </inkml:brush>
  </inkml:definitions>
  <inkml:trace contextRef="#ctx0" brushRef="#br0">7 34 95 0,'0'0'51'0,"-6"-15"20"0,6 15-1 15,0 0 29-15,0-19-17 0,0 19-19 16,0 0-17-16,0 0-31 16,0 0 1-16,0 0-6 15,0 0-10-15,0 0-6 0,0 0 6 16,0 0-8-16,0 0 19 15,0 0-74-15,0 0-74 0</inkml:trace>
  <inkml:trace contextRef="#ctx0" brushRef="#br0" timeOffset="207">33 185 241 0,'0'0'60'0,"0"0"-4"15,7 33-17-15,-7-33-28 16,0 0 9-16,20 30-20 0,-20-30-3 16,0 0-46-16,26 30-101 15</inkml:trace>
  <inkml:trace contextRef="#ctx0" brushRef="#br0" timeOffset="435">277 440 381 0,'0'0'9'16,"0"0"-16"-16,0 0 17 15,0 0 12-15,0 0 0 0,19 33 34 16,-19-33 9-16,0 0-9 16,0 0-44-16,33 45 1 0,-33-45-10 15,40 33-102-15,-40-33-8 16,0 0-55-16</inkml:trace>
  <inkml:trace contextRef="#ctx0" brushRef="#br0" timeOffset="647">579 739 144 0,'0'0'16'0,"0"0"-16"15,26 45 5-15,-26-45 6 16,33 40 2-16,0-6-17 0,6-12 8 15,7-4-4-15,0 4 0 16,7 1-4-16,6-1-42 0,0 0 2 16</inkml:trace>
  <inkml:trace contextRef="#ctx0" brushRef="#br0" timeOffset="760">1229 1113 114 0,'0'0'16'16,"0"0"3"-16,0 0-19 15,20 29-4-15,-20-29 4 16,0 0-11-16</inkml:trace>
  <inkml:trace contextRef="#ctx0" brushRef="#br0" timeOffset="964">1479 1279 165 0,'0'0'6'16,"0"0"31"-16,0 0 8 15,0 0-2-15,0 0-10 0,26 15 6 16,-26-15-13-16,27 18-5 16,-1 0-18-16,0 1 3 0,7-4-48 15,7 0-81-15</inkml:trace>
  <inkml:trace contextRef="#ctx0" brushRef="#br0" timeOffset="1176">1841 1489 106 0,'0'0'0'16,"0"0"4"-16,0 0-4 16,0 0 5-16,0 0-14 0,0 0 11 15,0 0-13-15,0 0-29 0</inkml:trace>
  <inkml:trace contextRef="#ctx0" brushRef="#br0" timeOffset="2520">1696 1478 191 0,'0'0'75'0,"0"0"40"0,0 0 9 15,0 0-45-15,0 0 3 16,0 0-30-16,0 0-27 0,0 0-11 15,0 0-10-15,-13 22-4 0,13-22-94 16,0 30-36-16,6-4-45 16</inkml:trace>
</inkml:ink>
</file>

<file path=ppt/ink/ink61.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3:38:27.622"/>
    </inkml:context>
    <inkml:brush xml:id="br0">
      <inkml:brushProperty name="width" value="0.1" units="cm"/>
      <inkml:brushProperty name="height" value="0.1" units="cm"/>
      <inkml:brushProperty name="color" value="#3165BB"/>
      <inkml:brushProperty name="fitToCurve" value="1"/>
    </inkml:brush>
  </inkml:definitions>
  <inkml:trace contextRef="#ctx0" brushRef="#br0">1409 8 297 0,'0'0'72'0,"27"-37"31"0,-27 37-15 16,0 0-16-16,0 0-12 15,0 0-4-15,0 0 76 16,0 0-42-16,0 0 30 0,0 0-52 15,19 55-54-15,-6 8 10 16,1 7-11-16,-8 11-24 16,-6 4 28-16,7 12 121 15,-7 0-84-15,0-1-10 0,0 0-40 16,6 0 17-16,-6-11-1 16,7-8-14-16,-1-10-21 0,1-15 21 15,0-8-10-15,-7-15 10 16,0-29-6-16,13 34-84 15,-13-34-140-15,0 0-133 0</inkml:trace>
  <inkml:trace contextRef="#ctx0" brushRef="#br0" timeOffset="1572">2803 1602 190 0,'0'0'59'0,"0"0"12"15,0 0 20-15,0 0-8 0,0 0 1 16,0 0-17-16,-46-22-9 16,46 22-12-16,-39-26-18 15,39 26-17-15,-59-30 16 0,13 12-36 16,-7 3 26-16,1 0-20 15,-7 4 3-15,-1-3 2 16,-6 3 30-16,0-1 0 0,7 1 16 16,6 0-22-16,1 3-6 15,12-3-27-15,1 7 29 0,39 4-28 16,-53-7 22-16,20 3-22 16,1 0 6-16,-1 4-9 15,0 4 21-15,33-4-4 0,-46 4 2 16,6-4-10-16,8 7 4 15,-1-3-25-15,6-1 21 16,-5 1 22-16,-1 5-12 0,0-6 64 16,0 1-24-16,-6 0-25 15,-1-4 10-15,1 0 32 16,-14 0-33-16,1 0-27 0,-8 3 7 16,1-3-8-16,-6 4 8 15,-1-4 40-15,0 7-22 0,7 1 2 16,0 3-28-16,0 7 24 15,-1 1-30-15,-6-1 12 0,13 8 55 16,-6 4 27-16,7-4-18 16,-1 3-40-16,0 1 21 15,1 3 40-15,-1 4-47 16,1-4 4-16,-1 0-34 0,7 4-23 16,7 4 3-16,6 3 18 15,7 1 49-15,-1 3 10 0,8 3-36 16,12 5-15-16,7-4-12 15,7 3 119-15,6 0-57 0,13 5-24 16,7-8 22-16,13 0-4 16,13 0-14-16,7-1-22 15,19-3-21-15,7-3 20 0,20-5-21 16,13-6-1-16,14-8-7 16,5-4 0-16,1 0-8 15,-1-11 11-15,-12 0 6 0,-14-7-20 16,0-1 7-16,-19-6 6 15,-7-5 7-15,0 1-21 0,-7-4 13 16,-6-4 8-16,0 4-22 16,0-7 21-16,-7-1-16 0,2-3 4 15,-2 0 0-15,0-12 16 16,0 1-22-16,1-4-3 0,-8-3 18 16,1-5 4-16,0-3-13 15,-7 0 0-15,-6-4 3 0,-7 0 4 16,-7 4-7-16,-6 3-3 15,-7-3 6-15,-13 8 3 16,0-1-6-16,-6 8-4 16,-7 33 4-16,0-44 6 0,0 44-6 15,-13-45-4-15,13 45-5 16,-20-40 19-16,20 40-10 0,-26-37-9 16,26 37 9-16,0 0 14 15,-53-37-14-15,53 37-5 0,-39-34 11 16,39 34 2-16,-40-18-17 15,40 18-1-15,0 0 22 0,0 0-12 16,-39-19-12 0,39 19 18-16,0 0 0 0,0 0-18 0,0 0-66 15,0 0-116-15,0 0-151 16,0 0-116-16,0 0-97 16,0 0-28-16</inkml:trace>
</inkml:ink>
</file>

<file path=ppt/ink/ink62.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3:38:42.542"/>
    </inkml:context>
    <inkml:brush xml:id="br0">
      <inkml:brushProperty name="width" value="0.1" units="cm"/>
      <inkml:brushProperty name="height" value="0.1" units="cm"/>
      <inkml:brushProperty name="color" value="#3165BB"/>
      <inkml:brushProperty name="fitToCurve" value="1"/>
    </inkml:brush>
  </inkml:definitions>
  <inkml:trace contextRef="#ctx0" brushRef="#br0">204 0 276 0,'-20'30'73'0,"1"-8"18"15,19-22-23-15,-27 26-10 0,1-4-22 16,0 0-17 0,0 0-11-16,6 0 5 0,7 4-28 15,0 0-102-15,-1-4-70 0</inkml:trace>
</inkml:ink>
</file>

<file path=ppt/ink/ink63.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3:38:42.770"/>
    </inkml:context>
    <inkml:brush xml:id="br0">
      <inkml:brushProperty name="width" value="0.1" units="cm"/>
      <inkml:brushProperty name="height" value="0.1" units="cm"/>
      <inkml:brushProperty name="color" value="#3165BB"/>
      <inkml:brushProperty name="fitToCurve" value="1"/>
    </inkml:brush>
  </inkml:definitions>
  <inkml:trace contextRef="#ctx0" brushRef="#br0">335 0 486 0,'0'0'102'16,"0"0"73"0,0 0 1-16,0 0-82 0,0 0-43 15,0 0 0-15,0 0-51 0,0 0 4 16,0 0 24-16,0 0-32 15,-13 33-4-15,13-33 27 0,13 33-131 16,-13-33-57-16,0 0-57 16,20 33-36-16</inkml:trace>
  <inkml:trace contextRef="#ctx0" brushRef="#br0" timeOffset="507">342 399 244 0,'-20'33'13'0,"20"-33"-2"0,0 0-14 16,-19 29 3-16,19-29 4 15,0 0-17-15,-14 37 13 0,14-37-20 16,-13 37-26-16,13-37 9 16,0 0 18-16,-6 41 5 0,6-41 11 15,0 0 3-15,-13 37-10 0,13-37 17 16,0 0-5-16,0 0-2 15,-14 37 31-15,14-37 8 16,0 0-3-16,-19 37-15 0,19-37 18 16,0 0 47-16,-20 40-7 15,20-40 1-15,0 0-48 0,-33 41-8 16,33-41 9-16,0 0-19 0,0 0-19 16,-26 44 9-16,26-44-1 15,0 0-6-15,-33 41 3 0,33-41-18 16,-20 37-65-16,20-37 3 0,0 0 16 15,-13 44-10-15,13-44 5 16,-20 41 30-16,20-41 15 0,-26 41 7 16,13-8 17-16,13-33 15 15,0 0 18-15,-20 29 26 16,20-29 13-16,0 0 20 0,0 0-23 16,0 0-1-16,0 0 30 0,0 0 13 15,0 0 11-15,0 0-33 16,0 0-46-16,0 0-21 0,0 0 12 15,0 0-22-15,0 0-12 16,0 0 5-16,0 0-51 0,0 0-110 16,0 0-89-16,0 0-72 0</inkml:trace>
</inkml:ink>
</file>

<file path=ppt/ink/ink64.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3:38:08.778"/>
    </inkml:context>
    <inkml:brush xml:id="br0">
      <inkml:brushProperty name="width" value="0.1" units="cm"/>
      <inkml:brushProperty name="height" value="0.1" units="cm"/>
      <inkml:brushProperty name="color" value="#3165BB"/>
      <inkml:brushProperty name="fitToCurve" value="1"/>
    </inkml:brush>
  </inkml:definitions>
  <inkml:trace contextRef="#ctx0" brushRef="#br0">6396 5 423 0,'0'0'113'0,"0"0"31"0,13-37 3 16,-13 37-10-16,0 0 53 16,0 0-19-16,0 0-64 15,0 0-31-15,0 0-82 0,0 0 25 16,0 0 9-16,-39 12 22 16,-20 21 24-16,-13 22-6 0,-14 12 32 15,-26 14-18-15,-6 4-5 16,-7 4-11-16,-13 3-7 0,7-3-59 15,-7 3 11-15,-7 0 1 16,1 1-12-16,-1-5 14 0,14 1-14 16,-1-8 0-16,21-7 9 15,-1-7-14-15,13-8-4 16,14-7 21-16,6-8-36 0,7-3 34 16,13-4 4-16,-1-8-23 15,14-3 14-15,0-8 0 0,46-18-8 16,-46 23 13-16,46-23-31 15,0 0 26-15,0 0 2 0,0 0-71 16,0 0-139-16,0 0-177 16,0 0-50-16,0 0-28 0</inkml:trace>
  <inkml:trace contextRef="#ctx0" brushRef="#br0" timeOffset="868">4615 1919 597 0,'7'-44'66'0,"-7"44"18"16,0 0 11-16,-39-44 43 15,39 44-63-15,-60-37-28 0,14 11 14 16,0 7-31-16,46 19-5 16,-65-26-16-16,-1 8 0 15,7 3-9-15,0 0 4 0,-20 4 111 16,7 0-41-16,-14 0-32 15,-6 4 4-15,-6-1 43 0,6 5-13 16,0-1 20-16,0 4-39 16,0 4 23-16,6 3-24 15,-6 12-35-15,7-1 57 0,-1 12 30 16,-6 6-29-16,-6 13 15 16,-1 6-46-16,1 15 4 0,6 8 34 15,0 14-29-15,0 8-23 16,5 0-19-16,2 10-2 0,6 5-2 15,7-1-15-15,6 8 20 16,7 0-1-16,0 4 3 0,13 3 19 16,6 1-22-16,7-1 38 15,20 0 24-15,20-3-39 0,12-4 1 16,21-8-36-16,12-3 2 16,21-7 7-16,12-5-12 15,20-10-5-15,7-8 9 16,20-14-8-16,0-12 0 0,12-11 8 15,14-14-14-15,0-11 10 16,6-19 6-16,7-12-18 0,0-13 17 16,0-20-5-16,-7-18-10 15,0-18 10-15,-6-11 7 0,-13-12-12 16,-1-10 10-16,1-4-12 16,-7-8 11-16,0 4-18 0,-20 4-28 15,-6 0 15-15,-14 3 1 16,-25-7 21-16,-14 0 0 15,-20 4-6-15,-13 0 21 0,-19 3-16 16,-14-3 6-16,-6 7 6 16,-6 0-13-16,-1 12-17 0,-6 6-33 15,-1 8 34-15,1 15 10 16,-7 11 3-16,-6 11 14 0,-1 11-24 16,-6 11 26-16,-6 11-16 15,-1 8 10-15,1 3 9 0,6 8-28 16,0 3-11-16,13 1-12 15,33-8-75-15,-46 18-23 0,46-18-46 16,0 0-136 0,-46 45-117-16,13-5-65 0</inkml:trace>
  <inkml:trace contextRef="#ctx0" brushRef="#br0" timeOffset="1300">4635 2621 1118 0,'0'0'49'0,"0"0"136"16,0 0-5-16,0 0-45 0,0 0-60 16,0 0-11-16,46-7-1 15,-46 7 0-15,0 0 5 0,0 0-6 16,0 0 26-16,0 0-46 16,0 0-32-16,0 0 78 0,-46 22-45 15,7 4-3-15,-7 3 11 16,0 5 38-16,-7 6-8 15,1 8 0-15,-1 0-17 16,0 4-3-16,-6 0-3 0,7-4-40 16,6 0 1-16,0-4-6 15,0-7-18-15,46-37 10 0,-53 48-5 16,53-48-114-16,-59 41-139 16,59-41-171-16,-46 26-192 0,46-26-7 15</inkml:trace>
  <inkml:trace contextRef="#ctx0" brushRef="#br0" timeOffset="1497">4339 3168 751 0,'0'0'215'15,"53"-4"107"-15,-53 4-1 16,0 0-17-16,46-3-141 0,-46 3-84 15,0 0-26-15,0 0-33 16,46-8-10-16,-46 8-10 0,0 0-444 16,0 0-138-16</inkml:trace>
  <inkml:trace contextRef="#ctx0" brushRef="#br0" timeOffset="1796">3952 2525 1015 0,'0'0'243'0,"0"0"32"15,39-33-97-15,-39 33-6 0,0 0 6 16,40 7-43-16,-40-7-15 15,0 0-4-15,13 48-50 16,-13-3-20-16,-13-5-13 16,-7-3-29-16,-13 4 3 0,33-41 1 15,-53 48-18-15,7-7 10 16,0-5-179-16,-6-6-155 0,6-8-176 16,0-7-21-16,0-4 27 15</inkml:trace>
  <inkml:trace contextRef="#ctx0" brushRef="#br0" timeOffset="2847">3860 2156 465 0,'0'0'93'16,"0"0"-4"-16,0 0 25 16,0 0 47-16,0 0 7 0,-46 55-24 15,13 0-21-15,-7 8 36 16,1-4-27-16,-7 4-4 15,0-4-17-15,0-7-23 16,0 0-9-16,-7-4-28 0,7-8-46 16,-6 1 24-16,6-8-21 15,46-33-8-15,-59 34 9 0,59-34-9 16,-46 25-6-16,46-25 27 16,0 0-15-16,-46 8-6 0,46-8 0 15,0 0-18-15,0 0 18 16,-40-56-23-16,21 8-37 0,5 0 40 15,8 0-60-15,-1 4 40 16,7 44 15-16,0-52 13 0,0 52 21 16,-6-48-22-16,6 48 15 15,0 0 6-15,0 0-12 16,0 0-4-16,0 0 16 0,0 0-15 16,0 0-10-16,0 0 17 15,0 0 5-15,0 0 10 0,0 0-15 16,-13 56-20-16,6-5 40 15,-6-3 58-15,6-3-4 16,-6-1-55-16,13-44 4 0,-20 63-3 16,1-19-8-16,19-44 6 15,-27 56-5-15,27-56-25 0,-46 48 38 16,46-48 6-16,0 0-48 16,-59 40 24-16,59-40-18 15,-52 19 7-15,52-19-9 0,0 0 16 16,-53-19 3-16,53 19-26 15,0 0 16-15,-39-48 6 0,39 48-10 16,0 0 0-16,0 0 11 16,-20-40-37-16,20 40 40 0,0 0-12 15,0 0-15-15,0 0 33 16,0 0-7-16,0 0-2 0,53 40-1 16,-53-40-3-16,32 52 0 15,-32-52 2-15,20 59 16 0,-20-59-11 16,-13 59-2-16,13-59-16 15,-39 56 29-15,39-56-11 16,-66 48-14-16,7-15 14 0,6-15 4 16,53-18-24-16,-72 8 31 15,19-16-12-15,53 8-6 16,-52-25 9-16,52 25-13 0,-46-60-8 16,25 5 24-16,8 3-35 15,13 4 30-15,6 0 7 0,8 4-22 16,6 0 8-16,-20 44-11 15,40-52-214-15,-1 8-231 0,7 10-166 16</inkml:trace>
  <inkml:trace contextRef="#ctx0" brushRef="#br0" timeOffset="3040">2664 2968 1045 0,'0'0'325'16,"0"0"30"-16,0 0-102 15,0 0-97-15,0 0-93 0,0 0-125 16,0 0-191-16,0 0-206 16,52 4-123-16</inkml:trace>
  <inkml:trace contextRef="#ctx0" brushRef="#br0" timeOffset="3289">3669 1856 1224 0,'-33'52'275'15,"-13"0"2"-15,-6 3-78 16,-7 12-44-16,-7-4-57 16,0 3-62-16,-6-3 0 0,6 3-42 15,7 1 19-15,0-1-30 16,6 1-279-16,14-8-219 16,-1 4-79-16</inkml:trace>
  <inkml:trace contextRef="#ctx0" brushRef="#br0" timeOffset="4499">2697 4749 732 0,'0'0'147'0,"-53"11"41"16,53-11-22-16,-59 30-17 0,13 3-31 16,6 4-47-16,1 11-1 15,0 0-5-15,-1 8 3 16,-13-1-32-16,0 4-12 0,0 4 71 16,-6-4-11-16,-6 0-53 15,5-3-16-15,1-1-15 0,13-7 0 16,7-7 0-16,39-41-12 15,-40 37 12-15,40-37 11 0,0 0-15 16,0 0-5-16,0 0 15 16,0 0 6-16,-32 37-12 0,32-37-7 15,0 0-2 1,0 0 22-16,0 0-10 0,0 0-3 16,0 0-12-16,0 0 29 15,0 0-17-15,0 0-6 0,0 0 6 16,0 0 19-16,0 0-24 15,0 0-7-15,0 0 14 0,0 0 6 16,0 0-16-16,0 0-8 16,0 0 25-16,0 0-5 0,0 0-4 15,0 0-9-15,0 0 25 16,0 0-22-16,0 0 6 16,0 0 0-16,0 0 6 15,0 0-6-15,0 0-18 0,0 0 30 16,0 0-12-16,0 0-14 15,0 0 11-15,0 0 25 0,0 0-22 16,0 0-3-16,0 0 6 16,0 0 7-16,0 0-23 15,0 0 10-15,0 0 6 0,0 0 3 16,0 0-18-16,0 0 5 16,0 0 16-16,0 0-9 0,0 0-13 15,0 0 13-15,0 0 10 16,0 0-17-16,0 0 2 0,0 0-73 15,0 0-81-15,0 0-65 16,0 0-24-16,0 0 18 16,0 0 42-16,0 0 41 15,0 0 39-15,0 0 31 0,0 0 24 16,0 0 24-16,0 0 20 16,0 0 36-16,0 0 52 0,0 0 4 15,0 0 34-15,0 0-14 16,0 0 18-16,0 0-27 0,0 0 14 15,0 0-44-15,0 0 11 16,0 0-2-16,0 0-8 16,0 0-9-16,0 0 46 0,0 0-21 15,0 0-32-15,0 0-33 16,0 0 23-16,0 0-36 16,-40 14-7-16,40-14 12 0,-46-3 10 15,46 3-18-15,0 0-13 16,-39-8 9-16,39 8 11 0,0 0-12 15,0 0-1-15,0 0-143 16,0 0-115-16,-40-11-25 16,40 11-23-16,0 0-21 0</inkml:trace>
  <inkml:trace contextRef="#ctx0" brushRef="#br0" timeOffset="4797">1657 5750 83 0,'0'0'-19'0,"0"-36"4"16,0 36 4-16,0 0 3 15,0 0 0-15,0-37 5 16,0 37 6-16,0 0 0 0,0 0 2 15,0 0 3-15,0 0-8 16,0 0 4-16,0 0-8 16,0 0 11-16,0 0-1 0,0 0-1 15,0 0-3-15,0 0 3 16,0 0-9-16,0 0 8 16,40-19-4-16,-40 19-28 0</inkml:trace>
  <inkml:trace contextRef="#ctx0" brushRef="#br0" timeOffset="4981">1822 5658 166 0,'0'0'6'15,"0"0"-6"-15,0 0-16 16,0 0-35-16</inkml:trace>
  <inkml:trace contextRef="#ctx0" brushRef="#br0" timeOffset="5596">1841 5621 485 0,'0'0'95'15,"0"0"-13"-15,0 0-13 16,-52-33-3-16,52 33-26 16,-59-19 15-16,6 8 17 0,7 11-22 15,0 4 25-15,-7 3 13 16,-6 8 24-16,-13 7-48 0,6 1-16 16,-12 2 32-16,-8 5 32 15,-6 7 12-15,-6 4-25 0,-1-1 9 16,0 5 24-1,-6 6-5-15,-6 1-73 0,-1 7 60 16,13 0-8-16,14-3-43 16,13 3-35-16,12 7 51 0,8 8-31 15,19 0-20-15,13 4-22 16,1-1 8-16,5 4-21 0,14 1 7 16,0-1 3-16,7 0-7 15,6-3 15-15,13-4-5 0,14-11 0 16,19-8-3-16,20-11-15 15,19-10 12-15,14-16 2 16,13-14 0-16,20-12 2 16,12-6-4-16,14-12 6 0,13-8-11 15,-7-6-5-15,-6-5 13 0,-13-6 1 16,0-8-37-16,-20-8-26 16,-7-7 24-16,-13-7-17 15,-25-4 9-15,-7-7-21 0,-20-1 3 16,-14-10 35-16,-19 3-4 15,-13 0-5-15,-14-11 2 0,-12 1-17 16,-7 3 28-16,-7 3-3 16,-6 8 25-16,-7 15 19 0,-7 7-19 15,-6 11-15-15,0 11 22 16,-6 12-7-16,-8 6-16 0,-6 12 16 16,7 15 16-16,6-1-16 15,1 12-21-15,12 4-57 16,40-8-125-16,-52 14-140 15,52-14-31-15,-33 22 9 0,33-22 11 16</inkml:trace>
  <inkml:trace contextRef="#ctx0" brushRef="#br0" timeOffset="6708">1887 5717 572 0,'20'-44'188'16,"-20"44"-25"-16,0 0-38 15,0 0-57-15,0 0-10 0,0 0 161 16,0 0-23-16,0 0-69 15,13 48-54-15,-13 4 0 0,-6-1 19 16,-8 1-22-16,1 0-30 16,0-4 16-16,-7-4-29 0,-6 0-16 15,0-7-11-15,-7 0 14 16,0-7-14-16,-6-8-14 16,6-7 31-16,33-15-12 15,-40 15-19-15,8-12 24 0,32-3-10 16,-27-14-8-16,27 14-15 15,0 0 19-15,-33-34-18 0,14 8 22 16,19 26-4-16,0 0-21 16,-13-33 30-16,13 33-3 0,0 0-20 15,0 0 24-15,0 0 3 16,0 0-16-16,0 0 31 0,0 0-33 16,0 0-18-16,0 0 43 15,0 0-22-15,0 0-1 16,0 0 7-16,0 0-8 0,0 0 8 15,0 0 11-15,0 0-14 16,0 0 14-16,0 0-6 0,0 0 25 16,0 0-48-16,0 0 18 15,0 0-4-15,0 0-8 0,0 0 28 16,0 0-20-16,0 0-1 16,0 0 7-16,0 0-2 15,0 0-3-15,0 0 15 0,0 0-22 16,0 0 41-16,0 0-44 15,0 0 6-15,0 0-13 16,0 0 32-16,0 0-12 0,0 0-21 16,0 0 32-16,0 0-8 15,0 0-15-15,0 0 27 0,0 0-19 16,0 0-8-16,0 0 20 16,0 0-4-16,0 0 10 0,0 0-18 15,0 0 1-15,0 0-1 16,0 0 25-16,0 0-37 0,0 0 18 15,0 0-2-15,0 0 0 16,0 0 3-16,0 0-1 0,0 0-16 16,0 0 23-1,0 0-16-15,0 0-1 0,0 0 25 16,-33 19 5-16,33-19-12 16,-40 29 5-16,40-29 6 0,-32 33-27 15,32-33 19-15,-40 30-4 16,40-30-18-16,-33 33 14 0,33-33 5 15,0 0-29-15,-26 30 29 16,26-30 9-16,0 0-19 0,0 0-20 16,0 0 31-16,0 0 5 15,0 0-30-15,-39 15 21 0,39-15-4 16,0 0-16-16,-33-4 41 16,33 4-34-16,0 0-4 15,0 0 2-15,0 0 16 0,0 0-24 16,-33-15 19-16,33 15 3 15,0 0-11-15,0 0-3 16,0 0 12-16,-26 22-13 0,26-22 4 16,-33 41 21-16,6-4 74 15,1 4-2-15,0 3-30 0,-7 0-17 16,0-3-37-16,0 0 5 16,0-8 8-16,7 0-15 0,26-33-12 15,-46 37 10-15,13-11-133 16,33-26-187-16,-33 15-198 15,7-12-84-15</inkml:trace>
  <inkml:trace contextRef="#ctx0" brushRef="#br0" timeOffset="6897">1230 6674 1218 0,'0'0'239'16,"0"0"51"-16,0 0-124 16,0 0-93-16,0 0-50 0,0 0-40 15,0 0-248-15,13-29-153 16,-6 3-119-16</inkml:trace>
  <inkml:trace contextRef="#ctx0" brushRef="#br0" timeOffset="7113">1270 6050 752 0,'0'0'104'0,"0"0"-41"16,0 0-20-16,0 0-19 15,0 0-19-15,33-4-52 0,-33 4-119 16,0 0-64-16,-7 30-40 16</inkml:trace>
  <inkml:trace contextRef="#ctx0" brushRef="#br0" timeOffset="7344">935 6319 234 0,'13'-37'63'16,"6"4"10"-16,-19 33 41 16,33-29-1-16,-33 29-10 0,0 0-26 15,0 0 99-15,0 0 22 16,0 0-42-16,0 0-70 0,0 0 37 16,7 40-32-16,-14-3-48 15,-6-7-49-15,13-30 31 0,-39 40-36 16,-1-10-183-16,7-12-62 15,1-3-45-15,-1-4-26 0</inkml:trace>
  <inkml:trace contextRef="#ctx0" brushRef="#br0" timeOffset="7560">783 5991 835 0,'0'0'163'16,"7"44"18"-16,-7 4 25 0,0-4-75 15,-13 4-67-15,6 0-45 16,-6-3-13-16,0-5 25 0,0 5-125 16,0-12-154-1,-7 0-76-15,20-33-38 0</inkml:trace>
  <inkml:trace contextRef="#ctx0" brushRef="#br0" timeOffset="7793">521 6227 695 0,'0'0'207'16,"0"0"3"-16,0 0 8 15,6 52-34-15,-19 3-46 16,-20 1 2-16,-6 3-54 16,-7-4-62-16,0 4-9 0,0-3-1 15,6-8-6-15,7-4-28 16,33-44-150-16,-39 41-155 0,39-41-64 16,-20 33-7-16</inkml:trace>
  <inkml:trace contextRef="#ctx0" brushRef="#br0" timeOffset="23456">11990 922 196 0,'14'-37'97'0,"-14"37"14"16,0 0 8-16,0 0-11 16,0 0-80-16,0 0 23 0,0 0 67 15,-46 33 6-15,-14 30-4 16,-18 25-1-16,-28 20 26 16,-6 21-45-16,-20 15-48 0,1 7-2 15,-7 1 77-15,0-1-71 16,0-3-36-16,-7-11 1 0,7-11-6 15,7-8-15-15,6-11-3 16,7-11 11-16,13-11 8 0,19-15-28 16,14-11 7-16,13-14 5 15,19-12 0-15,40-33-14 0,-39 29 29 16,39-29-5 0,0 0-3-16,0 0-7 0,0 0 0 15,0 0-15-15,0 0-45 16,0 0-165-16,0 0-121 0,0 0-68 15</inkml:trace>
  <inkml:trace contextRef="#ctx0" brushRef="#br0" timeOffset="24047">10465 3072 511 0,'0'0'107'15,"-13"-30"6"-15,13 30-17 0,-40-37-58 16,1 12-4-16,-7 6 10 16,0 1-12-16,-7 3-4 0,-6 7-17 15,-7 1 19-15,1 3 7 16,-14 1 0-16,-7 3-4 0,-6 0-30 15,-13 3 8 1,-6 8 47-16,-14 4 25 0,0 4-26 16,-7 10-11-16,14 8 55 15,0 8-57-15,6 3-25 0,14 11-19 16,12 15 23-16,7 3-14 16,14 8 129-16,5 4-37 0,14 7-56 15,14-4-21-15,18 1-5 16,14 3 48-16,14-8-30 0,18-3-9 15,8-3 8-15,19-5 10 16,13-10-21-16,14-8-3 0,12-15-12 16,7-11-6-16,7-7 15 15,13-11-8-15,-7-8-11 16,1-14-6-16,-1-12 18 0,-13-10 1 16,0-15-13-16,0-8 8 15,0-15-11-15,-6-10 3 16,-7-16 16-16,7-6-27 0,-21-16 25 15,-5-7-14-15,-8-7-12 16,-12 7 27-16,-14 7-15 0,-6 8-10 16,-13 19 27-16,-13 10-21 15,-14 15-82-15,-13 15-38 0,-6 8-94 16,-7 14-86-16,-13 7-46 16,0 4-14-16,0 4-11 15</inkml:trace>
  <inkml:trace contextRef="#ctx0" brushRef="#br0" timeOffset="24704">11359 881 84 0,'0'0'38'16,"0"0"21"-16,-60-11 7 15,14 11-10-15,-6 4 8 0,-7 7-7 16,0 4-15-16,-1 7-5 16,-12 7 17-16,-7 16 23 0,-19 10-36 15,-14 19 42-15,-19 7-10 16,-14 15-20-16,-6 8-12 15,-20 3 16-15,-6 7 0 0,-7-3 41 16,0 4-31-16,0-8-14 16,6-4 13-16,14-3-5 0,0 0-19 15,6-4-39-15,13-7 0 16,7-4 3-16,7-4-24 0,19-11 22 16,14-4-18-16,6-10 14 15,13-1 10-15,13-7-21 0,14-7 8 16,6-4 13-16,46-37-5 15,-46 44-1-15,46-44-7 16,0 0 3-16,-53 48 11 0,53-48-14 16,0 0 3-16,-39 45 15 15,39-45-31-15,0 0-5 0,0 0 55 16,0 0-40-16,-46 44-17 16,46-44 23-16,0 0 17 0,0 0-154 15,0 0-67-15,0 0-35 16,0 0-11-16,-46 30-1 15</inkml:trace>
  <inkml:trace contextRef="#ctx0" brushRef="#br0" timeOffset="25503">7468 3308 598 0,'0'0'119'15,"-52"-55"-25"-15,52 55-23 0,-59-55-21 16,6 18-4-16,53 37 4 16,-52-45-29-16,6 12-4 0,-7 11-5 15,14 3-18-15,-7 5 8 16,0 2-2-16,-8 9 12 15,-5 3-17-15,0 3 5 0,-7 9 5 16,0 2 11-16,-6 12-16 16,6 0 8-16,1 7 69 0,-1 12-15 15,7-5-52-15,0 12 48 16,6 11 82-16,-6 0-68 16,13-1-58-16,0 9-6 0,6 3 41 15,14-4-61-15,0 4 26 16,6 3 0-16,14 1-10 0,6-1-16 15,6 1 36-15,7 0-41 16,7 3 104-16,19-4 1 16,1-3-52-16,12-7 15 0,14-8-45 15,6-7 20-15,7-12 20 16,7-6-27-16,6-12-19 0,0 0 13 16,6-15-10-16,-6-7-3 15,0-3 8-15,1-16 0 0,-14-3 14 16,0-15-36-16,-7-4 21 15,-6-10-11-15,-7-9 9 0,-6-13 2 16,-7-12-22-16,-7-8 31 16,7-10-4-16,-6-12-20 0,-8-3 34 15,1 0-33-15,-6-4 19 16,-1 7-12-16,-6 16 0 16,-7 17 10-16,6 16-15 0,-12 14 7 15,-7 15-2-15,0 37-8 16,0-33 18-16,0 33-20 15,0 0-13-15,-46-22-77 0,7 14-48 16,-1 12-69-16,-6 0-61 16,46-4-14-16,-46 18-8 0,46-18-2 15</inkml:trace>
  <inkml:trace contextRef="#ctx0" brushRef="#br0" timeOffset="27344">14034 3367 229 0,'0'0'84'16,"0"0"-2"-16,0 0-2 0,0 0-6 15,0 0 21-15,0 0-5 16,0 0-20-16,0 0 18 16,0 0-20-16,0 0 8 0,0 0-16 15,0 0-26-15,0 0-10 16,0 0-11-16,0 0-2 0,-59 12-2 15,59-12 13-15,-53 0-7 16,53 0-41-16,0 0 18 0,0 0 14 16,-52-12-6-16,52 12-17 15,0 0 28-15,0 0-6 16,0 0-5-16,0 0-6 16,0 0 29-16,-26-55-29 0,26 55-2 15,13-52 3-15,-13 52 5 16,39-44 10-16,-39 44-29 0,40-30 13 15,-40 30 1-15,0 0 18 16,52-11-22-16,-52 11 24 0,0 0-28 16,0 0 4-16,46 19 12 15,-46-19-3-15,0 0 0 16,0 0 29-16,0 0 73 0,0 0-40 16,0 55-62-16,0-55-5 15,0 0 8-15,-46 56-11 16,46-56 20-16,-66 40 6 0,7-14 7 15,13-11-29-15,46-15-24 16,-59 11 25-16,59-11 0 16,-52 0-8-16,52 0 34 0,0 0-23 15,0 0 32-15,0 0-67 16,0 0 40-16,0 0-1 0,-33-44-7 16,33 44-5-16,0 0 8 15,0 0 0-15,0 0 0 0,0 0-22 16,0 0 18-16,0 0 4 15,0 0 12-15,0 0 4 16,0 0-16-16,0 0 0 16,0 0 41-16,6 48 0 0,-6-48 4 15,-26 55-21-15,26-55-17 16,-39 48-7-16,-7-15-3 0,6-10 13 16,-6-5-17-16,0-3 7 15,0-4 8-15,0 4-35 0,0-8 11 16,7 0-91-16,-1-3-63 15,7 0-87-15,33-4-52 16</inkml:trace>
  <inkml:trace contextRef="#ctx0" brushRef="#br0" timeOffset="27577">13646 2968 602 0,'0'0'151'0,"60"-14"7"16,-8 3-59-16,-6 0-28 16,7 3-33-16,-7 1-20 0,0 3-9 15,-7 4-39-15,-39 0-215 16,40 0-63-16</inkml:trace>
  <inkml:trace contextRef="#ctx0" brushRef="#br0" timeOffset="28028">13370 3268 316 0,'0'0'119'0,"-46"-11"-16"16,46 11 16-16,0 0-2 16,-39-23-34-16,39 23-37 15,0 0-26-15,-13-40-6 0,13 40-10 16,26-41 5-16,-26 41 15 16,46-33-29-16,-13 11 5 15,-33 22 10-15,46-11 1 0,-46 11-17 16,0 0 0-16,0 0 81 15,0 0-12-15,0 0 33 0,26 44-13 16,-26-44-25-16,-13 44-28 16,13-44-9-16,-39 45-26 15,39-45-12-15,-66 40 25 0,13-14-24 16,1-15 20-16,6 0 12 16,6-7 142-16,40-4-47 15,-52-7-32-15,52 7-20 0,-40-19-19 16,40 19 1-16,-32-37-31 15,12 0 6-15,20-3-13 0,0-5-3 16,13 1 10-16,0 3-10 16,-13 41-4-16,26-48-160 0,-26 48-110 15,33-37-13-15,0 23-23 16,-33 14-7-16</inkml:trace>
  <inkml:trace contextRef="#ctx0" brushRef="#br0" timeOffset="28284">13108 3460 527 0,'0'0'172'0,"0"0"16"16,0 0 6-16,0 0-93 16,0 0-31-16,0 0-36 0,0 0 34 15,0 0 20-15,59-8-5 16,-59 8 15-16,52 8 21 0,-12 7-28 15,-40-15-29 1,0 0 4-16,33 48-47 0,-27-4-15 16,-19-3 10-16,-7-4-7 15,20-37-52-15,-46 48-143 0,7-15-116 16,-1-11-91-16,1-7-2 16</inkml:trace>
  <inkml:trace contextRef="#ctx0" brushRef="#br0" timeOffset="28640">12641 3149 547 0,'0'0'33'0,"0"0"136"15,0 0-50-15,0 0-30 16,0 0 85-16,0 0-12 0,-7 49 40 15,-6-1-71-15,0 3 24 16,-7 1-62-16,-6 0 12 16,-7 3-46-16,-13-7-16 0,-6-3-23 15,-7-5-9-15,6-3-3 16,0-11-24-16,14-4 28 0,0-7-20 16,6-8 20-16,33-7-24 15,-40-3 17-15,40 3-9 16,0 0 17-16,-39-45-2 0,26-6-11 15,13-5-7-15,13-10 19 16,13-1-12-16,7 4 2 16,6 4-42-16,-6 7-189 0,20 4-118 15,-7 11-67-15,6 8-13 16</inkml:trace>
  <inkml:trace contextRef="#ctx0" brushRef="#br0" timeOffset="28833">12503 3349 709 0,'0'0'263'15,"0"0"-26"-15,0 0 24 16,0 37 1-16,0-37-24 0,0 0-130 16,0 0-30-16,0 0-60 15,0 0 3-15,13 37-13 0,-13-37-256 16,0 0-245-16,33 29-173 15</inkml:trace>
  <inkml:trace contextRef="#ctx0" brushRef="#br0" timeOffset="29268">12924 4287 510 0,'0'0'149'0,"0"0"51"0,0 0-12 16,0 0-17-16,0 0-73 15,0 0-65-15,0 0 3 0,0 0-43 16,0 0 61-16,0 0 123 16,-20 48-58-16,-6 12-83 0,-1 6-5 15,-6 12 0-15,-6 3-9 16,0 8-20-16,-1-4 9 0,1 7 4 15,-1-7-26-15,7 0-2 16,1-4 33-16,-8-3-23 16,7-8-172-16,0-11-121 0,7-7-78 15,-7-4 9-15,14-19 39 16</inkml:trace>
  <inkml:trace contextRef="#ctx0" brushRef="#br0" timeOffset="29564">12358 5266 147 0,'0'0'85'0,"-13"-33"13"16,13 33-5-16,-13-33-8 16,13 33 14-16,-13-30-22 15,13 30-10-15,0 0-24 0,0 0-7 16,0 0-10-16,-7-25 8 15,7 25-12-15,0 0-16 16,0 0-6-16,0 0 7 0,0 0-2 16,0 0-9-16,0 0 7 15,0 0-6-15,0 0 7 0,0 0-4 16,0 0-16-16,0 0 0 16,0 0 16-16,0 0-49 0,0 0-65 15,0 0-71-15,0 0-55 16</inkml:trace>
  <inkml:trace contextRef="#ctx0" brushRef="#br0" timeOffset="29791">12707 5396 40 0,'0'0'-17'0</inkml:trace>
  <inkml:trace contextRef="#ctx0" brushRef="#br0" timeOffset="30332">12799 5418 474 0,'0'0'100'0,"0"0"19"15,0 0-33-15,0 0-18 16,-33-30-11-16,0 8-20 0,-6 11 45 16,-7 0 17-16,-7 7-18 15,-6 4-24-15,-13-7-6 0,-14 3-17 16,-6 1 12-16,-13 6 18 15,0 1-15-15,-7 3 52 0,-6 4 30 16,6 8-36-16,6 7-40 16,7 3-18-16,14 8-16 0,6 0 50 15,20 8 6-15,6-5-36 16,7 8-21-16,20 4-7 16,0 0 2-16,6 3-4 15,7 1-25-15,13-5 6 0,0 5 21 16,7-5-13-16,12 1-3 15,8 4 14-15,12-5 17 0,14-3-40 16,19 4 20-16,7-4-2 16,19 0-15-16,7 0 15 0,21-4 8 15,6 1-30-15,19-5 21 16,0-3 3-16,20-7-4 0,-7-4-16 16,0 0 15-16,-12-8-11 15,-8-11 27-15,-12-7-15 0,-21-11-1 16,-6-11 5-16,-13-15-3 0,-13-14-77 15,-6-12-52 1,-14-15-83-16,-7-11-5 0,-12-10-53 16,-7-8 21-16,-14-4 46 0,-6 0 90 15,-6 11 58-15,-14 12 16 16,-12 14 26-16,-8 11 0 0,-5 15 5 16,32 48 19-16,-53-41-32 15,7 15 31-15,46 26-18 0,-59-15-12 16,13 12-32-16,46 3-116 15</inkml:trace>
  <inkml:trace contextRef="#ctx0" brushRef="#br0" timeOffset="31339">13298 5699 437 0,'40'-15'137'0,"-40"15"16"0,0 0 5 15,0 0-61-15,0 0-11 16,0 0-18-16,0 0-50 0,0 0 22 16,0 0-20-16,0 0 53 15,0 0-29-15,0 0 3 0,0 0-25 16,0 0-25-16,0 0 14 16,0 0 10-16,-53 18-25 0,7 1 4 15,0-4 7-15,-7 3-7 16,14 1-13-16,0 3 33 0,39-22-27 15,-40 26-17-15,40-26 36 0,0 0 4 16,0 0-33 0,-6 40 4-16,6-40 25 0,0 0-16 15,39 37-3-15,-39-37 18 0,46 22 6 16,-13-7-48-16,-33-15 25 16,0 0 30-16,0 0-16 0,39 19-2 15,-39-19-25-15,0 0 31 16,0 0-19-16,0 0-9 0,0 0 16 15,0 0 3-15,0 0 6 16,0 0-17-16,0 0 33 0,-46 22-32 16,7-7-6-16,39-15 13 15,-53 0 0-15,7 0-15 0,46 0 20 16,-46-4-11-16,46 4 21 16,-39-7-13-16,39 7-6 15,0 0 21-15,0 0-17 0,0 0-8 16,0 0-2-16,0 0 23 15,0 0-10-15,0 0-21 0,0 0 7 16,0 0 31-16,0 0-13 0,0 0 5 16,0 0-15-16,0 0-7 15,0 0 7-15,0 0 8 0,0 0-5 16,0 0 16-16,0 0-19 16,0 0-14-16,0 0 5 0,0 0 12 15,0 0 46-15,0 0 28 16,0 0-26-16,-26 33 26 15,26-33 13-15,-20 37-23 0,0-8-35 16,20-29 6-16,-39 34-12 16,39-34-32-16,-40 33 14 0,1-11-5 15,39-22 7-15,-33 18-19 16,33-18 26-16,-39 11-14 0,39-11 20 16,0 0-32-16,-33-3-6 0,33 3-6 15,0 0-40-15,-13-37 8 16,19 7 1-16,-6 30 48 0,20-29-19 15,-20 29 3-15,0 0 23 16,0 0 16-16,26-19-21 16,-26 19-6-16,0 0 7 0,0 0 34 15,7 45 40-15,-14-12-13 16,-13 0 20-16,20-33-29 0,-52 37-48 16,6-4 8-16,0-11 9 15,6-3-17-15,1-1-10 0,0-7 4 16,-1 1-170-16,40-12-139 15,-33 7-117-15,33-7-59 0</inkml:trace>
  <inkml:trace contextRef="#ctx0" brushRef="#br0" timeOffset="31528">12838 6349 897 0,'0'0'185'16,"26"11"136"-16,-26-11 30 16,0 0-107-16,0 0-129 0,0 0-64 15,0 0-29-15,0 0-252 16,33-11-208-16,-33 11-175 0</inkml:trace>
  <inkml:trace contextRef="#ctx0" brushRef="#br0" timeOffset="32016">12352 6157 1039 0,'0'0'260'16,"0"0"14"-16,0 0-95 0,0 0-82 15,0 0-55-15,0 0-18 0,0 0-1 16,0 0 100-16,-33 26-50 15,33-26-47-15,-33 29 1 0,33-29-8 16,-39 37-13-16,6-11-10 16,-7-4-143-16,8-7-123 0,-1-4-86 15,0-4-11-15,33-7 4 16</inkml:trace>
  <inkml:trace contextRef="#ctx0" brushRef="#br0" timeOffset="32316">12115 5813 597 0,'0'0'115'15,"0"0"45"-15,0 0 21 0,0 41-16 16,0-4 8-16,0 0-10 15,0 0-13-15,0-4-10 0,-6-3 14 16,-1-1-41-16,7-29-12 16,-20 41-47-16,-6-8-27 15,-7-7-14-15,-6-8-7 0,-1 1 3 16,1-4-21-16,-7-4 8 0,7 0 4 16,-1-4-144-16,40-7-126 15,-39 8-118-15,39-8-84 0,-27 0-26 16</inkml:trace>
  <inkml:trace contextRef="#ctx0" brushRef="#br0" timeOffset="32700">13002 6486 858 0,'0'0'262'16,"-26"-15"-2"-16,26 15 41 0,0 0-19 16,0 0-40-16,0 0-63 0,0 0-90 15,0 0-36-15,0 0-17 16,0 0-19-16,0 0-13 0,0 0-4 16,0 0-17-16,0 0-136 15,0 0-107-15,0 0-113 0,0 0-102 16,-6-22-1-16</inkml:trace>
  <inkml:trace contextRef="#ctx0" brushRef="#br0" timeOffset="33157">12181 6907 492 0,'0'0'133'0,"0"0"30"15,0 0 6-15,0 0 53 0,0 0-67 16,0 0-98-16,0 0-24 16,0 0-9-16,0 0-17 0,7 37-3 15,-7-8 7-15,0-29-130 16,13 37-120-16,-7-7-100 0</inkml:trace>
  <inkml:trace contextRef="#ctx0" brushRef="#br0" timeOffset="33364">12326 7313 722 0,'0'0'166'15,"0"0"71"-15,0 0-96 0,0 0-40 16,0 0-29-16,0 0-30 15,0 0-36-15,0 0-89 0,0 0-67 16,0 0-80-16,0 0-39 0,0 0 0 16</inkml:trace>
  <inkml:trace contextRef="#ctx0" brushRef="#br0" timeOffset="33573">12181 7668 403 0,'0'0'136'0,"0"0"22"15,-26 33 3-15,26-33-61 0,0 0 37 16,0 0-19-16,0 0-80 16,0 0-31-16,0 0 34 0,0 0-41 15,0 41-124-15,0-41-93 16,0 0-101-16</inkml:trace>
</inkml:ink>
</file>

<file path=ppt/ink/ink65.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3:38:50.797"/>
    </inkml:context>
    <inkml:brush xml:id="br0">
      <inkml:brushProperty name="width" value="0.25" units="cm"/>
      <inkml:brushProperty name="height" value="0.5" units="cm"/>
      <inkml:brushProperty name="color" value="#FFFF00"/>
      <inkml:brushProperty name="tip" value="rectangle"/>
      <inkml:brushProperty name="rasterOp" value="maskPen"/>
      <inkml:brushProperty name="fitToCurve" value="1"/>
    </inkml:brush>
  </inkml:definitions>
  <inkml:trace contextRef="#ctx0" brushRef="#br0">9616 0 231 0,'0'0'10'15,"0"0"30"-15,0 0 5 16,0 0-2-16,-40 45 15 0,40-45 26 16,-39 51-25-16,-1-3-5 15,8-3 17-15,-8 3-11 16,1 0-32-16,-7 0 2 0,-7 4 8 16,1-1 6-16,-8 1-32 15,-5 0 10-15,-8-1-22 16,1 5-3-16,0-1 23 0,-7 4-7 15,7-3-19-15,-7-4 6 16,7 7 13-16,6-4-29 16,-6-3 16-16,6 0 47 0,0-1 45 15,-6-3-42-15,6 0-22 16,0 0-3-16,7-3-25 0,-6 3 19 16,5-8-23-16,1 1-4 15,0 0 18-15,7-4-19 0,-1 0 25 16,0-8 7-16,7 4-32 15,-6-3 111-15,6-4-41 16,0 3-51-16,0-3 4 16,0 0 29-16,6-4-21 0,-6 4-22 15,7-4-19-15,0 0 29 16,-1 1-10-16,1-1-14 0,-7 4 10 16,6-4 10-16,-12 4 13 15,-1-4-28-15,7 4 16 0,-13 0-4 16,6-4 19-16,-12 4-4 15,6-1-27-15,-7 1 9 0,0 0 11 16,7 0 20-16,0 0-31 16,0 0-4-16,6 3-16 15,1-7 35-15,-1 1-7 0,7-1-8 16,46-22 11-16,-59 29-19 16,20-6 26-16,39-23-40 15,-53 29 22-15,53-29 15 0,-59 33-19 16,59-33-11-16,-59 37 27 15,13-7 15-15,46-30-27 0,-59 37 141 16,6-8-15-16,7-3-61 16,0-7-42-16,0-5-26 0,7 1 35 15,-7 0-18-15,46-15-29 16,-66 18 23-16,7-3 1 0,13-4-17 16,6 0 8-16,40-11 0 15,-46 19 4-15,46-19-20 16,-46 26 9-16,7-4 17 15,39-22-3-15,-53 37-7 0,14-11-20 16,39-26 28-16,-53 40 12 16,7-14-14-16,7 4-26 0,-1-8 22 15,1 0-5-15,0 0 11 16,-1-3-8-16,1 3-19 0,-7-4 28 16,6 1 0-16,-6 3-21 15,0 0 6-15,7 0-5 0,-7 1 11 16,0 2 13-16,6 5-13 15,1 0 3-15,0-5 1 16,6 5-1-16,0-1-3 16,0 1 0-16,7 0 3 0,-14 3 1 15,7-4-7-15,-6 5-17 16,0-5 7-16,6 4 17 0,-7 1-11 16,-6-1 13-16,7 4 15 15,-7-4-21-15,0-3 6 0,6 3-9 16,1-3-1-16,-7-1 12 15,0 4-14-15,-7 1 18 0,7-5-37 16,-6 1 22-16,6-4 10 16,0-1-7-16,-7 1 10 15,-6 0 2-15,0 0-12 0,6-4-3 16,-6 0-1-16,13 4-4 16,0 0 14-16,0 0-6 15,46-26 0-15,-59 52-20 0,7-12 29 16,6 1 0-16,0 0 11 15,0-4-20-15,46-37-5 0,-66 48 9 16,13-4 2-16,7-3-2 16,46-41-27-16,-65 51 15 0,12-14 8 15,7-4 0-15,46-33-3 16,-66 34-3-16,14-8 11 16,6-4-5-16,0 0 0 0,0 7 17 15,-13 1-12-15,-1 0 3 16,-12 7-19-16,6-4 7 15,-6 4 4-15,6 0 3 0,7 0-6 16,0 7-12-16,0-3 15 16,6-1 0-16,1 5-12 0,-1-1 17 15,7 0 13-15,-6 4-11 16,6 0-7-16,0 4 9 0,0-4 6 16,0 4-4-16,6 3-23 15,-6 1 19-15,7 3-17 16,-7 3-2-16,6 1 9 0,1-4 13 15,0 4-2-15,-1-4-19 16,14 4 18-16,0-4-7 16,6 4-17-16,0-4 29 0,0-3-4 15,1-1-12-15,-8 0-3 16,8-3 9-16,-1 4-2 0,0 6-4 16,-6 5 4-16,0-1 0 15,-1 1-5-15,1 3 8 0,6-3 7 16,-6-1-23-16,6 8 20 15,1-4-26-15,-1-3-2 0,0-1 17 16,1 1 8-16,5-5-1 16,-5 5-3-16,12-4 13 15,-6 0-13-15,0-4-9 16,6 0-8-16,1 0 10 0,-1-4 14 16,1-3-7-16,-1 0 0 15,-6-4 0-15,6-4 13 0,1 1-11 16,-7-5-7-16,6 4-1 15,0-3-12-15,1 3 18 0,6 4-6 16,-7 1 6-16,1-1 20 16,-1-8-26-16,7 1-8 0,0 3-5 15,0 4 15-15,0-3 12 16,0 3 7-16,-6 0-8 16,6 0-7-16,-7 0 0 15,0 3-11-15,-6 1 16 0,7 0-13 16,-7 3-16-16,6-7 28 15,-6 0-4-15,0 0 9 0,0 0-6 16,-1 0-3-16,8 0-11 16,6-3 4-16,-7-1 4 0,14-3-1 15,-1-1-5-15,1-3 1 16,6 0-3-16,-6-4 20 0,6-3-1 16,7 3-6-16,-14-3 4 15,7-1-18-15,0 5 20 16,1-1-5-16,-8 4-7 0,7 0-13 15,0 3 11-15,-6-3 6 16,6 4 0-16,-6-4-26 16,6 4 5-16,-7-4 1 0,8 0 8 15,-1-4-6-15,0 4-2 16,0-4 27-16,-6 4-29 0,12 0 22 16,-6-4-11-16,1 4 28 15,-1-7-20-15,6 7 0 0,-5-8 8 16,-14-29-5-16,39 41-10 15,-13-12 10-15,7 1 0 16,0-8 0-16,0 4-6 0,-33-26 12 16,46 33-17-16,-7-7 4 15,1-4 3-15,-1 4-3 0,-39-26-4 16,53 33 20-16,-14-3 10 16,1-4-19-16,6 0 0 15,-7-4-3-15,7 0-5 0,0 4 8 16,0-4-18-16,0 4 7 15,0 0 22-15,0 3-27 0,0-3 24 16,0 0 0-16,-13 3-12 16,6-3 1-16,1 0 18 0,-1 0-11 15,1 4-16-15,-1-5-4 16,0-2 8-16,-6-1 19 16,7 7-8-16,-7-6-7 0,6-5 27 15,0 0-46-15,-6-3 28 16,7 4 0-16,-7-1-5 15,6 1-14-15,0 3 18 0,-6-4 15 16,7 1-41-16,-1 3 33 16,1-7-26-16,-1 7 35 0,0-4-24 15,7-3-8-15,7 4 27 16,0-1-24-16,-1 1 16 0,1 3 0 16,6 0-12-16,0 0 10 15,-6 4 8-15,12 0-25 0,1 0-3 16,0 3 32-16,13 1-12 15,-1-4-16-15,1-1 18 0,13 1 10 16,0 4-23-16,0-4-10 16,0 0 10-16,0 0-6 15,0 3-1-15,0-3 20 0,0 3-1 16,-6-3 3-16,-1 4-15 16,-6 3 13-16,0-7 13 0,0 7-37 15,-7-3 25-15,0-1-8 0,-6-3 14 16,6 0-12-16,-13 0 20 15,7-4-22-15,-7 0 10 0,-6 0-18 16,6-3 19-16,-13 3-19 16,0-7 8-16,0 3 0 0,-7-3 4 15,7 0-17-15,-6 0 28 16,-1-1-20-16,1-2 23 16,-1-1-25-16,1 3 7 0,6-3-5 15,0 1 22-15,0 2-38 0,0-3 39 16,0 4-34-16,-7-4 31 15,7 4-15-15,0 0-9 0,-7 0-5 16,7-1 19-16,-6 1-2 16,6 0-12-16,0-4 15 0,0 8-3 15,-7-5-3-15,7 1 0 16,0-4-15-16,0 4 15 0,-6 0-5 16,6-1 10-16,-7 5-5 0,1-4 15 15,6 0-20-15,-7 3 24 16,0-3-37-16,1 3 18 15,-1 1 16-15,1-4-19 0,6 3-11 16,0 0 5-16,0-3 9 16,-7-4 13-16,0 0-16 0,7 0-1 15,-13 4 8-15,0 0-1 0,0-4 8 16,0 4-11-16,0 7 11 16,-33-22 42-16,46 19-10 0,-13-1-22 15,-1 4-24-15,1-3 9 16,0 3 0-16,0-4-14 0,0 1 18 15,0-4-5-15,-7-1 6 16,7 1 23-16,-7-4-51 0,-26-11-1 16,33 19 22-16,-33-19 5 15,39 14 1-15,-6 5-42 0,0-4 26 16,-33-15 18-16,33 18 5 16,-33-18-10-16,39 19-19 0,1-1 1 15,-14 1 11-15,-26-19 16 0,40 18-20 16,-8-3 4-16,-32-15-12 15,27 15 9-15,-27-15 18 0,0 0-2 16,33 11-28-16,-33-11 2 16,0 0 13-16,0 0 24 0,0 0-9 15,0 0-15-15,0 0-21 16,0 0 28-16,0 0 5 16,0 0-18-16,0 0 9 0,0 0-17 15,26 33 14-15,-26-33-7 0,0 0 18 16,26 29-2-16,-26-29-33 15,0 0 2-15,0 0-37 0,0 0 14 16,0 0-56-16,33 30-64 16,-33-30 16-16,26 22-21 0,-26-22-3 15,0 0-12-15,0 0-24 0,0 0-5 16</inkml:trace>
</inkml:ink>
</file>

<file path=ppt/ink/ink66.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3:38:55.810"/>
    </inkml:context>
    <inkml:brush xml:id="br0">
      <inkml:brushProperty name="width" value="0.25" units="cm"/>
      <inkml:brushProperty name="height" value="0.5" units="cm"/>
      <inkml:brushProperty name="color" value="#00FF00"/>
      <inkml:brushProperty name="tip" value="rectangle"/>
      <inkml:brushProperty name="rasterOp" value="maskPen"/>
      <inkml:brushProperty name="fitToCurve" value="1"/>
    </inkml:brush>
  </inkml:definitions>
  <inkml:trace contextRef="#ctx0" brushRef="#br0">1380 0 110 0,'0'0'13'0,"0"0"5"16,0 0 18-16,0 0 8 15,0 0 11-15,0 0 5 0,0 0-16 16,-46 41-3-16,0-4-23 16,0-4 6-16,0 8-1 0,-7-4 0 15,1 7-9-15,6 0 6 16,-7 1 10-16,7 3-14 15,0-4 5-15,7 4-13 0,-1 0 9 16,7-3-26-16,7 3 28 16,0 0-6-16,-1 7-13 0,14 0-11 15,0 5 17-15,7-1-6 16,-1 3 7-16,14 1 7 16,-7 0-8-16,6-4 79 0,7 0-30 15,-6 0-41-15,6 1-10 16,0-5 9-16,-6 0-25 0,12 1 19 15,-12-1 9-15,6-3-8 16,0-4 11-16,0-7-33 16,1-1 14-16,-1-3-11 0,0 0 11 15,-13-37 0-15,26 56 6 16,0-16-6-16,-26-40 11 0,33 56 3 16,-33-56-23-16,40 51 26 15,-40-51-30-15,52 56 16 16,-6-8-15-16,-6-8 12 0,-40-40-6 15,59 63 9-15,-13-11-3 16,0-11 21-16,-46-41-26 0,66 55-2 16,-14-7 17-16,-6-7-25 15,0-1 25-15,0-3-21 16,0 4 14-16,-46-41-13 0,59 59 23 16,-13-11-1-16,-6-4-17 15,-7-3 18-15,-1-4-13 0,1 4 0 16,0-4-10-16,0-1 15 15,-33-36 8-15,46 52 15 16,-46-52 46-16,46 59-48 0,-7-14-18 16,-39-45-8-16,46 62 17 15,-13-14-8-15,-33-48-7 0,40 60-2 16,-14-16-3-16,-26-44-3 16,26 52 12-16,-26-52 0 0,20 59-6 15,-7-11 6-15,-13-48 2 16,13 55-22-16,-6-10 1 15,-7-45 24-15,13 59-26 0,-6-11 26 16,-7-48 2-16,6 55-2 16,1-11-25-16,-7-44 9 0,6 52 22 15,-6-52 124-15,0 59-53 16,0-59-29-16,-6 67-25 16,6-67-21-16,0 63-26 0,0-63 18 15,-13 66 31-15,6-18-26 16,7-48-33-16,-7 56 42 0,7-56-4 15,-19 59-15-15,19-59-10 16,-13 51-5-16,13-51 27 0,-20 56-24 16,20-56-9-16,-26 52 33 15,26-52 7-15,0 0-42 16,-33 59 23-16,33-59 27 0,-40 55-37 16,40-55 10-16,-46 52 22 15,46-52-9-15,-52 55-24 16,12-10-9-16,40-45 48 0,-46 59-32 15,13-11-28-15,7-4 50 16,-7 4-8-16,7-4-18 0,6 4 0 16,-6 0 17-16,6 0-13 15,-6 0 0-15,13 1 8 0,0-5-4 16,0 4 23-16,-1-4-29 16,8 1-11-16,-1-5 17 0,1 1 12 15,-7-1-23-15,6 1-14 16,7 0 32-16,-7-1 25 0,1 1 135 15,6-4-107 1,6 4-24-16,1-4-16 0,0 0 7 16,-7-37-27-16,26 51-5 15,-6-14 27-15,-20-37 11 0,46 45-52 16,-14-9 1-16,-32-36 21 16,46 48-12-16,-13-7 12 0,-33-41-3 15,53 59 15-15,-14-11-23 16,-39-48 5-16,53 63 18 0,-7-11-21 15,-7-8-6-15,-39-44 25 16,46 63-3-16,-13-11-36 0,-33-52 35 16,53 66-22-16,-14-14 37 15,-39-52-28-15,53 74-2 0,-7-15-2 16,-7 0-14-16,1-7 35 16,-8 3-1-16,8-3-3 15,-7 0-39-15,0 3 23 16,-7-3 29-16,-6-1-28 0,6 1 1 15,-6-4 7-15,6 0 3 16,-13-3-5-16,7-1-17 0,-7 4 30 16,-7-4-20-16,8 8-3 15,-8 0 10-15,-6 3 5 0,0-3-1 16,-6 0-12-16,-1-1-14 16,0-3 31-16,-6-3 11 0,0-5 46 15,-7-3-34-15,20-37-7 16,-19 45 2-16,19-45 29 15,-27 40 9-15,27-40-42 0,0 0 8 16,-39 33-21-16,39-33-7 16,-46 19 8-16,46-19 0 15,-53 11-30-15,14-7 22 0,-7-1 12 16,46-3 21-16,-46 4-71 16,7-4 27-16,39 0 11 0,-60 8-6 15,14-1 3-15,0-3-11 16,7 3 11-16,0 4-16 0,6 4-4 15,0-4 38-15,0 11-18 16,33-22-10-16,-39 30 21 16,39-30-24-16,-40 40 13 0,20-10-9 15,20-30 14-15,-26 40-3 16,13-10-22-16,13-30 20 0,-7 41 8 16,1-8-8-16,6-33-15 15,6 41 25-15,-6-41-10 0,14 48-10 16,-14-48 10-16,26 48 15 15,0-11-15-15,-26-37 0 0,40 40 10 16,-1-3-19-16,-39-37 4 16,53 37 23-16,-53-37-21 15,52 44-16-15,-6-10 35 0,-46-34-5 16,53 33-24-16,-14-3 6 16,-39-30 26-16,53 25-16 15,-53-25-8-15,46 30-7 0,-7-4 2 16,-39-26 24-16,33 29-21 15,-33-29 2-15,39 37 16 0,-39-37-11 16,33 41 0-16,-33-41-12 16,33 41 27-16,-33-41-9 0,26 48-14 15,-6-8 0-15,-7-7 22 16,-6 1-5-16,6 3-26 0,-6 3 0 16,-1-3 30-16,1 0-5 15,-1 4-15-15,1 3 7 16,-7-3 6-16,0-4-1 15,0 3-10-15,0-3 5 0,0 4 2 16,-7-4-2-16,7 4 2 16,-6-4-2-16,-1-4 3 0,1 0-12 15,6-3 13-15,-14-5 9 16,14-25 10-16,-13 41-17 0,-6-11 4 16,-1-1-1-16,20-29-9 15,-40 41 4-15,8-8-21 0,-8-3 34 16,-6 3 18-16,7 0-13 15,-7-7 20-15,0 4-20 16,0-8-9-16,0 4-19 0,0-4 11 16,-7 0-5-16,7 0 2 15,-6 4 2-15,-8 0 8 0,8 0 7 16,6 0-7-16,-13 3 10 16,0-3 1-16,13 0-33 0,-7-4 21 15,7 4-11-15,7 3 7 16,-7 1-19-16,6 7 28 0,-6-4-21 15,7 0-3-15,-7 4 16 16,6-3-17-16,1 3 17 0,-1 0 0 16,1-1-19-16,6 1 22 0,0 4-18 15,7-4 21 1,0 4-24-16,-1-4 13 0,8 7-3 16,-1-3-4-16,7-1 13 0,-7-3-12 15,7 0-8-15,0 0 17 16,-7 4-1-16,7-8-11 0,0 4 21 15,-7 0-21-15,0-4 13 16,7 0-15-16,-6 1 14 0,5 2 0 16,-5-2 12-16,-1-1 84 0,0-3-64 15,7-5-11-15,-7 1-20 16,14 0 5-16,-1 0-3 0,1 0-2 16,-1 0-7-16,1 0-5 15,-1-1 8-15,-6 5 0 0,6 0 7 16,-6-1-7-16,0 1-3 15,0-4-12-15,0-4 20 0,13-22-3 16,-20 33 2-16,0-3 0 16,7-5-10-16,13-25-4 0,-13 30 7 15,13-30 10-15,-13 33 1 0,13-33-11 16,-13 33-5-16,13-33-2 16,-13 37 22-16,13-37-11 0,-7 30-4 15,7-30-8-15,-13 33 15 0,13-33-2 16,-13 37-3-16,13-37-7 15,-13 37 1-15,-7-7 8 16,20-30 10-16,-13 40-8 0,-7-3 16 16,-6-4 65-16,-1 4-30 15,8-3-24-15,-1-1-21 0,7-4-12 16,13-29 0-16,-20 45 7 0,14-8 6 16,-8-4-13-16,14-33-5 15,-6 41 8-15,-1-1 6 0,1-3-3 16,6-37-1-16,0 41-10 0,0-41 15 15,-7 41 3-15,7-41-9 16,0 0 41-16,-13 40-8 0,13-40-5 16,-7 41-21-16,7-41-11 0,-19 37 12 15,19-37-4-15,-7 37 6 16,7-37-1-16,-13 37-13 0,13-37-9 16,0 0 15-16,-13 44 2 15,0-11-4-15,13-33-14 16,0 0 5-16,-27 37 9 0,27-37 6 15,0 0-13-15,-19 30-8 0,19-30 0 16,0 0-131-16,0 0-19 16,0 0-28-16,0 0-27 0,0 0-60 15,0 0-80-15,0 0-41 0,0 0 56 16,0 0 35-16,0 0-3 16</inkml:trace>
</inkml:ink>
</file>

<file path=ppt/ink/ink67.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3:38:59.882"/>
    </inkml:context>
    <inkml:brush xml:id="br0">
      <inkml:brushProperty name="width" value="0.1" units="cm"/>
      <inkml:brushProperty name="height" value="0.1" units="cm"/>
      <inkml:brushProperty name="color" value="#ED1C24"/>
      <inkml:brushProperty name="fitToCurve" value="1"/>
    </inkml:brush>
  </inkml:definitions>
  <inkml:trace contextRef="#ctx0" brushRef="#br0">4506 342 610 0,'13'-22'233'16,"-13"22"-31"-16,0 0 2 0,0 0-44 15,0 0-7-15,0 0-43 16,0 0-25-16,0 0-28 0,0 0-36 15,0 0 38-15,0 0 91 16,26 11-54-16,1 11-40 16,-8 4-27-16,8 4 49 0,-1 3-7 15,7 7-31-15,-7-3 7 16,-6 4-55-16,6-4 23 0,-13 0-10 16,7-4 2-16,-20-33-7 15,19 37 9-15,-19-37 12 0,7 38 2 16,-7-38 3-16,0 0-12 15,0 0-14-15,-33 30 16 0,0-16-9 16,-6-6-10-16,6-5 6 0,0-3-6 16,33 0 3-16,-33-7 4 15,33 7-12-15,-32-18-18 0,32 18-15 16,-27-26 5-16,1-4 23 16,26 30 5-16,-13-41 0 15,13 11 5-15,0 30-1 0,-7-30-6 16,7 30 10-16,0-25 0 15,0 25 0-15,0 0-5 0,0 0-1 16,0 0 0-16,0 0-2 16,0 0 1-16,0 0 12 0,0 0 1 15,20 14-11-15,-20-14 1 16,33 37 8-16,-20-7-4 0,-13-30 7 16,7 45 3-16,-7-15 8 0,0-30-2 15,-7 33-2-15,7-33-3 16,0 0-7-16,-33 30 3 15,0-12-3-15,33-18-4 0,-46 4-5 16,7-4 5-16,39 0-5 16,-46-15-34-16,46 15-17 0,-40-22-9 15,40 22-13-15,-19-41-17 16,12 4 12-16,7 37 22 0,13-45 25 16,-13 45 13-16,20-41 6 15,-20 41-1-15,0 0 20 0,0 0-13 16,0 0 11-16,0 0 7 0,0 0-7 15,0 0 3 1,0 0-24-16,0 0 28 0,0 0 27 16,0 0 1-16,0 0-20 0,0 0 12 15,-33 37-24-15,33-37 13 16,-39 19-3-16,-1-8-1 0,40-11-12 16,-53 3 14-16,13-3-6 15,40 0-5-15,-46-11-3 0,46 11-11 16,0 0-5-16,0 0-22 15,-39-37 23-15,39 37-5 0,0 0 7 16,0 0 10-16,0 0-1 16,0 0-1-16,0 0 0 0,0 0-4 15,0 0 17-15,0 0-20 16,0 0 22-16,0 0-17 0,0 0 12 16,0 0-5-16,0 0 0 15,-40 15 5-15,40-15 12 0,-52 8-21 16,6-8 4-16,0 0 0 15,-7-4 12-15,1 0-12 0,-14-3 4 16,13 3 1-16,-12 4-5 16,-1 4-4-16,-6-1 10 0,13 5 9 15,6 3 18-15,0 4 10 16,14 4-4-16,39-19 14 0,-26 33-2 16,13 8 7-16,26-4-27 15,6 4 2-15,14-4-22 16,13 3-5-16,-6-3-6 0,6 4 8 15,0-4-28-15,6-8-105 0,-6 1-244 16,0-8-239-16</inkml:trace>
  <inkml:trace contextRef="#ctx0" brushRef="#br0" timeOffset="244">4578 1345 2529 0,'0'0'300'0,"0"0"-14"0,0 0-89 16,0 0-74-16,0 0-67 15,0 0-33-15,0 0-6 0,0 0-20 16,0 0-77-16,0 0-197 15,0 0-245-15,0 0-253 0,0 0-13 16</inkml:trace>
  <inkml:trace contextRef="#ctx0" brushRef="#br0" timeOffset="429">3493 1708 1246 0,'0'0'295'16,"0"0"11"-16,59 30-67 0,-6-15-106 16,19-12-43-16,0-3-64 15,7-11-17-15,-13 0 11 0,-7-7-258 16,-7-4-303-16,-6-8-153 0</inkml:trace>
  <inkml:trace contextRef="#ctx0" brushRef="#br0" timeOffset="668">3394 86 1837 0,'0'0'117'0,"-33"8"168"0,33-8-59 15,0 0-92-15,0 0-57 16,0 0-52-16,0 0-4 16,0 0-9-16,0 36-20 0,0-36 3 15,0 0-356-15,20 45-229 16,-13-12-81-16</inkml:trace>
  <inkml:trace contextRef="#ctx0" brushRef="#br0" timeOffset="1127">2828 361 1055 0,'0'0'292'16,"26"40"19"-16,1-7-73 15,-1 1-26-15,-26-34-72 0,20 40 16 16,-7-6-7-16,-13-34-39 15,-7 44-36-15,-12-15-54 0,-21 1 8 16,-6-12-28-16,-6-3 12 16,-1-4-6-16,7 0-15 0,0-7-4 15,7-4-42-15,39 0 28 16,-46-7-31-16,46 7-9 0,0 0-4 16,0 0 12-16,0-34 41 0,0 34-19 15,32-29 37 1,8 10-18-16,-1 16 24 0,1 6-6 15,-1 5-11-15,-6 7 33 0,0-1-22 16,-33-14 56-16,39 41 46 16,-19-3 11-16,-20 3 5 0,0-4-29 15,0-37-17-15,-33 40-34 16,-6-7-10-16,-14-10-28 0,7-5 13 16,-13-3-13-16,6-11 0 15,-6-1 7-15,13-10-20 0,-6-4-31 16,12 0-62-16,40 11-50 15,-46-34-102-15,46 34-130 16,-26-44-149-16,26 44-92 0</inkml:trace>
  <inkml:trace contextRef="#ctx0" brushRef="#br0" timeOffset="1316">2881 1209 1572 0,'39'44'365'16,"-39"-44"61"-16,0 0-103 0,0 0-153 15,0 0-80-15,0 0-55 16,0 0-136-16,0 0-189 16,0 0-307-16,0 0-218 0</inkml:trace>
  <inkml:trace contextRef="#ctx0" brushRef="#br0" timeOffset="1572">2013 368 1432 0,'0'0'441'16,"46"33"-47"-16,-13 4-68 0,-7 4-78 15,14-1-51-15,-20 5-37 16,-7-5-36-16,-7 1-25 0,-12-4-47 16,6-37-19-16,-53 53-24 15,-6-16-13-15,-13-8-17 0,-1-3-157 16,-12-11-87-16,5-4-150 16,8-7-164-16,0-8-88 0,19-7-9 15</inkml:trace>
  <inkml:trace contextRef="#ctx0" brushRef="#br0" timeOffset="1912">2224 46 923 0,'0'0'349'0,"0"0"30"16,0 0-85-16,0 0-68 0,0 0-51 15,0 0-89-15,0 0 31 16,-46 25 18-16,-20 5-21 0,-20 3-31 16,1 8-17-16,-14 3 0 15,-7 5-12-15,1 3-12 0,0 0-25 16,0 7 4-16,6 0-17 16,7 4 12-16,7 3-16 15,13 4 2-15,12 5 16 0,21-1-12 16,13 11 9-16,26-4-15 15,26 15 6-15,33 2-6 0,20 1 3 16,13 5-9-16,20-5-20 16,13-2-43-16,6-8-192 0,7-4-196 15,-6-18-192-15,0-12-150 16</inkml:trace>
  <inkml:trace contextRef="#ctx0" brushRef="#br0" timeOffset="2320">935 60 1672 0,'6'22'145'15,"-6"-22"86"-15,20 23-52 16,-20-23-34-16,20 22-45 0,-20-22 25 16,39 26-24-16,-39-26-38 15,33 14-30-15,-33-14-26 0,33 12 12 16,-33-12 47-16,0 0-26 15,0 0-21-15,19-34 1 0,-5 5-9 16,-14-5-14-16,-7 1 9 16,7 33-6-16,-13-33-3 0,13 33 6 15,-13-26-3-15,13 26-12 16,0 0-1-16,0 0-68 16,0 0-267-16,-7 48-239 0,1 0-141 15</inkml:trace>
  <inkml:trace contextRef="#ctx0" brushRef="#br0" timeOffset="2704">0 652 1848 0,'0'0'122'16,"0"0"44"-16,0 0-7 0,-6 37-42 15,6-37-50-15,0 0-35 16,0 0-5-16,39 19 12 0,-39-19-20 16,46 8-9-16,-46-8 69 15,40-12 35-15,-40 12-19 0,26-18-18 16,-26 18 7-16,0 0-14 15,26-34 10-15,-26 34 15 16,0 0 6-16,0 0-41 0,0 0-30 16,0 0-10-16,0 0-7 15,0 0-13-15,0 0 0 0,0 0 0 16,0 0-21-16,0 0-75 16,0 0-179-16,0 0-219 0,0 0-230 15,0 0-59-15</inkml:trace>
  <inkml:trace contextRef="#ctx0" brushRef="#br0" timeOffset="2972">86 446 1898 0,'-20'-30'335'0,"20"30"-13"16,0 0-72-16,0 0-75 15,0 0-59-15,0 0 1 0,0 0-13 16,0 0-37-16,0 0-28 16,0 0 8-16,0 0 20 0,0 0-19 15,20-30-16-15,-20 30-13 16,0 0-19-16,0 0-10 0,6-29-46 16,-6 29-88-16,0 0-100 15,0 0-123-15,0 0-162 16,0 0-148-16,-52-19 51 0</inkml:trace>
</inkml:ink>
</file>

<file path=ppt/ink/ink68.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3:39:12.849"/>
    </inkml:context>
    <inkml:brush xml:id="br0">
      <inkml:brushProperty name="width" value="0.1" units="cm"/>
      <inkml:brushProperty name="height" value="0.1" units="cm"/>
      <inkml:brushProperty name="color" value="#774931"/>
      <inkml:brushProperty name="fitToCurve" value="1"/>
    </inkml:brush>
  </inkml:definitions>
  <inkml:trace contextRef="#ctx0" brushRef="#br0">4134 1197 385 0,'0'0'126'16,"0"0"0"-16,0 0-28 15,0 0-29-15,0 0-18 0,0 0 18 16,0 0-33-16,0 0-21 15,0 0-7-15,0 0 5 16,0 0-7-16,0 0-4 0,0 0 165 16,0 0-7-16,-7 41-58 15,14-1-13-15,-1 1-20 0,7-4-39 16,7 0 16-16,6 3 29 16,-6 1-41-16,0 3-22 0,13-3 1 15,-33-41 3-15,26 52-7 0,0-15 1 16,-26-37 11-16,20 40 23 15,-20-40 1-15,-7 33 1 0,7-33-18 16,-39 30-22-16,-20-11 14 16,6-5-16-16,-12-3 3 0,-1-7-3 15,-6-4-14-15,12-7 10 16,8-4 17-16,-7 0-11 0,19-8 13 16,40 19-23-16,-46-30 0 15,46 30 0-15,-39-48 1 0,19 4 9 16,7 7-6-16,13 37 0 15,0-40-5-15,0 40-14 0,0-37 15 16,0 37 4-16,0 0-6 16,0 0 2-16,0 0 4 0,0 0-15 15,40-30 3-15,-40 30 7 0,32-4 17 16,-32 4-4-16,0 0-5 16,46 45-1-16,-19-8-20 15,-27-37 24-15,6 44 2 0,-6-44 10 16,-6 44-8-16,6-44-17 15,-33 41-6-15,33-41 21 0,-59 29 1 16,6-6 1-16,7-12-10 0,-6-4 21 16,-8-7-7-16,21-4-17 15,39 4-4-15,-59-18 10 0,59 18 7 16,-53-30-27-16,53 30-10 16,0 0-22-16,-39-51-4 0,39 51 19 15,-26-56 34-15,26 56 12 16,0 0-15-16,-7-40 6 0,7 40-15 15,0 0-11-15,0 0 11 0,0 0 1 16,0 0 18-16,0 0 11 16,0 0-13-16,0 0-9 15,20 48-9-15,-20-48 8 0,0 0 16 16,6 44 15-16,-6-44-17 16,0 0-14-16,-19 48 5 0,19-48 6 15,0 0-13-15,-66 33 3 0,66-33 14 16,-66 8 3-16,66-8 5 15,-66-4-14-15,66 4-13 0,-52-15-12 16,52 15 27-16,0 0 4 16,0 0-6-16,-46-48-4 0,46 48-11 15,0 0-7-15,0 0 3 16,0 0 20-16,0 0 9 16,0 0-14-16,0 0 8 0,0 0-23 15,0 0 2-15,0 0 13 0,0 0 10 16,0 0-16-16,0 0-8 15,33 59 17-15,-33-59 15 0,0 0-12 16,0 0 4-16,6 48-10 16,-6-48 7-16,0 0 6 0,-59 41-13 15,59-41 3-15,-72 18-18 0,72-18 23 16,-66 0-11-16,66 0-1 16,0 0-15-16,-46-29 19 0,46 29 13 15,-26-44-13-15,26 44-10 16,0 0-6-16,0 0-2 15,0 0 22-15,0 0 14 0,0 0-24 16,0 0 6-16,0 0-12 16,0 0 1-16,0 0 11 0,46 14 0 15,-46-14-9-15,0 0 19 0,0 0 0 16,0 0-18-16,0 0 19 16,0 0-4-16,0 0 1 0,0 0-8 15,0 0 0-15,0 0 6 16,0 0-3-16,-59 34-23 0,59-34 17 15,-53 3 3-15,53-3 17 0,0 0 0 16,-52-22-30 0,52 22 6-16,0 0-7 0,0 0 14 15,0 0 0-15,-33-48 8 0,33 48-16 16,0 0 8-16,0 0 7 16,0 0-35-16,0 0 11 0,0 0 27 15,0 0 0-15,0 0-7 16,0 0 8-16,0 0-22 0,0 0-4 15,0 0 21-15,0 0-6 0,0 0 0 16,26 44 4-16,-26-44 13 16,13 48 57-16,-13-48 21 0,13 56 1 15,-13-12 25-15,0-44-22 16,-6 59-18-16,-7-11-14 16,-14-11-19-16,27-37-36 0,-52 45-12 15,-7-12 4-15,-1-18 3 0,-12-4 8 16,-13-15-15-16,-1-3 5 15,-6-8 12-15,0-7 2 0,7-12 81 16,-1-3-29-16,14-11 7 16,0-3-22-16,13-8 1 0,6-4-10 15,7-4-14-15,20 4 9 16,6 4-17-16,7 8-21 0,20 3-10 16,-1 0 9-16,14 0-12 0,26 0-117 15,13 7-187-15,13-3-239 16,14-1-224-16</inkml:trace>
  <inkml:trace contextRef="#ctx0" brushRef="#br0" timeOffset="207">3227 994 1527 0,'53'22'309'16,"6"-7"-27"-16,13-4-82 16,13 0-100-16,1 0-70 0,25-4-18 15,-5 4-1-15,5-3-216 16,-12 6-363-16,-14 1-179 0</inkml:trace>
  <inkml:trace contextRef="#ctx0" brushRef="#br0" timeOffset="397">3168 2276 1461 0,'0'0'323'16,"-20"40"64"-16,20-40-61 0,0 0-100 15,0 0-93-15,0 0-67 16,0 0-37-16,0 0-23 0,0 0-191 15,0 0-359-15,0 0-357 16</inkml:trace>
  <inkml:trace contextRef="#ctx0" brushRef="#br0" timeOffset="622">2228 1193 2212 0,'0'0'291'0,"-13"-29"12"15,13 29-73-15,0 0-97 0,0 0-54 16,39-15-52-16,-6 11-17 0,-6 8 4 16,-27-4-21-16,0 0-201 15,0 0-282-15,0 0-257 0,0 0-18 16</inkml:trace>
  <inkml:trace contextRef="#ctx0" brushRef="#br0" timeOffset="1412">1394 890 1386 0,'-53'4'391'0,"53"-4"3"0,-33 44-82 16,13 1-123-16,1 6-64 16,12 5-6-16,-6 3-42 0,6-4-44 15,-6 1-4-15,0-1-13 16,0-3-10-16,-7-8-4 16,20-44 3-16,-26 56-2 0,26-56-9 15,-39 44-40-15,39-44-33 16,0 0-16-16,-60 22-27 0,60-22 1 15,0 0 13-15,-59-22-15 0,59 22-24 16,0 0 26-16,-26-59 82 16,26 59 7-16,-7-52-5 0,7 52 29 15,0 0 5-15,0 0-5 16,0 0 5-16,0 0 10 0,0 0-16 16,0 0 31-16,0 0 21 15,0 0 19-15,20 52-13 0,-20-52 4 16,0 59-14-16,0-59-24 15,-20 55 19-15,20-55-19 16,0 0-21-16,0 0 18 0,-52 59-6 16,52-59 8-16,0 0-21 0,-66 34 9 15,66-34 1-15,0 0-3 16,0 0 0-16,0 0-7 0,0 0 1 16,0 0-18-16,0 0 32 15,0 0-8-15,0 0-14 0,-39-48 21 16,39 48-7-16,0 0-8 15,0 0-15-15,0 0 41 0,0 0-6 16,0 0-9-16,0 0-19 16,-59 40 12-16,59-40 0 0,0 0 29 15,-46 67-28-15,46-67 12 16,-46 55 2-16,46-55-7 0,0 0-11 16,0 0 0-16,0 0 22 15,0 0-12-15,0 0 6 0,-60 26-9 16,60-26-24-16,0 0 33 15,0 0-12-15,-32-59-87 0,18 7 36 16,14 52 23-16,0-66 31 0,0 66-22 16,0-48 4-16,0 48 24 15,0 0-22-15,0 0 38 0,0 0 81 16,0 0 2-16,0 0 19 16,-72 63-5-16,6-1-33 15,14-6-20-15,-7-5-51 0,0-3 8 16,-1-3-7-16,8-8-24 15,52-37 23-15,-72 37-136 0,72-37-180 16,-60 18-310-16,60-18-121 16</inkml:trace>
  <inkml:trace contextRef="#ctx0" brushRef="#br0" timeOffset="1825">704 1012 2053 0,'0'0'361'0,"0"0"-37"15,0 0-63-15,0 0-56 0,0 0-50 16,0 0-55-16,0 0-36 0,0 0-19 15,0 0-22-15,0 0-17 16,0 0-6-16,0 0 9 0,0 0-41 16,0 0-125-16,0 0-164 15,0 0-226-15,0 0-158 16,0 0-32-16</inkml:trace>
  <inkml:trace contextRef="#ctx0" brushRef="#br0" timeOffset="2169">2544 0 794 0,'0'0'107'0,"0"0"18"16,0 0 86-16,0 0 46 15,0 0 42-15,0 0 21 0,0 0-53 16,-14 29-91-16,-25 16-62 16,-20 6-43-16,-33 5-36 0,0 3-9 15,-26 0-8-15,-14 0-12 16,14 0 9-16,-14 0-3 0,8-3-17 15,5-1-24-15,8-7-201 16,5 4-206-16,14 0-185 16,14-4 6-16</inkml:trace>
  <inkml:trace contextRef="#ctx0" brushRef="#br0" timeOffset="2889">2885 2387 603 0,'0'0'136'16,"0"0"-7"-16,0 0-1 0,0 0-28 16,0 0 61-16,0 0-5 15,46-37-52-15,0 11-44 0,0 7-9 16,0 4-19-16,20 4-26 16,-7 0-2-16,7 4 2 15,0 0-12-15,-1-1-3 0,1 4-2 16,0 1-145-16,-7-1-174 15,0 4-169-15</inkml:trace>
</inkml:ink>
</file>

<file path=ppt/ink/ink69.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3:39:16.502"/>
    </inkml:context>
    <inkml:brush xml:id="br0">
      <inkml:brushProperty name="width" value="0.1" units="cm"/>
      <inkml:brushProperty name="height" value="0.1" units="cm"/>
      <inkml:brushProperty name="color" value="#774931"/>
      <inkml:brushProperty name="fitToCurve" value="1"/>
    </inkml:brush>
  </inkml:definitions>
  <inkml:trace contextRef="#ctx0" brushRef="#br0">9088 1005 723 0,'0'0'126'16,"0"0"58"-16,-46 26 24 16,13 0 33-16,-6 3-21 0,-7 8-59 15,-7 4-30-15,7 7-16 16,0 7-30-16,-6-3-34 0,12 0-30 15,-6-8-7-15,13 1 5 16,1-12-5-16,32-33-11 0,-33 37 3 16,33-37-1-16,-33 26 5 15,33-26-15-15,0 0-1 0,0 0 1 16,0 0 21-16,0 0-20 16,-26-37-11-16,12 0 15 15,1-11-6-15,13-4 6 0,0 0 0 16,0 0-3-16,0 4 7 0,-6 15-28 15,-1 4 10-15,7 29 19 16,0 0 10-16,0 0-5 16,-59 3 3-16,7 12 103 0,-8 11-14 15,1 11-5-15,7 0-9 16,-14 7-20-16,7 1 11 0,-13 3-10 16,-7 0-25-16,6 0-15 15,-12-4-11-15,13 0-8 0,-14-3 0 16,14-4-13-16,6-8-103 15,7-3-192-15,13-7-253 0,7-4-170 16</inkml:trace>
  <inkml:trace contextRef="#ctx0" brushRef="#br0" timeOffset="245">8418 2084 2113 0,'0'0'163'16,"13"22"87"-16,-13-22-43 0,0 0-109 15,0 0-35-15,0 0-42 16,0 0-1-16,0 0-29 0,0 0-213 15,0 0-310-15,0 0-251 16</inkml:trace>
  <inkml:trace contextRef="#ctx0" brushRef="#br0" timeOffset="521">7965 879 1528 0,'0'0'65'15,"0"0"156"-15,0 0 18 0,0 0-58 16,0 0-105-16,65 19-38 15,21-8-19-15,6 0-12 0,0-7-151 16,-7-4-234-16,1-4-138 16,-14-3-44-16</inkml:trace>
  <inkml:trace contextRef="#ctx0" brushRef="#br0" timeOffset="1099">7728 1046 983 0,'0'0'188'15,"0"0"3"-15,0 0 69 0,0 0-20 16,0 0-98-16,0 0-20 15,0 0 7-15,-13 59-42 0,0-11-43 16,0-7-22-16,13-41-7 16,-46 51 9-16,6-18-2 0,-6-3-22 15,0-8-13-15,7-3 7 16,-1-12 19-16,40-7-10 0,-52 4-19 16,52-4-17-16,-46-19 30 15,46 19-6-15,0 0-35 16,-27-51-6-16,27 51 54 0,-6-45-9 15,6 45 0-15,0 0-6 16,0 0-3-16,0 0 17 0,0 0-11 16,0 0 22-16,13 37 5 15,-13 8 22-15,0 6 30 0,-7 1-8 16,-6 0 23-16,-6 3-13 16,-14-3-18-16,-7 0-2 0,-19-8-13 15,7-15-33-15,-14-6 4 16,0-5 11-16,0-14-7 0,1-4 8 15,6-15 34 1,6-7-14-16,7-15-17 0,0-11-2 16,13-8-7-16,7-10-5 15,13-8-16-15,13-4 15 0,19 5 2 16,1 10-7-16,13 4-3 16,13 7 7-16,13 11-15 0,13 4-11 15,7 15-119-15,-6 7-181 16,-8 15-205-16,1 8-181 0</inkml:trace>
  <inkml:trace contextRef="#ctx0" brushRef="#br0" timeOffset="1268">6999 2187 1719 0,'59'48'255'16,"6"0"-14"-16,14-11-49 15,7-3-8-15,-7-9-69 0,6-13-65 16,-13-5-23-16,1-7-186 16,-14-11-514-16</inkml:trace>
  <inkml:trace contextRef="#ctx0" brushRef="#br0" timeOffset="1528">6847 680 3206 0,'0'0'251'0,"0"0"-25"0,0 0-110 16,0 0-49-16,0 0-37 15,0 0-23-15,0 0-7 0,0 0-200 16,0 0-235-16,0 0-274 16,0 0-113-16,0 0 20 15</inkml:trace>
  <inkml:trace contextRef="#ctx0" brushRef="#br0" timeOffset="2219">5816 1016 1091 0,'0'0'275'0,"0"0"-5"15,0 0-34-15,-46 30-48 0,46-30-37 16,0 0-19-16,0 0-2 16,0 0-45-16,0 0-49 0,0 0-10 15,0 0-16-15,0 0-4 16,0 0-6-16,33-56 3 15,-7 8-50-15,20 4-50 0,0 0 10 16,6 3 43-16,-12 8 24 16,-1 3 5-16,-39 30 11 0,53-22 8 15,-14 15-19-15,-39 7 15 16,40 3 7-16,-40-3-25 0,0 0 27 16,33 48 1-16,-20-7-6 15,-13 0 11-15,-13-1-6 16,13-40 18-16,-46 56 4 0,-7-16-2 15,-6-3-8-15,-7-11-11 16,-6-7 3-16,-20-5 10 16,6-6-19-16,8-5-2 0,-8-3-2 15,14-3 13-15,6-8-11 16,20 0-12-16,46 11 21 0,-46-19-25 16,46 19 0-16,0 0 20 15,0 0-6-15,0 0-11 0,0 0 20 16,0 0-23-16,53-33 7 15,-53 33 35-15,0 0 5 0,52 22 23 16,-52-22 41-16,20 52 17 16,-20-52 0-16,-13 74-52 0,-13-23-9 15,-1-3-38-15,27-48 9 16,-65 60-13-16,12-12-15 16,0-15 12-16,1-7-72 0,6-4-188 15,46-22-240-15,-66 26-238 16,20-4 32-16</inkml:trace>
  <inkml:trace contextRef="#ctx0" brushRef="#br0" timeOffset="2409">5178 1689 1646 0,'0'0'310'16,"59"25"-7"-16,-59-25-77 0,46 15-88 15,-46-15-51-15,0 0-49 16,0 0-18-16,0 0 1 0,0 0-84 16,0 0-297-16,0 0-312 15,0 0-49-15</inkml:trace>
  <inkml:trace contextRef="#ctx0" brushRef="#br0" timeOffset="2636">5053 333 1732 0,'0'0'413'0,"-26"37"-107"0,6 11-86 15,1 7-56-15,-1 4-82 16,7 0-44-16,0 0-12 0,6 1-22 15,-6-1-87-15,6-4-245 16,-12-7-219-16,19-48-109 0</inkml:trace>
  <inkml:trace contextRef="#ctx0" brushRef="#br0" timeOffset="2933">4607 968 1577 0,'0'0'380'0,"-60"19"1"16,14-5-87-16,0 5-62 16,0-4-54-16,-13-1-48 15,-13 1-51-15,0-4-54 0,-14-3-4 16,-6 3-3-16,0-4-16 15,7-3 4-15,-1-4-3 0,14 0-12 16,0-4 15-16,19 0-10 16,53 4-54-16,-72-3-107 0,72 3-144 15,0 0-119-15,0 0-132 16,0 0 22-16,0 0 36 0</inkml:trace>
  <inkml:trace contextRef="#ctx0" brushRef="#br0" timeOffset="3092">3857 1456 1016 0,'0'0'290'0,"53"40"-52"16,-53-40-25-16,0 0-2 0,0 0-78 16,0 0-67-16,0 0-32 15,0 0-21-15,0 0-323 0,0 0-340 16</inkml:trace>
  <inkml:trace contextRef="#ctx0" brushRef="#br0" timeOffset="3364">2990 1134 1768 0,'0'0'212'15,"0"0"-16"-15,-46 63-22 0,13-7-41 16,7-5 5-16,6 1-61 16,-6 3-32-16,0-3-17 0,-1-4-28 15,1 0 10-15,26-48-114 16,-39 59-223-16,39-59-313 15,-53 48-147-15</inkml:trace>
  <inkml:trace contextRef="#ctx0" brushRef="#br0" timeOffset="3616">2734 4 2126 0,'0'0'301'0,"0"0"-5"16,13 66-64-16,-7 12-83 16,-6 3-60-16,0 8-37 0,-6-4-37 15,-1 4-10-15,1-4 4 16,-1-4-261-16,-13 0-259 0,1-11-290 15,-14-3-53-15</inkml:trace>
  <inkml:trace contextRef="#ctx0" brushRef="#br0" timeOffset="4163">2293 924 1846 0,'0'0'90'16,"0"0"161"-16,0 0 11 15,0 0-45-15,0 0-88 0,-19 48-74 16,19-48-31-16,-59 48 7 16,59-48-15-16,-66 37-16 15,66-37 0-15,-59 29 2 16,59-29 12-16,0 0-21 0,0 0-11 15,-53 4-56-15,53-4-22 16,0 0 13-16,0 0 39 0,-26-41 29 16,26 41 10-16,0 0-8 15,0 0 2-15,0 0 11 0,0 0 0 16,0 0 0-16,0 0 10 16,0 0-2-16,0 0 14 0,-26 71 22 15,-1-16-20-15,27-55-18 16,-39 63 5-16,39-63 12 15,-46 59-16-15,46-59-21 16,-53 41 24-16,53-41-10 0,0 0-7 16,-59 11 14-16,59-11 0 15,0 0-4-15,0 0-37 0,-46-52-38 16,27 0 6-16,19 52 25 16,0-63 17-16,0 63 14 0,6-51 10 15,-6 51-12-15,0 0 6 16,0 0 12-16,0 0 23 0,0 0-18 15,0 0 17-15,-79 66-22 16,7-7-4-16,13 0-7 16,0-3-8-16,0-8-183 0,6-4-295 15,53-44-201-15</inkml:trace>
  <inkml:trace contextRef="#ctx0" brushRef="#br0" timeOffset="4385">1696 1803 2143 0,'0'0'128'0,"0"0"68"16,0 0-72-16,0 0-61 0,26 56-37 15,-20-8 1-15,-6-48-31 16,-6 55-309-16,-7-14-402 16</inkml:trace>
  <inkml:trace contextRef="#ctx0" brushRef="#br0" timeOffset="4541">1078 2549 1823 0,'0'0'9'0,"0"0"3"16,0 0-4-16,26-48 12 16,-26 48-35-16,59-62-15 15,0 2-287-15,-6 9-274 16</inkml:trace>
  <inkml:trace contextRef="#ctx0" brushRef="#br0" timeOffset="4788">1479 595 1443 0,'0'0'254'0,"0"0"32"16,-53 59-44-16,27 8-65 15,6 3-87-15,7 4-35 0,0 0-24 16,6 3-34-16,-6 4 15 16,-7-3-145-16,-12 0-235 0,5-12-228 15,-6-3-58-15</inkml:trace>
  <inkml:trace contextRef="#ctx0" brushRef="#br0" timeOffset="5407">960 913 1349 0,'0'0'52'0,"0"0"177"15,0 0 14-15,0 0-56 0,0 0-43 16,0 0-54-16,-7 51-41 15,7-51-15-15,-26 85-17 16,6-14 1-16,-6-12-18 16,26-59-13-16,-33 59 16 0,33-59 8 15,-33 52-1-15,33-52-18 16,0 0 10-16,0 0 8 0,0 0-63 16,0 0-26-16,0 0 9 15,0 0 5-15,-26-63 3 0,26 63 36 16,-7-52 28-16,7 52-5 15,0 0-17-15,0 0 4 16,0 0 16-16,0 0 10 0,0 0 1 16,-20 52-11-16,1 3 17 15,-1 4 57-15,-6-7-23 16,26-52-13-16,-40 70-9 0,1-14-22 16,39-56-16-16,-46 44 28 15,46-44-14-15,-53 33-5 0,53-33 0 16,0 0-6-16,-59 4-31 15,59-4-79-15,0 0-65 0,-33-63-54 16,14 4 27-16,12-8 77 16,0 8 76-16,7 59 37 15,7-70 108-15,-7 70-36 0,0 0-11 16,0 0 25-16,0 0 132 16,0 0 12-16,0 0-68 0,0 0-18 15,-53 74 14-15,14-11-20 16,6-4-36-16,-6-4-43 15,6-7-5-15,33-48-16 0,-53 56-20 16,53-56 0-16,-52 44-63 16,6-18-184-16,46-26-273 15,-53 11-154-15</inkml:trace>
  <inkml:trace contextRef="#ctx0" brushRef="#br0" timeOffset="5604">178 1009 2058 0,'0'0'243'16,"46"-26"-1"-16,-46 26-74 16,0 0-86-16,0 0-46 0,0 0-59 15,0 0-138-15,52-11-155 16,-52 11-270-16,72-8-129 0</inkml:trace>
  <inkml:trace contextRef="#ctx0" brushRef="#br0" timeOffset="5805">1899 0 1402 0,'0'0'223'0,"0"0"55"15,0 0-35-15,-26 48-81 16,-20 0-90-16,-13 4-44 0,0 0 4 16,-14 3-12-16,-12 8-23 15,6 3-167-15,-19 1-168 0,-1-1-180 16,-6 1-52-16</inkml:trace>
</inkml:ink>
</file>

<file path=ppt/ink/ink7.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3:32:59.788"/>
    </inkml:context>
    <inkml:brush xml:id="br0">
      <inkml:brushProperty name="width" value="0.1" units="cm"/>
      <inkml:brushProperty name="height" value="0.1" units="cm"/>
      <inkml:brushProperty name="color" value="#3165BB"/>
      <inkml:brushProperty name="fitToCurve" value="1"/>
    </inkml:brush>
  </inkml:definitions>
  <inkml:trace contextRef="#ctx0" brushRef="#br0">309 312 463 0,'0'0'87'16,"0"0"-19"-16,0 0-31 16,0 0-8-16,0 0-20 0,26 0-3 15,-26 0 5-15,0 0-8 0,0 0-7 16,0 0 30-16,0 0-10 16,0 0 55-16,0 0 9 0,0 0-30 15,-20 37-58-15,20-37 51 0,-33 37-39 16,33-37 17-16,-33 34-17 15,33-34 8-15,-26 29-8 0,26-29-12 16,0 0 22-16,-13 33-12 16,13-33-10-16,0 0 15 0,20 34 0 15,19-20 2-15,1-2-1 0,6-9-4 16,0 1-4-16,0 0 0 16,0-4 17-16,-14-4-17 15,-32 4 6-15,33-7 1 0,-33 7 1 16,0 0 29-16,0 0 59 0,0 0-14 15,0 0-60-15,0 0 7 16,0 0-41-16,0 0 12 0,-39 0 5 16,6 0 0-16,-6 7-11 15,6 0 6-15,33-7 4 0,-40 11-13 16,40-11 25-16,0 0-6 0,-33 23-14 16,33-23 9-16,0 0-5 15,0 0 20-15,7 37 1 16,-7-37 12-16,46 29-21 0,0-10 16 15,7-5-28-15,-1-6 3 0,1-5-7 16,-7-3-7-16,6 0 32 16,-12-3-107-16,6-1-142 0,-13-3-97 15,-1-8-43-15</inkml:trace>
  <inkml:trace contextRef="#ctx0" brushRef="#br0" timeOffset="541">1025 220 585 0,'0'0'74'0,"-7"-33"30"15,7 33 24-15,-19-30 16 16,19 30-64-16,-33-22-26 0,0 7 0 16,0 4-40-16,0 8 5 15,-13-1 10-15,0 8-5 0,-6-1 18 16,-1 8 17-16,-13 4-21 0,1 0-17 15,-1 0-21-15,0 7 10 16,0-4-6-16,1 4-12 0,6 8 20 16,6-8-9-16,7-3-3 0,13 3 0 15,33-22 26-15,-39 40-17 16,12-3 8-16,14 4-9 0,7-4 11 16,12 0 8-16,1 0-7 15,13 4-7-15,6-8-3 0,7 7 1 16,6-3-11-16,7 0 18 15,0-7-2-15,13-1-2 0,0-6-12 16,1-5 16-16,-1-7-24 0,0 0 6 16,-7-3 6-16,1-8-11 15,-14-8 5-15,7-7-5 0,0-10 10 16,-6-5-1-16,-1-11-9 0,1-3 8 16,-1-11 7-16,1-8-89 15,-14-7 7-15,0-4 16 0,-13 4 29 16,-6-4-1-16,-14 7 28 0,-6 8-17 15,-13 7 17-15,-7 12-7 16,-13 10-4-16,-13 4 0 16,-7 12 11-16,-13 2 0 0,0 12 0 15,7 8-18-15,6-4 38 0,14 10-104 16,6 1-56-16,0 7-30 16,13 0-14-16,33-22-40 0,-33 37-39 15</inkml:trace>
</inkml:ink>
</file>

<file path=ppt/ink/ink70.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3:40:51.206"/>
    </inkml:context>
    <inkml:brush xml:id="br0">
      <inkml:brushProperty name="width" value="0.1" units="cm"/>
      <inkml:brushProperty name="height" value="0.1" units="cm"/>
      <inkml:brushProperty name="color" value="#774931"/>
      <inkml:brushProperty name="fitToCurve" value="1"/>
    </inkml:brush>
  </inkml:definitions>
  <inkml:trace contextRef="#ctx0" brushRef="#br0">59 0 1200 0,'0'0'236'15,"0"0"26"-15,0 0-75 0,0 0-42 16,0 0-71-16,0 0-1 15,0 0 139-15,0 0-57 0,-26 63-5 16,6 3-50-16,14 8-21 16,-1 19 60-16,14 6-49 15,-1 5 17-15,8 7-43 0,-1-1-33 16,0-2-2-16,0-5-11 16,0-3 4-16,0-4-4 0,0-7-13 15,1-8-14-15,-1-11 20 16,0-15-18-16,-7-10 10 15,1-12-3-15,0-11-4 16,-7-22 4-16,0 0 12 0,0 0 47 16,0 0 1-16,0 0-32 15,0 0-16-15,32-52-12 0,21-7 3 16,6-15 0-16,27 1-1 16,6-5-6-16,6 11 4 0,7 5 18 15,-6 14-34-15,-7 11 7 16,-7 15 3-16,-12 10 6 0,-14 16-3 15,-13 11 3-15,-14 18 6 16,-12 8 6-16,-20 11-5 16,-6 3 1-16,-21 4 7 15,-6 4-3-15,-13 0 37 0,-13 0 4 16,0-1-2-16,-13-3-23 16,0-7-17-16,-7-4 4 0,-7-7-15 15,8-8 3-15,5-11-3 16,8-7 0-16,-1-4 6 0,0-7-11 15,14-4 7-15,6-4-2 16,0-7-24-16,13-4-7 0,6-3-40 16,8-8-42-16,-1-7-20 15,7-1-55-15,6-3-41 0,7-3-61 16,0 3-101-16,0 0-65 16,7 4-21-16,-1 7 32 0,-6 26 18 15</inkml:trace>
</inkml:ink>
</file>

<file path=ppt/ink/ink71.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3:40:57.489"/>
    </inkml:context>
    <inkml:brush xml:id="br0">
      <inkml:brushProperty name="width" value="0.1" units="cm"/>
      <inkml:brushProperty name="height" value="0.1" units="cm"/>
      <inkml:brushProperty name="color" value="#774931"/>
      <inkml:brushProperty name="fitToCurve" value="1"/>
    </inkml:brush>
  </inkml:definitions>
  <inkml:trace contextRef="#ctx0" brushRef="#br0">10475 1097 1057 0,'0'-29'257'0,"-7"-1"36"16,-13 4-23-16,-6 0-53 15,-7 8-61-15,-13 3-44 0,-6 11-45 16,-7 12-34 0,-7 25 8-16,-13 15-9 0,7 19 84 0,-1 25-22 15,1 19 39-15,0 18-26 16,19 15-47-16,14 11-21 15,19-3-8-15,20-1-17 16,20-7 20-16,26-11-4 0,20-18-6 16,19-12 23-16,7-18 14 15,20-22-8-15,-1-19-2 0,-5-18-26 16,-1-15-13-16,-7-22 16 16,-12-18-15-16,-7-19-13 0,-14-15 12 15,-6-18-6-15,-6-15-16 16,-20-15 17-16,0-19-12 15,-20-6 0-15,-13-8 2 0,-7-8-13 16,-6 1-5-16,-20 7 8 16,0 18-9-16,-19 23 8 0,-14 21 5 15,-6 27-11-15,-14 22 25 16,1 22-5-16,-14 14-14 0,1 19 23 16,6 12-9-16,0 6-7 15,20 5-13-15,6-5-109 0,20 5-116 16,13 3-158-16,20 3-203 15,19-3-141-15</inkml:trace>
  <inkml:trace contextRef="#ctx0" brushRef="#br0" timeOffset="395">9818 2545 1124 0,'0'0'276'0,"-40"-14"-21"16,40 14-69-16,-52 22 59 0,6 22 17 16,0 23-8-16,-14 18-19 15,-12 14-49-15,-20 16-43 16,-13 3-8-16,-13 0-42 0,-7-3 0 16,-7-4-37-16,8-11-30 15,5-4-7-15,14 0-15 0,13-8-4 16,7-10-9-16,12-8-110 15,14-11-111-15,20-11-204 16,39-48-258-16,-20 48-123 0</inkml:trace>
  <inkml:trace contextRef="#ctx0" brushRef="#br0" timeOffset="1112">8267 3894 1361 0,'-13'-37'294'16,"13"37"50"-16,-53-30-69 0,7 12-84 16,-20 14-33-16,-6 8-20 15,-7 14-26-15,-6 8-25 0,-7 11-27 16,0 15-16-16,0 18 19 16,0 11 17-16,13 16-29 15,0 6-15-15,13 4-15 0,14 8-27 16,12 7 22-16,21-4-13 15,12 0-3-15,20-7 12 16,20-11-6-16,26-12 7 16,13-14-10-16,14-15-3 0,6-11 10 15,13-11-15-15,7-18 12 16,-14-16 0-16,14-14-7 0,-7-18 6 16,0-19-11-16,-6-19 13 15,6-18-4-15,-13-18-8 0,-7-12 4 16,-6-14-9-16,-20-8 9 15,-6-7 5-15,-20-4-14 0,-13 4 9 16,-20 15 0-16,-20 14-8 16,-6 16 4-16,-20 21-13 15,-7 19 17-15,-19 18 0 16,-7 23-10-16,-7 18 13 0,1 15-21 16,0 3-62-16,19 12-123 15,7-1-155-15,59-29-141 0,-27 52-111 16,47-15-44-16</inkml:trace>
  <inkml:trace contextRef="#ctx0" brushRef="#br0" timeOffset="1524">10889 2690 414 0,'0'0'95'0,"0"0"55"15,0 0 22-15,0 0 23 16,0 0 23-16,0 0-41 0,0 0 13 15,0 0-19-15,0 0-28 16,0 0 12-16,0 0 40 16,0 0 10-16,0 0-13 15,13 36-51-15,13 16 13 0,7 18-42 16,20 12-23-16,6 17-31 16,13 9-24-16,-6 6-15 0,-1-7 0 15,14 4-19-15,-6 0 12 16,5 0-15-16,1-4 9 0,13-4-6 15,-6-3-110-15,-1-4-280 16,7-7-355-16,-6-1-167 0</inkml:trace>
  <inkml:trace contextRef="#ctx0" brushRef="#br0" timeOffset="1959">12945 4452 1695 0,'-32'-45'281'15,"-21"1"7"-15,-6 4-80 16,-20 6-31-16,-13 12-32 0,-13 11-45 16,-7 18-10-16,-13 16-34 15,0 25 41-15,1 22-23 16,12 22-23-16,7 23-9 0,19 14-27 15,21 8 1-15,19 7-16 16,13-4 10-16,33-3-3 0,20-8-7 16,26-14 10-16,19-19-16 15,27-15 18-15,13-14-16 16,14-19 24-16,5-19-3 0,8-18-6 16,-7-22 8-16,6-11-19 15,-13-22 15-15,1-23-9 0,-1-22-6 16,-13-29 10-16,-19-22-10 15,-27-15 26-15,-20 0 78 16,-19 10-9-16,-40 20-12 0,-13 21-36 16,-32 30-17-16,-27 26-25 15,-27 23 0-15,-12 25 2 0,-7 18-25 16,0 15-126-16,6 8-206 16,8 14-308-16,12 4-382 15</inkml:trace>
  <inkml:trace contextRef="#ctx0" brushRef="#br0" timeOffset="2444">7846 5346 947 0,'0'0'126'16,"0"0"114"-16,-46 29 36 0,0 16 21 16,-6 10 5-16,-8 15-2 15,-12 19-51-15,-13 18-59 0,-14 11-34 16,-13 19-26-16,-12 7-48 15,-1 0-34-15,-13 4-10 16,19-4-25-16,8-7-16 16,19-8 14-16,19-14-17 0,14-12-27 15,7-22-173-15,19-14-275 16,13-19-229-16,14-11-91 0</inkml:trace>
  <inkml:trace contextRef="#ctx0" brushRef="#br0" timeOffset="2872">6276 7156 2269 0,'-119'78'245'16,"1"14"-24"-16,0 8-24 0,6 7-49 15,13 0-61-15,21 0-12 16,25-3-32-16,20 3-24 0,27-7-13 16,32-12 5-16,20-6-11 15,26-20 0-15,7-14 5 16,26-18-5-16,0-19-8 0,14-15 15 16,5-21-7-16,8-12 6 15,-7-19-3-15,-7-10-10 16,-6-16 7-16,-14-17 10 15,-12-16-17-15,-21-22 10 0,-19-21 3 16,-19-9-13-16,-21-6 3 16,-19 3 12-16,-13 18 14 0,-14 27 47 15,-6 21-18-15,-6 27-30 16,-14 25-7-16,0 22-3 0,-6 19-11 16,6 19 0-16,7 10 4 15,13 4-92-15,46-22-209 16,-33 48-269-16,33-48-243 0,14 34-64 15</inkml:trace>
  <inkml:trace contextRef="#ctx0" brushRef="#br0" timeOffset="3175">8181 5157 1917 0,'0'0'61'16,"0"0"117"-16,0 41 69 15,0 26-5-15,7 18-23 16,-1 25-44-16,8 12-16 16,-1 22-54-16,13 8-35 0,0-1-44 15,14 1 1-15,6-1 13 16,0-7 10-16,6-3-24 0,7-12-13 15,1-7-7-15,-1-18-15 16,-13-12-25-16,6-18-153 0,-12-19-218 16,-40-55-149-16,46 52-138 15,0-23 80-15</inkml:trace>
  <inkml:trace contextRef="#ctx0" brushRef="#br0" timeOffset="3591">9443 6894 1187 0,'-20'-63'318'0,"-13"8"39"16,-13 14-43-16,-6 19-86 0,-20 22-12 16,-7 26-43-16,-13 29-22 15,-7 23 5-15,1 25-33 0,-8 15-1 16,14 19-38-16,7 4-23 15,13-1-36-15,19-7-13 16,14-4-3-16,26-11-9 16,19-10 3-16,34-20-10 0,12-14 7 15,20-22-12-15,27-19 12 16,13-29 0-16,6-12 10 0,13-17-20 16,-6-20-6-16,-6-14 16 15,-8-15 0-15,-12-18-24 0,-14-19 19 16,-12-18-7-16,-27-12 15 15,-20-6-7-15,-26 10 4 0,-20 19 6 16,-13 18-14-16,-19 26 21 16,-14 30-19-16,-19 25 10 0,-1 19-7 15,-6 22 0 1,13 15 10-16,7 8-26 0,13 6-145 16,26 5-190-16,20-5-228 15,33-14-163-15</inkml:trace>
  <inkml:trace contextRef="#ctx0" brushRef="#br0" timeOffset="3984">12729 5767 986 0,'0'0'189'0,"0"0"77"16,-27-33-10-16,27 33-77 16,0 0-34-16,0 0 136 0,0 0-4 15,0 0-83-15,-46 59-48 16,13 0-35-16,1 11 0 0,-8 4-5 15,-6 7 13-15,-6 4-6 16,-14 11-6-16,-20 12 3 16,-6 6-41-16,-13 8 0 15,0 11-43-15,-6 11-6 0,-1-3-10 16,7-1-13-16,13-11 6 16,13-14-17-16,20-15-17 0,19-23-165 15,7-14-209-15,20-15-364 16,13-48-235-16</inkml:trace>
  <inkml:trace contextRef="#ctx0" brushRef="#br0" timeOffset="4396">11382 7481 2306 0,'-66'34'293'0,"0"10"-51"16,-13 15-47-16,7 11-55 0,13 12-21 16,13 10-39-16,13 4-35 15,20 7-23-15,19 5-22 0,27-1 13 16,33-4-8-16,19-14-1 16,21-15-14-16,18-15 17 15,8-22-12-15,12-15 5 0,8-15 3 16,-8-18-10-16,-6-15 16 15,-7-22-18-15,-12-18 0 16,-8-27 12-16,-19-14-10 0,-6-22 21 16,-20-19-14-16,-20-18 7 15,-20-11-2-15,-13-4-5 0,-26 11 15 16,-13 26 6-16,-20 29 13 16,-20 30-23-16,-13 33-11 15,-6 26 10-15,-7 26-18 0,6 15 8 16,7 11-8-16,20 11-90 15,20 0-192-15,13 0-291 0,32-7-198 16,34-12-71-16</inkml:trace>
  <inkml:trace contextRef="#ctx0" brushRef="#br0" timeOffset="4707">13425 5726 1646 0,'0'0'21'15,"0"0"97"-15,0 0 81 16,0 0 80-16,-33 71 5 16,27 6-48-16,25 12-52 15,14 14-41-15,13 8-33 0,13 11-16 16,14 4-23-16,6 3-4 15,-1 0 10-15,1 1 6 0,7-1 6 16,-7 0-45-16,6-3-7 16,0-4-33-16,1-8 9 0,-7-7-18 15,-7-3-7-15,0-15-107 16,-13-12-182-16,-6-10-262 0,0-12-235 16,-7-14-78-16</inkml:trace>
  <inkml:trace contextRef="#ctx0" brushRef="#br0" timeOffset="5119">14864 7666 2149 0,'-79'19'258'15,"-13"18"-8"-15,-19 18-20 16,-8 19-35-16,1 18-74 16,0 8-17-16,19 11-47 0,20 11-15 15,27 7-23-15,39-3-7 16,32-1-7-16,34-3-5 0,46-11 9 16,25-8-14-16,14-14 5 15,20-15 3-15,0-11-6 0,-7-19 7 16,0-14-4-16,-6-23-6 15,-14-22 9-15,1-25 10 16,-21-23-13-16,-6-26 0 0,-19-22 7 16,-14-29-7-16,-26-8 8 15,-20-7-8-15,-26 11 11 16,-26 11 0-16,-46 22 3 0,-27 19 2 16,-26 33-16-16,-19 14 4 15,-7 27-11-15,0 18-6 0,13 15-191 16,13 10-305-16,20 12-391 15</inkml:trace>
  <inkml:trace contextRef="#ctx0" brushRef="#br0" timeOffset="7516">6144 743 1348 0,'0'0'209'0,"0"0"54"0,0 0 3 16,0 0-9-16,0 0-59 16,33 40-89-16,-7-3-35 15,1 0-1-15,5 4-22 0,-5-1-10 16,-8 1 30-16,1-4 3 16,-7 4-6-16,-6-5-20 0,-14 1-22 15,-19 4-8-15,-7 0-6 16,-13-1-9-16,-6-10-60 0,-1-1-148 15,0-6-173-15,1-9-197 16,19-6-92-16</inkml:trace>
  <inkml:trace contextRef="#ctx0" brushRef="#br0" timeOffset="7720">5960 1127 1463 0,'0'0'393'16,"0"0"-28"-16,-20 40-46 0,-12 1-82 16,-8-8-49-16,-6 8-62 15,0-4-62-15,0 3-31 0,-6-3-17 16,-1 0-19-16,0-7-190 16,1 0-254-16,19-12-334 0,33-18-100 15</inkml:trace>
  <inkml:trace contextRef="#ctx0" brushRef="#br0" timeOffset="8244">5507 1005 1149 0,'-20'-48'285'0,"7"7"-42"15,13 1-105 1,6-9-56-16,21 1-47 0,-1-3-20 16,20 6 17-16,7 8 16 15,-1 8 41-15,1 14 5 0,-14 15 27 16,1 11 15-16,-8 15-20 16,-12 7-22-16,-13 12-11 0,-7 6-24 15,-13 1-39-15,-20 4-4 16,-13-8 0-16,-7 0-7 0,-6-4-15 15,-7-7 16-15,1-8-10 16,-1-6-10-16,13-12 16 0,-6-4-6 16,20-11-8-16,-1-10-9 15,8-9-18-15,12-10-37 16,7-7 11-16,0-5 42 16,6 1 19-16,7 7-8 0,0 37-8 15,-7-33 39-15,7 33 42 16,0 0 3-16,0 0 50 0,-46 11 43 15,0 15 8-15,-13 7-18 16,-6 0-9-16,-8 4-32 0,-6 0-59 16,-6-7-10-16,0-5-3 15,-7-2-18-15,13-5-13 0,6-7-2 16,1-3 9-16,13-5-20 16,6-6-2-16,14-5-52 15,0-3-141-15,12-11-172 0,27 22-223 16,-19-63-264-16,19-7 16 15</inkml:trace>
  <inkml:trace contextRef="#ctx0" brushRef="#br0" timeOffset="8405">5106 63 1800 0,'0'0'298'0,"20"-34"-75"15,-20 34-110-15,6-29-52 0,-6 29-40 16,0 0-209-16,0 0-344 16,0 0-213-16</inkml:trace>
  <inkml:trace contextRef="#ctx0" brushRef="#br0" timeOffset="8590">4620 510 1626 0,'33'-22'315'15,"13"-8"-117"-15,13 4-101 16,6-3-33-16,8 3-33 0,-8 7-95 16,-12 1-393-16,-7 7-265 15</inkml:trace>
  <inkml:trace contextRef="#ctx0" brushRef="#br0" timeOffset="8832">3509 824 2003 0,'0'0'446'15,"0"48"-52"-15,13 0-99 0,7 0-47 16,0 7-48-16,-1 4-86 16,-12 1-56-16,-7 2-13 0,-20 5-33 15,-6-4-33-15,-13-1-127 16,-21 1-142-16,1-11-198 0,0-4-252 16,-7-11-122-16</inkml:trace>
  <inkml:trace contextRef="#ctx0" brushRef="#br0" timeOffset="9123">3089 1193 1190 0,'0'0'285'0,"0"0"-18"15,-40-33-10-15,7 15-59 0,33 18-81 16,0 0-38-16,0 0-39 15,0 0-31-15,0 0 3 0,20-34-3 16,6 19-17-16,14 12 43 16,-7 6 82-16,-1 9 28 0,-32-12 2 15,33 37-1-15,-20 3-28 16,-19 1-47-16,-20 3-25 16,-7 4-13-16,-13 0-17 15,-7 0-16-15,-6 0-15 0,0-7-194 16,0-4-264-16,0-15-267 15,6 0-107-15</inkml:trace>
  <inkml:trace contextRef="#ctx0" brushRef="#br0" timeOffset="9712">2622 731 1097 0,'13'41'279'16,"-13"-41"31"-16,13 48-62 16,-6-11-43-16,-1-4-48 0,-6-33-26 15,0 34-19-15,0-34-31 16,0 0-49-16,0 0 3 0,7 29 57 16,-7-29-5-16,0 0-6 15,0 0-5-15,0 0-26 0,0 0-28 16,0 0-1-16,0 0-13 15,0 0 0-15,0 0 7 16,0 0 23-16,0 0-19 0,0 0-19 16,-20 37 15-16,20-37-15 15,-26 33-3-15,26-33 6 0,-39 34 5 16,39-34-11-16,-40 33-2 16,40-33 10-16,-39 37-5 0,12-8-9 15,27-29 17-15,-39 45 4 16,13-1 16-16,-1-3 31 15,1 3-1-15,6 0-23 0,1-3-14 16,6 0-7-16,13-41 0 16,-14 48-14-16,14-48-3 0,0 0 13 15,-19 48-1-15,19-48-9 16,0 0 4-16,0 0 12 16,0 0-12-16,0 0-13 0,-46 25 18 15,46-25 42-15,-53-3 7 16,7-16-16-16,46 19-6 0,-46-62-22 15,20-1-11-15,19-4 10 16,14 1-5-16,13-5-8 0,6 5 0 16,13 3-15-16,14 4 10 15,-1 4 2-15,14 10-65 0,-7 8-151 16,0 8-186-16,1 10-273 16,-1 19-134-16,-7 11 55 15</inkml:trace>
  <inkml:trace contextRef="#ctx0" brushRef="#br0" timeOffset="9881">2497 1832 2055 0,'0'0'295'16,"0"48"76"-16,0-48-62 0,0 0-128 15,59 19-91-15,0-23-30 16,14 1-47-16,-8-9-201 15,8 1-448-15,-8-3-432 16</inkml:trace>
  <inkml:trace contextRef="#ctx0" brushRef="#br0" timeOffset="10660">2201 2645 1522 0,'0'0'276'0,"-46"48"44"16,14 11-45-16,12 8-48 16,0 14-20-16,0 4-58 0,7 7-14 15,7 8-35-15,-1-4-42 16,1 0-25-16,-1 0 4 0,7-7 34 16,-13-4-3-16,6-4 9 15,-12-7-14-15,-1-11-10 16,7-8-21-16,13-55-17 0,-20 52-5 15,20-52 34-15,0 0 27 16,0 0 9-16,0 0-32 16,0 0-28-16,0 0-13 15,0 0-15-15,26-63-2 0,14-7 3 16,12-4 10-16,7 8-3 16,7 7-6-16,0 3 1 0,0 16 5 15,-7 10 0-15,-7 19 6 16,-12 7-4-16,-1 12-2 0,-39-8 4 15,0 0 10-15,26 55 9 16,-19-7 14-16,-27 0-19 16,-6-7 4-16,26-41-17 0,-59 59-5 15,-7-15 7-15,-6-7 2 16,0-4 6-16,-1-7-21 16,1-7 6-16,-7-4 2 15,13-4 4-15,1-8-2 0,12 1 1 16,53-4-8-16,-52-15-16 15,52 15-42-15,0 0-86 0,-27-40-123 16,34 3-161-16,-7 37-303 16,46-48-197-16</inkml:trace>
  <inkml:trace contextRef="#ctx0" brushRef="#br0" timeOffset="11131">2773 3746 2192 0,'0'0'292'15,"0"-33"-2"-15,0 33-48 0,33-30-37 16,6 8-39-16,14 7-50 15,13 1-40-15,6-1-28 16,-6 0-18-16,6 8-17 16,-6-1-10-16,-7 5-3 0,-13-1-5 15,-7 0-9-15,-39 4-66 16,33 0-79-16,-33 0-71 0,0 0-74 16,0 0-18-16,0 0-1 15,0 0 3-15,0 0 69 0,-13 52 105 16,-20-8 70-16,33-44 44 15,-66 52 20-15,1-11 40 16,6-8 56-16,-1-7 120 0,8 0 77 16,6-4 1-16,46-22-35 15,-46 18-43-15,46-18-46 16,0 0-26-16,0 0 18 0,0 0-19 16,0 0-37-16,0 0-39 15,52 11-26-15,8-14-11 16,5-8-8-16,1-4-17 0,0-4-194 15,-7-3-295-15,7 0-405 16</inkml:trace>
  <inkml:trace contextRef="#ctx0" brushRef="#br0" timeOffset="11704">4107 3229 1813 0,'0'0'273'0,"-33"-26"-14"0,-6 15-88 16,13 7-88-16,26 4-32 15,-46-3-16-15,13-1 7 0,33 4-10 16,0 0-13-16,0 0 6 15,0 0-9-15,0 0-9 16,0 0-7-16,0-30-12 0,0 30 20 16,19-37-17-16,-19 37 16 15,40-25-7-15,-7 6-9 16,0 8 16-16,-33 11-7 0,46 4 3 16,-14 7-3-16,-32-11-5 15,0 0 23-15,40 44-5 0,-20-3 34 16,-14 7 5-16,-6 0-9 15,-13 4 7-15,-7-1-13 0,-13 5-24 16,-6 3 8-16,-14-7-11 16,1-1-10-16,-7-3 6 15,-7-3-6-15,13-8 0 16,1-12 7-16,12-2-7 0,40-23 31 16,-39 14-8-16,39-14 3 15,0 0-10-15,0 0-8 0,0 0 29 16,0 0 19-16,53-7 31 15,-1 0-39-15,1 3-15 0,-1 0-17 16,1 0-16-16,-1-3 16 16,1 3-20-16,0 1 7 0,-1-1-3 15,7 0-27-15,-13 1-167 16,-46 3-197-16,59-8-368 16,-13 5-286-16</inkml:trace>
  <inkml:trace contextRef="#ctx0" brushRef="#br0" timeOffset="12669">4554 6096 847 0,'0'0'190'0,"0"0"85"16,0 0 13-16,0 0-62 15,0 0-79-15,0 0-43 16,0 0-41-16,0 0-48 0,-53-41 6 15,53 41-2-15,-52-26 2 16,52 26-13-16,0 0 2 16,-46-33-17-16,46 33 7 15,-13-37-8-15,13 37-7 0,26-37 18 16,-26 37-8-16,46-26 19 16,-7 19-20-16,-39 7 30 15,40 15 15-15,-40-15 25 0,26 48 38 16,-26-48 17-16,0 63 21 15,-20-12-17-15,1-6-25 0,19-45-22 16,-66 51-28-16,0-10-19 16,14-15-13-16,-1-11-10 15,7-15 11-15,46 0 25 16,-52-11-18-16,52 11 0 0,-46-41 5 16,26 0-13-16,7-10 3 15,6-5-1-15,7-10-12 16,0-8 1-16,0-11 1 0,0-4-16 15,7 8 16-15,-7 0-17 16,0 10 3-16,-7 12-168 16,1 8-237-16,-1 10-393 0,7 41-107 15</inkml:trace>
  <inkml:trace contextRef="#ctx0" brushRef="#br0" timeOffset="12865">4409 5335 1842 0,'0'0'396'0,"0"0"-8"16,0 0-108-16,0 0-125 0,0 0-85 16,0 0-44-16,0 0-5 15,0 0-34-15,0 0-367 0,0 0-426 16,0 0-173-1</inkml:trace>
  <inkml:trace contextRef="#ctx0" brushRef="#br0" timeOffset="13460">3765 5423 2066 0,'0'0'351'0,"0"0"-141"16,0 0-21-16,0 0 34 0,-32 37-75 16,12 8-6-16,13 10-36 15,14 4-47-15,-7 0-18 16,6 4-31-16,-6-4 6 0,0-11-5 16,-6 0-7-16,-1-7-1 15,7-41 0-15,-33 48-15 16,33-48 2-16,-46 41-47 0,7-19-27 15,39-22-3-15,-39 4 7 16,39-4 18-16,-40-26 29 0,40 26-3 16,-26-48 31-16,26 48 5 15,0-41-20-15,0 41 27 0,0 0-7 16,0 0 7-16,0 0 43 16,0 0 9-16,0 0 23 0,0 0-20 15,-13 41 9-15,13-41-22 16,-46 59-30-16,-7-11 8 15,-6-4-27-15,6-3 4 16,-12-4-2-16,12-8-2 0,1-3 0 16,6-7-29-16,46-19-17 15,-53 14 0-15,53-14-24 0,0 0 28 16,0 0 13-16,0 0 2 16,-33-55 24-16,33 55-5 0,0-48 8 15,0 48 3-15,0 0-13 16,0 0 36-16,0 0 33 15,0 0 25-15,0 0 4 16,0 0 2-16,-26 59-6 0,0-11-35 16,26-48-31-16,-53 59 1 15,14-11-9-15,-1-11-21 0,1-7-61 16,39-30-173-16,-53 22-155 16,53-22-273-16,-46 7-216 0</inkml:trace>
  <inkml:trace contextRef="#ctx0" brushRef="#br0" timeOffset="13637">3128 5760 1633 0,'53'-26'327'15,"-7"4"-34"-15,6 0-111 0,7-1-115 16,-6 1-11-16,-1 4-49 15,-12 3-162-15,-1 4-430 0,-39 11-177 16</inkml:trace>
  <inkml:trace contextRef="#ctx0" brushRef="#br0" timeOffset="13840">2714 6089 1995 0,'0'0'448'0,"-59"40"-65"16,6-3-106-16,7 4-115 0,-6-4-84 15,-1 3-27-15,1 1-31 16,-8 0-20-16,8-1-85 16,-7-3-234-16,0-4-287 0,6-7-262 15</inkml:trace>
  <inkml:trace contextRef="#ctx0" brushRef="#br0" timeOffset="14084">4547 4589 2339 0,'0'0'75'0,"0"0"5"16,0 0-32-16,-52 44-4 15,-14 11-14-15,-13 15-30 16,-13 8 13-16,-6 14-25 16,-7 4-349-16,-14 1-335 0</inkml:trace>
  <inkml:trace contextRef="#ctx0" brushRef="#br0" timeOffset="14376">2300 5305 1875 0,'-33'-33'222'0,"33"33"43"0,0 0 58 16,0 0-73-16,-39 59-53 15,19 11-65-15,7 4-39 16,6 0-24-16,7 4-31 0,0-1-14 16,7-3-3-16,-1-7-13 15,1-5-14-15,6-6 9 0,-13-8-62 16,0-48-289-16,-13 55-452 15,13-55-336-15</inkml:trace>
  <inkml:trace contextRef="#ctx0" brushRef="#br0" timeOffset="15004">1965 5667 1498 0,'0'0'202'0,"0"0"31"0,0 0 77 16,0 0-101-16,0 0-50 15,0 0-63-15,0 0-15 0,13 41-18 16,-13-41-29-16,-7 63-8 15,-6-19 37-15,13-44 2 0,-26 63-2 16,-13-11-5-16,-1-4-24 16,-6-8-13-16,-13-3-7 15,6 0-23-15,-12 0 21 0,-1-7-9 16,0-12-8-16,1 1 9 16,5-8-4-16,8-4-8 0,6-7 20 15,46 0-12-15,-53-4 0 16,53 4-3-16,0 0-5 15,0 0 8-15,0 0-23 0,0 0 28 16,-6-48-15-16,6 48 4 16,39-51 2-16,1 21-13 15,6 4 17-15,-46 26-3 0,52-22-4 16,-52 22 12-16,53 0-16 16,-53 0 23-16,0 0-16 0,0 0 7 15,0 0 10-15,-7 56-18 16,-19-8 13-16,26-48-8 0,-72 48-6 15,6-8 21-15,7-14-20 16,0-7 8-16,6-8 10 16,14-8-1-16,39-3 36 15,-60-22 1-15,60 22-17 0,-46-44 7 16,20 3-28-16,13-7-2 16,6-7 0-16,7-4-6 0,7 0-12 15,0-1 14-15,-1 1-53 16,1 8-145-16,6-1-169 0,0 8-300 15,13-1-116-15</inkml:trace>
  <inkml:trace contextRef="#ctx0" brushRef="#br0" timeOffset="15228">1564 5324 1569 0,'0'0'393'16,"0"0"-98"-16,0 0-115 0,39 22-98 15,-39-22-42-15,40 4-11 16,-40-4-38-16,39 3 14 0,-39-3-182 16,0 0-205-16,33 11-121 15,-33-11 7-15,0 0 38 16</inkml:trace>
  <inkml:trace contextRef="#ctx0" brushRef="#br0" timeOffset="15412">1676 5486 1347 0,'0'0'339'0,"0"0"-34"16,0 0-42-16,0 0-77 15,0 0 37-15,0 0-60 0,0 0-65 16,0 0-52-16,6 48-25 15,-6-7 6-15,0-4-27 16,-13 0-64-16,13-37-292 16,-39 55-376-16,-1-7-101 0</inkml:trace>
  <inkml:trace contextRef="#ctx0" brushRef="#br0" timeOffset="15720">1130 4943 1442 0,'0'0'228'0,"0"0"70"16,0 0 25-16,0 0-27 15,-19 63-25-15,-8 0-41 16,-12-4-45-16,-7 7-38 0,-20-3-41 15,-13 0-51-15,-6 0-31 16,-14 0 16-16,-6-12-10 0,0 1-13 16,6-11 6-16,7-8-27 15,20-7 4-15,13-8 13 0,6-3-23 16,14-7-44-16,39-8-93 16,-46 0-135-16,46 0-191 15,0 0-429-15</inkml:trace>
  <inkml:trace contextRef="#ctx0" brushRef="#br0" timeOffset="15909">361 6137 2283 0,'0'0'418'16,"0"0"-48"-16,0 0-134 15,0 0-120-15,53 18-60 16,-53-18-32-16,0 0-216 0,0 0-421 16,46 0-589-16</inkml:trace>
  <inkml:trace contextRef="#ctx0" brushRef="#br0" timeOffset="17548">5993 9669 1205 0,'0'0'107'0,"0"-30"29"0,0 30-33 16,0 0-36-16,0 0-51 16,0 0-16-16,0 0 9 0,0 0-9 15,-20 52-195-15,-6-1-101 16,-7 1 0-16,-13 4 55 15,-6-5 63-15,-14 5 71 16,-6-5 24-16,6 1 22 0,-6-8 40 16,12-3 12-16,1-8 23 15,13-7 71-15,0-4 65 16,46-22 37-16,-46 30-1 0,46-30-27 16,-39 18-41-16,39-18-36 15,0 0 75-15,-46 45 3 16,46-45-20-16,-46 51-12 0,13 1-11 15,-6-7-61-15,6-5-33 16,0 5-15-16,0-1 1 0,-6 0-27 16,6-3-87-16,7-1-252 15,-1-3-152-15</inkml:trace>
  <inkml:trace contextRef="#ctx0" brushRef="#br0" timeOffset="17725">4725 11036 1265 0,'0'0'242'0,"-46"11"-69"15,46-11-63-15,0 0-42 16,0 0-51-16,-33 7-11 0,33-7-16 16,0 0-207-16,0 0-225 15,26 22-132-15</inkml:trace>
  <inkml:trace contextRef="#ctx0" brushRef="#br0" timeOffset="18028">8444 9166 1261 0,'26'-37'138'16,"-26"37"83"-16,0 0 66 16,0 0-64-16,0 0-96 15,0 0-61-15,0 0-22 0,0 0-22 16,0 0-9-16,40 41-7 15,-7-8-18-15,0 0-96 0,-33-33-247 16,52 34-189-16,1-1-23 16</inkml:trace>
  <inkml:trace contextRef="#ctx0" brushRef="#br0" timeOffset="18208">9029 9717 1080 0,'7'51'300'16,"-1"-10"23"-16,1-4-27 0,-1 0-105 16,7-4-116-16,1 4-27 15,-1 0-11-15,6-4-30 0,1 4-107 16,-20-37-266-16,46 48-106 16,0-7-60-16</inkml:trace>
  <inkml:trace contextRef="#ctx0" brushRef="#br0" timeOffset="18380">9627 10485 947 0,'0'0'194'0,"0"37"77"16,0-37-93-16,0 0-47 15,-7 48-114-15,7-15-3 0,0 4-7 16,14-4-189-16,-8-3-202 15,14 3-90-15</inkml:trace>
  <inkml:trace contextRef="#ctx0" brushRef="#br0" timeOffset="18673">11500 9602 1032 0,'0'0'169'0,"-7"-26"144"16,7 26-40-16,0 0-34 0,0 0-49 15,0 0-94-15,0 0-62 16,0 0-3-16,0 0-20 0,0 0-52 16,0 0-311-16,0 41-159 15,7-4-45-15</inkml:trace>
  <inkml:trace contextRef="#ctx0" brushRef="#br0" timeOffset="19349">14805 9872 1656 0,'0'0'69'0,"0"0"72"15,0 0-26-15,26-4-41 0,-26 4-49 16,0 0-19-16,33 37 13 16,0 0-90-16,7 0-324 0,6 0-126 15,6-8-36-15</inkml:trace>
  <inkml:trace contextRef="#ctx0" brushRef="#br0" timeOffset="19525">15410 10389 1054 0,'0'0'281'0,"0"37"22"16,0-37-36-16,6 41 2 0,-6-41-52 15,20 40-74-15,-20-40-44 16,20 45-54-16,6-5-23 0,-26-40-19 15,33 41-107-15,-33-41-263 16,39 33-263-16,-39-33-92 0</inkml:trace>
  <inkml:trace contextRef="#ctx0" brushRef="#br0" timeOffset="18861">11322 10311 1168 0,'-46'52'309'0,"14"-15"7"0,32-37-74 16,-33 52-110-16,6-12-64 16,8 1-37-16,-1-4-19 0,0 0-40 15,7 0-297-15,13-37-203 16,-13 55-30-16</inkml:trace>
  <inkml:trace contextRef="#ctx0" brushRef="#br0" timeOffset="19053">11086 10925 1350 0,'-40'14'381'0,"8"1"-48"0,5-4-84 15,27-11-116-15,-33 19-63 16,33-19-39-16,-26 29-23 0,0-3 3 16,26-26-179-16,0 0-342 15,-13 33-141-15</inkml:trace>
</inkml:ink>
</file>

<file path=ppt/ink/ink72.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3:41:18.041"/>
    </inkml:context>
    <inkml:brush xml:id="br0">
      <inkml:brushProperty name="width" value="0.1" units="cm"/>
      <inkml:brushProperty name="height" value="0.1" units="cm"/>
      <inkml:brushProperty name="color" value="#774931"/>
      <inkml:brushProperty name="fitToCurve" value="1"/>
    </inkml:brush>
  </inkml:definitions>
  <inkml:trace contextRef="#ctx0" brushRef="#br0">4311 2 847 0,'-39'-4'224'15,"-1"4"45"-15,-6 4-18 16,-6 7-66-16,6 11-54 0,-7 19 45 16,-6 18-41-16,0 15-38 15,-7 11-24-15,20 7 8 0,0-3-8 16,27-4 35-16,12 0-30 16,27 0 12-16,26-4-32 0,26-7-16 15,27-11-18-15,12-11-9 16,8-8-2-16,-1-11-5 15,-6-11-2-15,-7-11-3 0,-20-11-3 16,-13-11 3-16,-6-7 1 0,-13-15-7 16,-1-12-1-16,-12-6 1 15,-14-12 3-15,0-11-7 16,-13-15 1-16,1-3-3 0,-21 3 6 16,-6 8 32-16,-20 3-19 15,-13 12 1-15,-13 14-21 0,-20 15 21 16,-13 8-21-16,-13 10 17 15,6 12-10-15,1 7-6 0,6 7 14 16,6 1-40-16,14 6-85 16,6 1-157-16,14 4-106 15,6 3-149-15,19 7-90 0</inkml:trace>
  <inkml:trace contextRef="#ctx0" brushRef="#br0" timeOffset="336">4390 1099 1427 0,'0'0'159'15,"0"0"-42"-15,0 0 107 0,0 0 35 16,0 0-69-16,33 45-79 16,6 10-31-16,7 15-36 0,7 8-6 15,13 3-15-15,-1 4 2 16,8 4-7-16,-1 3-16 0,7-7 18 16,0 0-15-16,-7-4 9 15,0-10-14-15,-6-9 0 0,-7-6 0 16,-6-12-5-16,-14-7-19 15,-39-37-186-15,0 0-269 0,0 0-319 16</inkml:trace>
  <inkml:trace contextRef="#ctx0" brushRef="#br0" timeOffset="611">4600 1295 1114 0,'0'0'257'0,"-65"-22"147"15,19 26-11-15,0 22-52 0,0 14-68 16,-7 12-63 0,-13 11-52-16,-6 11-23 0,-7 11-22 15,-6 0-37-15,-1 3-23 0,-6 1-18 16,-6 0-22-16,6-1 6 15,0-6-19-15,0-1 4 0,6-7-42 16,14-8-98-16,13-3-168 16,6-8-266-16,21-10-275 0</inkml:trace>
  <inkml:trace contextRef="#ctx0" brushRef="#br0" timeOffset="1392">3477 2374 1114 0,'0'0'294'15,"-46"-22"23"-15,0 7-77 0,0 8-48 16,0 7-61-16,-20 14 1 15,-6 9-7-15,-14 17 1 0,-6 8-19 16,-6 15-25-16,6 4-2 16,6 6-27-16,8 1-21 0,18 0-14 15,1 0-3-15,26 0 6 16,7-4-1-16,13 0-4 0,20-3-3 16,19-4 5-16,13-4-7 15,27-7-5-15,13-12-6 16,19-7 3-16,8-7-6 15,5-11 0-15,7-4 0 0,-6-11 7 16,-7-7-10-16,-6-8 10 16,-14-15-8-16,-12-10 12 0,-14-16-4 15,-13-10-2-15,-13-15-2 16,-7-15-3-16,-26-12 3 0,-7-13-4 16,-12-5-9-16,-14 0 13 15,-13 12 28-15,-20 14-2 0,-13 19-7 16,-26 25-8-16,-13 27 2 15,-7 25-9-15,-13 26-1 16,13 23-6-16,7 14 3 16,19 18-11-16,20 1-20 0,27 11-84 15,19-5-184-15,40-6-272 16,32-8-113-16,33-11-14 0</inkml:trace>
  <inkml:trace contextRef="#ctx0" brushRef="#br0" timeOffset="1820">5534 2367 2277 0,'-14'-30'256'15,"14"30"-45"-15,-59-26-49 0,-6 19-34 16,-21 29-6-16,-12 22-22 15,-21 27-27-15,1 13-25 0,6 9-25 16,7 10 0-16,20 1-10 16,26-5-2-16,26-2-11 0,33-5 4 15,26-3-1-15,33-8-3 16,27-7-3-16,12-11 3 0,14-8 5 16,6-11 1-16,7-10-9 15,-7-12 6-15,-6-19 0 0,-13-10-3 16,-14-19 5-1,-6-11-5-15,-13-22 2 0,-20-11-2 16,-7-19-4-16,-13-14 4 16,-19-15-7-16,-7-12 7 0,-26-3 11 15,-7 4 48-15,-26 7 17 16,-20 11-23-16,-13 23-30 0,-27 21-17 16,-12 23-6-16,-7 25-3 15,-13 19-34-15,0 19-131 0,6 18-152 16,14 18-287-16,6 15-258 15</inkml:trace>
  <inkml:trace contextRef="#ctx0" brushRef="#br0" timeOffset="2303">2859 3083 946 0,'0'0'235'0,"0"0"-45"0,0 0 0 16,0 0-39-16,0 0 77 15,0 0 21-15,0 0-3 16,0 0-35-16,0 0-50 0,0 0-14 16,-39 19-21-16,39-19-33 15,0 0-33-15,-40 29-15 0,40-29 5 16,-46 45 7-16,7 3-18 16,-7 7-12-16,0 8-12 0,-20 15 21 15,0 14-14-15,-6 8-4 16,-7 7 2-16,-6 7-16 15,6 1-4-15,13-8 0 16,1-4 5-16,12-6 3 0,7-12-8 16,7-19-9-16,12-11 13 15,8-10 10-15,19-45-14 0,0 0-12 16,-20 48 4-16,20-48-44 16,0 0-131-16,0 0-151 0,0 0-203 15,0 0-190-15,0 0-30 16</inkml:trace>
  <inkml:trace contextRef="#ctx0" brushRef="#br0" timeOffset="2848">1933 4679 1248 0,'0'0'238'0,"-46"-59"62"0,19 15-61 15,27 44-85-15,-19-48-31 16,19 48-3-16,0 0-45 16,0 0-37-16,0 0-12 15,0 0 4-15,-53 26-7 0,7 22-21 16,7 18 18-16,-1 12 3 15,7 3-8-15,14 4-10 0,5 8-13 16,1-5 8-16,20-3 21 16,19-4-6-16,14-7-4 0,12-15-20 15,20-11 19-15,14-7 7 16,-1-19-13-16,7-11 5 0,7-7-5 16,-7-11-13-1,0-12 28-15,-7-3 38 0,-6-11 37 16,-7-12-20-16,-6-10-26 15,-13-8-23-15,-7-11 13 0,-13-14-11 16,-7-16-13-16,-13-18-1 16,-6-7 32-16,-21 0 17 0,1 3 19 15,-20 19-7-15,-13 11-13 16,-13 22-36-16,-6 19-4 0,-14 14-12 16,-13 26 5-16,-7 19-4 15,7 18-10-15,7 11-6 16,-1 12 6-16,21 6-18 15,12 8-71-15,14 4-136 0,6-4-144 16,13-7-272-16,13 0-114 16</inkml:trace>
  <inkml:trace contextRef="#ctx0" brushRef="#br0" timeOffset="5135">3437 3275 677 0,'13'41'108'0,"-13"11"44"16,-6 14 62-16,-1 19 67 16,-6 15-62-16,0 18-55 15,13 4-27-15,0 4 57 16,7-4-11-16,-1 3-75 0,14-3-45 15,0-3-28-15,6-12-30 16,-6-11 3-16,-1-19 4 16,1-10-7-16,-7-12-5 0,0-14-65 15,-13-41-259-15,0 0-251 16,13 44-27-16</inkml:trace>
  <inkml:trace contextRef="#ctx0" brushRef="#br0" timeOffset="5360">3634 4761 927 0,'0'0'151'16,"-13"-45"83"-16,13 45-51 15,0 0-56-15,0 0-66 0,-19-40-39 16,19 40-33-16,0 0-6 15,0 0 12-15,0 0-11 16,0 0-76-16,0 0-164 16,0 0-96-16,0 0-75 0</inkml:trace>
  <inkml:trace contextRef="#ctx0" brushRef="#br0" timeOffset="6264">5100 952 506 0,'0'-30'108'0,"0"30"-8"0,-7-33-11 16,7 33 11-16,-6-30 29 16,6 30 30-16,-13-29 14 0,13 29-70 15,0 0-30-15,0 0-26 16,0 0-34-16,0 0 13 16,0 0-7-16,0 0-11 15,0 0 173-15,46 37-48 0,6 3-43 16,1 5 50-16,19 6 14 15,13 5-3-15,21 7-43 0,12 10-8 16,13 9-40-16,14-1-15 16,13 4-22-16,6 0-7 0,0-4-7 15,-6 1 6-15,0-1-29 16,-7 0 18-16,-13-3 8 0,-13-4-12 16,-7-1 0-16,-20-2-3 15,14-1 3-15,-20-4 0 0,-6 5 7 16,-8-5-7-16,-5-3-10 15,-14-4 20-15,13-4-6 16,-19-14-11-16,-20-4-1 0,13-7 8 16,-46-30-7-16,26 25-155 15,-26-25-181-15,0 0-189 0,0 0-30 16,0 0 38-16</inkml:trace>
  <inkml:trace contextRef="#ctx0" brushRef="#br0" timeOffset="6703">8142 2282 789 0,'0'0'166'16,"0"0"62"-16,0 0 1 15,0 0-84-15,-26-11-11 0,-7 22 50 16,-13 22 6-16,-19 11-71 15,5 12-50-15,1 10-26 0,0 8 75 16,7 4-16-16,12-1-24 16,7 1 30-16,7-4-42 0,26-4-7 15,20 4-20-15,6-8 2 16,13-3-12-16,21-11-13 16,5-8-13-16,14-7 1 15,-7-7 4-15,1-12-5 0,-8-10-7 16,8-12-4-16,-14-4 11 15,-7-14 6-15,1-11-9 0,0-15 0 16,-1-7-15-16,-12-12 20 0,-8-14-1 16,-5-8-11-16,-14-7 7 15,-7 4 33-15,-19 3 14 0,-6 8-17 16,-27 7-16-16,-20 11 0 16,-20 15-14-16,-12 18-7 0,-20 16 11 15,-1 17-43 1,-6 20-146-16,1 10-193 0,5 11-155 15,8 15-25-15,5 4-5 16</inkml:trace>
  <inkml:trace contextRef="#ctx0" brushRef="#br0" timeOffset="7484">3759 4557 472 0,'0'0'167'0,"0"0"20"0,0 0 45 16,0 0 33-16,0 0-64 16,0 0-38-16,0 0-67 15,0 0-11-15,-65-3 12 0,-1 18 26 16,7 18-11-16,-7 19 33 15,7 3-29-15,0 15-19 0,0 8 6 16,6-4-47-16,14 3-37 16,12-3 18-16,21 0-1 0,12-4-22 15,27-7 2-15,13-4 10 16,20-11-17-16,13-7-5 0,0-12 2 16,13-6-6-16,-14-9 8 15,8-10-17-15,-7-4 14 0,-7-11 8 16,-6-4-24-16,-7-11 25 15,-7-11-8-15,-52 37-6 0,60-77 6 16,-14-5-3-16,-20-3-19 16,-6-14 16-16,-7-16 6 15,-20 4 6-15,1-3 58 0,-21 14 8 16,-6 15 3-16,-13 11-23 16,-6 22-32-16,-14 23 5 0,0 14-19 15,-6 19-12-15,0 11 10 16,0 10-18-16,6 9 8 0,13 10 0 15,14 4-27-15,13 4-93 16,6 0-186-16,20-52-250 0,26 66-119 16,-26-66-18-16</inkml:trace>
  <inkml:trace contextRef="#ctx0" brushRef="#br0" timeOffset="7808">5481 3711 1460 0,'26'-62'336'0,"-26"62"-3"0,0 0-26 16,0 0-103-16,0 0-58 15,0 0-42-15,0 0-29 0,0 0-9 16,0 0-32-1,0 0 37-15,0 0 30 0,-52 48-17 16,-1 22-42-16,1 7-12 16,6 12-4-16,0 3-23 0,6 8 7 15,14-4 4-15,-7 0-14 0,13 0 0 16,-6-7 9-16,13 0-16 16,6-12-4-16,7-3-65 0,0-15-211 15,7-7-269-15,-7-52-174 16,13 55-53-16</inkml:trace>
  <inkml:trace contextRef="#ctx0" brushRef="#br0" timeOffset="8243">5185 4875 1686 0,'0'0'328'15,"0"0"-59"-15,-59-29-85 16,7 29-6-16,6 14-13 0,46-14-60 16,-60 56-43-16,8-4-2 15,12 3-31-15,14 4-11 0,13-3 7 16,0-5-7-16,13-51-18 16,20 70 11-16,-1-14-2 15,-19-56-3-15,73 63-6 0,-1-26 6 16,0-15-14-16,7-4 12 15,-7-10-1-15,1-12-8 0,-14-3 11 16,-7-12 1-16,-6-10-12 16,-46 29 13-16,46-67-8 0,-19-3-3 15,-21-4 7-15,-6-15-10 16,-13-10 6-16,-7-16 4 0,-6-3-13 16,0 0 9-16,-14 18 45 15,1 19-11-15,-1 10-15 16,-6 20-4-16,46 51-15 0,-65-37 0 15,12 22 7-15,7 15-18 16,46 0-63-16,-52 22-144 0,52-22-198 16,0 0-190-16,-33 55-43 15,33-55 15-15</inkml:trace>
  <inkml:trace contextRef="#ctx0" brushRef="#br0" timeOffset="8539">5869 3468 1500 0,'19'-56'259'16,"-19"56"-67"-16,0 0-80 0,0 0-9 16,0 0 59-16,0 0 14 15,0 70-17-15,7 15-44 0,0 11-49 16,12 8-16-16,1-1 14 15,13 4-22-15,0-3-15 0,13-4-1 16,0-4-20-16,0-4 3 16,0-11-9-16,6-3 2 0,-6-12 12 15,0-6-20-15,0-12 3 16,-46-48-38-16,46 51-179 16,-46-51-203-16,0 0-186 0,46 37-68 15</inkml:trace>
  <inkml:trace contextRef="#ctx0" brushRef="#br0" timeOffset="8920">6657 4639 1547 0,'-6'-52'218'0,"6"52"26"16,0 0 38-16,-59 0-24 15,-1 22-48-15,8 15-74 0,6 7-35 16,0 8-16-16,0 0-38 15,20 3-23-15,6 1-3 0,7-1-6 16,13-3-20-16,6-4 14 16,7-4 4-16,-13-44-13 0,53 52 0 15,6-19 7-15,0-7-2 16,7-7-5-16,0-16-7 0,-7-3 11 16,-7-11-13-16,-6-11 6 15,-46 22 13-15,60-59-15 0,-14-4 5 16,-27-11 0-16,-6-11-4 15,1-11 6-15,-28-4-2 0,1-3 0 16,-13 11-5-16,-7 10 15 16,-13 20-1-16,-13 14-15 15,-7 14 6-15,1 16 0 0,12 10-24 16,0 12-94-16,53-4-112 16,0 0-118-16,0 0-141 0,0 0-128 15,0 0-31-15</inkml:trace>
  <inkml:trace contextRef="#ctx0" brushRef="#br0" timeOffset="9220">8425 3501 1387 0,'0'-44'186'0,"0"44"37"16,0 0-16-16,-13-37-57 0,13 37-62 16,0 0-43-16,0 0-45 15,0 0 57-15,0 0 83 0,-40 59-11 16,8 18-28-16,-8 12-31 16,1 11-27-16,-7 3-6 0,6 8-22 15,-6 0-11-15,7 0 16 16,-1-1-18-16,1-2-2 15,0-5 4-15,19-11-141 0,-13-3-208 16,0-11-238-16,13-8-104 16</inkml:trace>
  <inkml:trace contextRef="#ctx0" brushRef="#br0" timeOffset="9568">7827 4746 1579 0,'-46'-7'253'0,"-7"18"18"16,1 14-36-16,-1 9-37 16,-12 10-44-16,25 4-73 15,1 7-20-15,6 1-16 0,13-1-33 16,14 4 4-16,12-3 5 16,14-12-25-16,6 1 4 0,20-5 13 15,13-10-16-15,7-4-3 16,0-8 6-16,-7-7-10 0,7-11 0 15,-14-11 10-15,7-7-23 16,-6-12 0-16,-1-14 8 0,-12-12-10 16,-7-10 12-16,-14-15 6 15,8-19-12-15,-21-4 26 0,-6 5-7 16,-13 2-17-16,-7 13 17 16,-19 17 0-16,-7 12-23 15,-7 18-67-15,1 7-138 0,-14 12-176 16,20 7-168-16,7 11-13 15</inkml:trace>
  <inkml:trace contextRef="#ctx0" brushRef="#br0" timeOffset="9839">8543 3183 1224 0,'0'0'79'0,"0"0"78"16,0 0 91-16,0 0-13 15,0 56-27-15,0 17-53 0,13 9-5 16,20 6-50-16,-6 1-52 16,12 7-8-16,14-4-33 0,-1 1 12 15,7-5-8-15,7-6-11 16,-7-5 10-16,0-6-20 0,-6-16-57 15,6 0-190-15,-13-10-265 16,-7-12-71-16</inkml:trace>
  <inkml:trace contextRef="#ctx0" brushRef="#br0" timeOffset="10172">9614 4214 1279 0,'-46'15'288'16,"-6"22"37"-16,-7 11-69 16,6 7-39-16,1 12-54 0,-1-1-46 15,27 8-40 1,-1-4-17-16,14-3-27 0,7-1-18 16,12 1 5-16,14-12-17 15,13-7-6-15,0-7 14 0,6-8-14 16,1-7-5-16,-1-15 8 15,-6-7-15-15,6-12 19 0,-6-10-15 16,-7-12 4-16,1-18 21 16,-8-7-27-16,-5-19 17 0,5-4 3 15,-25-7-1-15,-7 4 9 16,-14 11 7-16,-12 7-16 0,-20 15-1 16,-27 18-53-16,-12 8-210 15,-27 15-197-15,-13 3-218 16</inkml:trace>
  <inkml:trace contextRef="#ctx0" brushRef="#br0" timeOffset="10760">2057 3094 554 0,'0'0'163'16,"-59"0"42"-16,59 0 56 0,-52 26-2 15,-1 0 54-15,7 7-41 16,-6 4-1-16,-1 8-58 0,-6 10-47 16,-13 12-26-16,-7 10-28 15,-20 8 6-15,-6 11-20 0,-20 0-10 16,0 4-38-16,0-4-29 15,7-7 0-15,13-4-14 16,6-4 0-16,14-11-12 16,13-7 2-16,13-8-22 0,6-10-135 15,53-45-192-15,-53 48-327 16,53-48-130-16</inkml:trace>
  <inkml:trace contextRef="#ctx0" brushRef="#br0" timeOffset="11160">191 4635 1461 0,'-46'59'334'0,"7"0"1"15,-1 0-72-15,7 4-69 0,14-4-47 16,6 0-44-16,19 1-12 15,7-5-24-15,27-7-31 0,12-7-20 16,14-12 3-16,6-7-27 16,14-7 16-16,-7-11-3 15,-7-8-5-15,-6-11 5 0,-7-7-12 16,-13-11 13-16,-7-8-15 16,-6-10 4-16,-13-20 19 15,-1-6-17-15,-12-19-4 0,-7-11 18 16,-13-4-15-16,-7 0 23 15,-13 15 46-15,-6 15-30 16,-1 14 1-16,-12 23-6 0,-14 22-20 16,-6 18 0-16,-7 19-4 15,13 11-17-15,1 14 18 0,19 16-47 16,6-1-104-16,20 8-173 16,20 3-261-16,33-3-163 0</inkml:trace>
  <inkml:trace contextRef="#ctx0" brushRef="#br0" timeOffset="11840">5060 3442 633 0,'0'0'117'0,"0"0"70"0,0 0 24 16,0 0-31-16,0 0-66 15,0 0-4-15,0 0-79 0,0 0 14 16,0 0 14-16,0 0 47 16,-19 74-18-16,-21 11 52 0,1 0-58 15,-7 0-19-15,-7 3-16 16,7 1-29-16,7-12 8 0,-1 1-13 16,8-8-9-16,5-3 4 15,1-16-8-15,0-6-14 16,26-45 22-16,-20 44-28 15,20-44-216-15,0 0-152 0,0 0-93 16,0 0 14-16</inkml:trace>
  <inkml:trace contextRef="#ctx0" brushRef="#br0" timeOffset="12252">4732 3944 747 0,'0'0'173'16,"0"0"43"-16,0 0-36 0,-66-40-45 16,7 25-73-16,6 22 2 15,53-7 52-15,-72 44 19 0,13 5-73 16,6 6-6 0,14 8-30-16,6 0-11 0,20-4 77 15,6 3-36-15,14-2-22 16,6-1-7-16,13-8-16 0,20 1-11 15,7-11 28-15,0-4-28 16,6-11-16-16,0-8 29 0,7-7-18 16,-14-11 12-16,-6-7-11 15,0-12 9-15,-46 19 2 0,46-59-17 16,-13 0 16-16,-13-4-25 16,-7-7 19-16,-13-4 4 15,-7-7-2-15,1 0-5 0,-14 10 6 16,-6 12-13-16,-1 15 33 15,27 44-30-15,-59-26 14 16,7 22 3-16,52 4 2 0,-73 30-6 16,73-30-30-16,-59 55-193 15,59-55-263-15,-13 63-163 0</inkml:trace>
  <inkml:trace contextRef="#ctx0" brushRef="#br0" timeOffset="12828">8175 3187 188 0,'-33'-15'-19'0,"33"15"16"0,0 0 47 15,-32 4 30 1,32-4 0-16,0 0 30 0,-33 22 38 15,33-22 14-15,-40 37 9 16,14 0 56-16,-13 3 80 0,6 8-2 16,-20 4-46-16,7 0-15 15,-13 7-102-15,6-4-37 0,-6 5-50 16,7-5-28-16,6-3 4 16,6-4-19-16,1-8 3 0,13-3-9 15,26-37 13-15,-40 48-68 16,40-48-168-16,-26 37-258 0,26-37-93 15,0 0 6-15</inkml:trace>
  <inkml:trace contextRef="#ctx0" brushRef="#br0" timeOffset="13248">7590 3571 997 0,'-59'-26'225'0,"0"26"19"0,0 11 3 16,0 15-33-16,0 11-54 15,-7 11 10-15,13 4-48 16,-6 3-24-16,7 4-58 0,12 0 4 16,1-3-8-16,26-1 30 15,6-3-41-15,7 0-5 0,13-8 1 16,20 0-21-16,7-7 10 15,12-3-14-15,7-12 14 0,-6-4-24 16,6-7 14-16,-6-7 0 16,-1-11 6-16,-6-8-1 0,0-7-5 15,-13-4 0-15,0-15-7 16,-13-7 7-16,-1-11 4 0,-6-4-15 16,-6-7 16-1,-14-8-3-15,-6 5-8 0,-6 6 44 16,-1 12-18-16,-13 10-4 15,-6 23-3-15,-14 11-17 0,0 11 20 16,-12 11-16-16,-1 8 0 16,7 10-81-16,0 4-240 0,59-33-307 15,-59 56-129-15</inkml:trace>
</inkml:ink>
</file>

<file path=ppt/ink/ink73.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3:41:32.609"/>
    </inkml:context>
    <inkml:brush xml:id="br0">
      <inkml:brushProperty name="width" value="0.1" units="cm"/>
      <inkml:brushProperty name="height" value="0.1" units="cm"/>
      <inkml:brushProperty name="color" value="#774931"/>
      <inkml:brushProperty name="fitToCurve" value="1"/>
    </inkml:brush>
  </inkml:definitions>
  <inkml:trace contextRef="#ctx0" brushRef="#br0">52 0 738 0,'0'0'310'0,"-19"56"-27"0,19-56-45 16,-20 55-92-16,20-55-71 15,-7 52-35-15,7-52-34 0,-6 55-232 16,6-55-237-16,6 59-83 15</inkml:trace>
  <inkml:trace contextRef="#ctx0" brushRef="#br0" timeOffset="229">0 758 1147 0,'0'0'318'0,"0"0"-24"0,0 0-82 16,0 0-21-16,0 0 35 16,0 0 4-16,0 0-17 15,0 0-28-15,0 0-49 0,0 0-60 16,0 0-43-16,0 0-12 16,0 0-29-16,0 0-212 0,0 0-450 15,52 22-370-15</inkml:trace>
</inkml:ink>
</file>

<file path=ppt/ink/ink74.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3:41:32.152"/>
    </inkml:context>
    <inkml:brush xml:id="br0">
      <inkml:brushProperty name="width" value="0.1" units="cm"/>
      <inkml:brushProperty name="height" value="0.1" units="cm"/>
      <inkml:brushProperty name="color" value="#774931"/>
      <inkml:brushProperty name="fitToCurve" value="1"/>
    </inkml:brush>
  </inkml:definitions>
  <inkml:trace contextRef="#ctx0" brushRef="#br0">66 66 287 0,'-20'-40'76'0,"20"40"21"16,0 0-11-16,0 0-25 15,0 0-34-15,0 0-1 0,-46-26-13 16,46 26-13-16,0 0 0 16,0 0-16-16,0 0 33 15,0 0-22-15,0 0-6 0,0 0 6 16,0 0 27-16,0 0-6 16,27 55 115-16,-14-14-8 15,-13-41 5-15,-7 55 8 16,1-10-3-16,6-45-32 0,-13 48-41 15,13-48-38-15,-7 48-25 16,7-48-27-16,0 44-178 16,0-44-141-16,13 41-55 0</inkml:trace>
  <inkml:trace contextRef="#ctx0" brushRef="#br0" timeOffset="133">217 621 631 0,'0'0'0'16,"13"48"0"-16,-13-48 11 16,0 0-39-16,20 44-91 15,-20-44-43-15</inkml:trace>
  <inkml:trace contextRef="#ctx0" brushRef="#br0" timeOffset="257">336 1108 574 0,'0'0'65'0,"-7"45"-28"16,7-45-18-16,0 0-80 0,0 48-220 15</inkml:trace>
</inkml:ink>
</file>

<file path=ppt/ink/ink75.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3:41:41.902"/>
    </inkml:context>
    <inkml:brush xml:id="br0">
      <inkml:brushProperty name="width" value="0.1" units="cm"/>
      <inkml:brushProperty name="height" value="0.1" units="cm"/>
      <inkml:brushProperty name="color" value="#774931"/>
      <inkml:brushProperty name="fitToCurve" value="1"/>
    </inkml:brush>
  </inkml:definitions>
  <inkml:trace contextRef="#ctx0" brushRef="#br0">0 0 1836 0,'39'37'121'0,"7"-11"11"0,13-1-55 16,14-6-103-16,-1-4-246 16,13-4-221-16,1 0-134 15</inkml:trace>
</inkml:ink>
</file>

<file path=ppt/ink/ink76.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3:41:38.516"/>
    </inkml:context>
    <inkml:brush xml:id="br0">
      <inkml:brushProperty name="width" value="0.1" units="cm"/>
      <inkml:brushProperty name="height" value="0.1" units="cm"/>
      <inkml:brushProperty name="color" value="#774931"/>
      <inkml:brushProperty name="fitToCurve" value="1"/>
    </inkml:brush>
  </inkml:definitions>
  <inkml:trace contextRef="#ctx0" brushRef="#br0">6624 929 811 0,'-33'-33'176'16,"33"33"112"-16,0 0 3 15,0 0-13-15,0 0-85 16,-13-30-39-16,13 30 61 0,0 0-9 16,-6 37-49-16,12 11-55 15,7 4-27-15,20 4-33 0,7-1-20 16,12 1-5-16,-6-4-7 16,13-8-3-16,1-7-1 0,-8-7-6 15,-6-4 0-15,-6-8 0 16,-8-7 3-16,-32-11-24 15,0 0 0-15,0 0-4 16,0 0 8-16,0 0 7 0,-6-33-7 16,6 33 14-16,-40-29 3 15,8 6 7-15,-8 9-16 16,-12 14 17-16,-1 11 0 0,-26 11 32 16,7 11 28-16,0 4 4 15,-14 7-13-15,7 4-9 0,0 0-28 16,7 1-14-16,13-8-13 15,6-4-121-15,14-7-147 16,39-30-202-16,-46 25-259 0,13-13-21 16</inkml:trace>
  <inkml:trace contextRef="#ctx0" brushRef="#br0" timeOffset="230">6283 1337 1630 0,'-20'40'403'0,"0"-10"13"15,-13 3-75-15,-6 4-66 16,-7-4-65-16,-7 4-54 0,1 1-67 16,-7-1-51-1,6 0-26-15,-6-4-102 0,13-3-128 16,-7-4-165-16,1-4-230 15,6-7-87-15,6-8 66 0</inkml:trace>
  <inkml:trace contextRef="#ctx0" brushRef="#br0" timeOffset="749">5474 1611 897 0,'-13'-33'132'16,"13"33"-56"-16,7-49-18 15,-1 4-13-15,1 5-51 0,13-8 21 16,-1-4-20-16,14-11-13 16,7 0 28-16,6 4-10 15,-7 10 53-15,14 9 35 16,-21 10 90-16,8 15 3 0,-40 15 5 16,39 11-38-16,-39-11-10 15,20 34-14-15,-20 3-8 0,-20 0-27 16,-6-3-25-16,-13-1-16 15,-7-3-26-15,-7-5-8 0,-6-2-9 16,-7-1-5-16,0-7-4 16,-6-4 4-16,0-8-4 15,-7-3-5-15,20-3 9 0,0-5-45 16,6-3-41-16,7-11-30 16,46 22 7-16,-33-37 6 15,33 37 38-15,-19-41 34 16,19 41 4-16,0 0 52 0,0 0 70 15,0 0 70-15,0 0-5 16,0 0 42-16,-20 45-13 0,-6-1-5 16,-14-3-28-16,-6-1-17 15,-13-3-32-15,-13-3-29 16,-7-9-31-16,-7-2-23 0,-6-9-11 16,-6-10-10-16,-1-8 5 15,1-10-16-15,-1-12 8 0,1-4-23 16,6-11-49-1,13-3-64-15,20-4-104 0,13-7-205 16,26-8-308-16,26-7-84 16</inkml:trace>
  <inkml:trace contextRef="#ctx0" brushRef="#br0" timeOffset="933">5034 429 1894 0,'39'-7'255'0,"-39"7"35"15,0 0-79-15,0 0-106 0,0 0-62 16,0 0-75-16,0 0-246 16,0 0-371-16,0 0-100 0</inkml:trace>
  <inkml:trace contextRef="#ctx0" brushRef="#br0" timeOffset="1125">4383 633 2123 0,'0'0'306'15,"0"0"-84"-15,0 0-54 0,60 7-57 16,-1-3-55-16,6-8-36 15,8 4-45-15,-8 4-211 16,1-1-262-16,-20-3-210 0,-6 4-5 16</inkml:trace>
  <inkml:trace contextRef="#ctx0" brushRef="#br0" timeOffset="1789">2990 570 2081 0,'0'0'320'0,"0"0"-45"16,0 0-65-16,40-26-21 15,-40 26-31-15,0 0-29 16,19 44-22-16,-12 8-30 16,-14 8-30-16,-6-4-30 0,7-1-6 15,-14-3-2-15,0-8-4 16,1-3-13-16,19-41-18 16,-53 37-46-16,14-15-24 0,39-22-3 15,-53 3-1-15,53-3 13 16,-39-18 1-16,39 18-4 0,-27-44-10 15,27-4 14-15,7 3 36 16,6 8 21-16,-13 37 29 16,20-44-18-16,-20 44 41 0,0 0 52 15,0 0 9-15,0 0-8 16,0 0 2-16,0 0 0 16,-27 52-25-16,-12-8-23 0,0-14-9 15,-14-1-10-15,0-10-21 16,1-8 7-16,6-4 3 15,0-7 6-15,46 0 7 0,-46-11-10 16,46 11 3-16,0 0-6 16,-40-44 0-16,27 3 0 0,7 0 4 15,12 8-4-15,-6 33 0 16,20-37 14-16,-20 37 32 16,0 0 27-16,0 0 5 0,0 0-34 15,20 67 35-15,-7-1-21 16,0 4 5-16,-13 8-7 0,7 0-21 15,-1 4-10 1,7-1-17-16,7 0-5 0,0-7 3 16,-7-7-37-16,0-12-101 15,-6-9-111-15,-7-46-140 0,6 40-216 16,-6-40-265-16</inkml:trace>
  <inkml:trace contextRef="#ctx0" brushRef="#br0" timeOffset="2612">1255 1141 1028 0,'0'0'114'0,"0"0"7"15,0 0-3-15,0 0 40 0,0 0 4 16,0 0-6-16,0 0 12 16,0 0 12-16,0 0-4 0,0 0-7 15,0 0-14-15,0 0-17 16,-13 33-28-16,13-33-18 15,0 0-22-15,-13 33-15 0,13-33-9 16,0 0-18-16,0 0-5 16,-13 34 7-16,13-34-3 15,0 0-6-15,0 0-11 0,-46 36-3 16,7-10-7-16,6-7 3 16,33-19 2-16,-46 15-5 15,46-15 0-15,-27 14 2 0,27-14-2 16,-32 8 0-16,32-8-4 15,-33-4 4-15,33 4 0 0,-33-15-7 16,33 15 12-16,0 0 7 16,-33-37-1-16,20 4-8 15,0-4 0-15,13-3 0 0,0-5-9 16,6-8 3-16,8-9-23 16,-1-9-22-16,0-6-11 15,7-1-17-15,-1 1-21 16,-6 2-42-16,7 8-75 0,-7 8-103 15,-6 7-183-15,12 8-79 16,1 7-17-16</inkml:trace>
  <inkml:trace contextRef="#ctx0" brushRef="#br0" timeOffset="2801">1840 111 1250 0,'59'-26'171'0,"-6"0"63"0,6 4-86 15,0 7-67-15,0 4-54 16,-6 0-197-16,0 11-274 16,-53 0-139-16</inkml:trace>
  <inkml:trace contextRef="#ctx0" brushRef="#br0" timeOffset="3193">736 603 1020 0,'-59'19'293'15,"7"6"26"-15,-1 6-36 0,1 10-26 16,-1 10-25-16,0 8-17 16,7 12-32-16,0 6-44 0,7 5-30 15,6 3-9 1,0-3-14-16,7-1-16 0,0-7-14 16,6-8-9-16,-6-6-8 15,6-16 9-15,20-44 6 0,-26 42-16 16,26-42-11-16,0 0-4 15,-40 11 8-15,40-11-3 16,0 0-11-16,-26-49-17 0,13-3 8 16,19-4-8-16,14 1 0 15,6-8-3-15,14-11-35 0,-1-11-62 16,14-1-55-16,6 9-73 16,0 7-154-16,7 10-238 15,6 12-166-15</inkml:trace>
</inkml:ink>
</file>

<file path=ppt/ink/ink77.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3:41:42.536"/>
    </inkml:context>
    <inkml:brush xml:id="br0">
      <inkml:brushProperty name="width" value="0.1" units="cm"/>
      <inkml:brushProperty name="height" value="0.1" units="cm"/>
      <inkml:brushProperty name="color" value="#774931"/>
      <inkml:brushProperty name="fitToCurve" value="1"/>
    </inkml:brush>
  </inkml:definitions>
  <inkml:trace contextRef="#ctx0" brushRef="#br0">24 204 1366 0,'0'0'369'16,"0"0"22"-16,-26-23-2 16,26 23-95-16,0 0-23 15,0 0-103-15,0 0-71 0,0 0 9 16,0 0-15-16,13 34-5 16,0 14 8-16,0 11-7 0,0 7 18 15,0 12 9-15,-6 7-10 16,6 7 8-16,-6 4 8 15,6-3-32-15,-7-5-21 16,1-14-47-16,-1-4-12 0,1-14 4 16,0-15-9-16,-7-12 0 15,0-29-3-15,0 0-10 0,0 0-64 16,0 0-56-16,0 0 8 16,0 0 1-16,13-33-20 0,0-8-15 15,13-14 0-15,7-4 51 16,13 3 47-16,7 1 23 0,6 7 24 15,0 15 8-15,0 10 3 16,7 9-7-16,-7 14 10 16,-7 11 54-16,-6 7 39 15,-13 12 19-15,-6 7-7 0,-14 3 1 16,-13 5-19-16,-20-1-30 16,-13-3-15-16,-6-1-9 0,-20-3-28 15,-14-7-1-15,1-4-7 16,-7-8-8-16,-6-7-58 0,6-3-50 15,0-12-47-15,13-4-17 16,14-6-64-16,12-5-46 0,40 19-118 16,-19-40-141-16,32-1-101 15,13 4 10-15</inkml:trace>
  <inkml:trace contextRef="#ctx0" brushRef="#br0" timeOffset="393">1450 979 1440 0,'0'0'382'0,"0"0"6"0,0 0-44 16,0 0-77-16,0 0-85 15,33-22-66-15,13 11-57 0,19 0-27 16,14 4-20-16,7-1-12 15,12 1 0-15,1 0-14 16,-7-1-29-16,-7 5-87 16,-12 3-98-16,-21 0-120 0,-12-4-162 15,-40 4-25-15,0 0 78 16,0 0 101-16,0 0 89 0</inkml:trace>
  <inkml:trace contextRef="#ctx0" brushRef="#br0" timeOffset="569">1660 1068 1484 0,'0'0'321'0,"-33"8"-12"16,33-8-41-16,0 0-58 0,0 0-48 15,0 0-41-15,59 3-73 16,1-6-24-16,5-1 1 16,1 0-33-16,6-7-105 0,-6 0-121 15,0 4-144-15,-1-4-152 16,-5 3-39-16,-1 1 26 0</inkml:trace>
  <inkml:trace contextRef="#ctx0" brushRef="#br0" timeOffset="1504">3678 0 1872 0,'-27'41'160'0,"1"0"17"15,0-4-12-15,-7-4-57 0,-7-4-71 16,14-3-7-16,-13-4-9 16,-1-7-10-16,-6 0-18 0,13-4-32 15,33-11-15-15,-39-4-23 16,6-3 45-16,33 7 12 15,0 0 49-15,-13-44-54 16,13 7 9-16,7-4 1 0,6 4 18 16,0 4 1-16,-13 33 51 15,20-33 33-15,-20 33-19 0,0 0-10 16,0 0 53-16,0 0-23 16,0 0-37-16,0 0-23 0,-33 26-16 15,-20-8-21-15,1-3 8 16,-8 0 15-16,14-8-5 0,0 0-6 15,0-3-14-15,14-8 6 16,32 4 24-16,-33-11 0 16,33 11 32-16,0 0 17 0,0 0 2 15,0 0-30-15,0 0 66 16,0 0 22-16,0 0-25 0,0 30-9 16,6 10-32-16,14 12-21 15,0 0-39-15,-1 3-3 0,8-3 8 16,12 3-3-16,-6-3-2 15,6-4-11-15,1-7-52 0,-1-8-67 16,-12-3-67-16,-27-30-61 16,19 40-135-16,-19-40-177 0,7 41-94 15,-14-8 12-15</inkml:trace>
</inkml:ink>
</file>

<file path=ppt/ink/ink78.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3:41:48.376"/>
    </inkml:context>
    <inkml:brush xml:id="br0">
      <inkml:brushProperty name="width" value="0.1" units="cm"/>
      <inkml:brushProperty name="height" value="0.1" units="cm"/>
      <inkml:brushProperty name="color" value="#774931"/>
      <inkml:brushProperty name="fitToCurve" value="1"/>
    </inkml:brush>
  </inkml:definitions>
  <inkml:trace contextRef="#ctx0" brushRef="#br0">42 0 1111 0,'0'0'247'0,"0"0"16"0,0 0-23 16,0 0 24-16,0 0-74 16,20 11-12-16,-20-11-9 15,20 44-36-15,-1 4-8 0,1 19 6 16,-13 10 2-16,6 4-6 15,-7 15-2-15,1 1-17 0,6 2 2 16,-6-3 9-16,-1 0-16 0,-6-3 2 16,7-1-25-16,-7-11-7 15,6-3-20-15,-6-11-19 0,0-16-30 16,0-14 8-16,7-7-12 16,-7-30 9-16,0 26 1 15,0-26-5-15,0 0-12 0,0 0 11 16,0 0-15-16,6-26-24 15,14-8-16-15,0-6-38 0,13-8-21 16,6-11-12-16,14-8-22 0,6-7 25 16,7 0 43-16,-1 8 46 15,8 7 12-15,-8 11 9 0,-6 15-4 16,1 18 13-16,-8 11 19 16,-6 11 22-16,-6 16 32 0,-14 10 8 15,-6 11 22-15,-14 12 30 0,-6 10-16 16,-6 1 8-16,-14 3-27 15,-6 0-23-15,-14-7-19 16,1 0-22-16,-7-1-15 0,-13-2-7 16,-7-12-7-16,-6-4-5 15,-1-7-8-15,-12-15-34 0,13-18-48 16,-7-1-9-16,13-6-6 0,13-8 3 16,1-8-18-16,6-10-15 15,6-5 0-15,8-6-2 0,12-8-22 16,7 3-39-16,6-3-104 15,20 8-165-15,7-1-198 0,6 4-74 16</inkml:trace>
</inkml:ink>
</file>

<file path=ppt/ink/ink79.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3:41:54.985"/>
    </inkml:context>
    <inkml:brush xml:id="br0">
      <inkml:brushProperty name="width" value="0.1" units="cm"/>
      <inkml:brushProperty name="height" value="0.1" units="cm"/>
      <inkml:brushProperty name="color" value="#774931"/>
      <inkml:brushProperty name="fitToCurve" value="1"/>
    </inkml:brush>
  </inkml:definitions>
  <inkml:trace contextRef="#ctx0" brushRef="#br0">829 0 1100 0,'-46'55'232'0,"-6"12"74"0,6 14 8 16,-13 15-21-16,-7 15-5 15,-13 11-28-15,0 11-21 16,0 11-28-16,7 4-55 0,0-1-43 16,13 5-15-16,6-19-20 0,14 7-37 15,12 1-10-15,27-5-8 16,14 1-17-16,18-11 24 0,21-12-43 16,13-3-43-16,13-11-41 0,6-8-49 15,7-11-90-15,-7-10-148 16,-6-16-183-16,-6-11-173 0,-14-18 60 15</inkml:trace>
</inkml:ink>
</file>

<file path=ppt/ink/ink8.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3:33:01.765"/>
    </inkml:context>
    <inkml:brush xml:id="br0">
      <inkml:brushProperty name="width" value="0.1" units="cm"/>
      <inkml:brushProperty name="height" value="0.1" units="cm"/>
      <inkml:brushProperty name="color" value="#3165BB"/>
      <inkml:brushProperty name="fitToCurve" value="1"/>
    </inkml:brush>
  </inkml:definitions>
  <inkml:trace contextRef="#ctx0" brushRef="#br0">1020 363 519 0,'0'0'165'16,"0"0"9"-16,0 0-7 0,0 0-32 15,0 0 17-15,0 0-10 16,0 0-14-16,0 0-49 0,0 0-41 16,0 0-19-16,0 0-5 0,0 0 17 15,33 0 39-15,0 7-13 16,-1 12-27-16,8 3-21 0,-1 0 7 15,7 4 46-15,-6 7-27 16,6-3 1-16,-13-4-23 0,7 0 48 16,-14 0-71-16,-26-26 38 0,0 0-8 15,33 33 32-15,-33-33-16 16,0 0-25-16,-13 34-11 16,13-34 0-16,-46 22 0 0,-1-4 15 15,8-10-15-15,-1-1 7 0,7-7-7 16,33 0-9-16,-39-4-5 15,39 4-13-15,-33-14-9 0,33 14 21 16,0 0-3-16,-26-34-3 0,26 34 7 16,-13-29-5-16,13 29 19 15,0 0 0-15,0 0 9 0,0 0-14 16,0 0-14-16,0 0 0 0,0 0 25 16,0 0 7-16,0 0-7 15,0 0-22-15,0 0 22 16,0 0 10-16,-40 33-20 0,1-11 14 15,6-3-10-15,0-8-7 0,-6-4 0 16,-1 1 7-16,1-8 8 16,-7 0-8-16,13-4 14 0,33 4-28 15,-40-19 27-15,40 19-16 16,-13-29 3-16,7-4-8 0,12-4 3 16,7-4 10-16,14 0-8 0,-8 0 8 15,14 0-12-15,0 0 12 16,7 8-21-16,-1 4 16 0,0 3-10 15,-6 7-108-15,-33 19-99 16,33-18-81-16,-33 18-60 0,33-11-46 16</inkml:trace>
  <inkml:trace contextRef="#ctx0" brushRef="#br0" timeOffset="591">1461 71 264 0,'0'0'56'16,"0"0"8"-16,-46-30 8 16,-1 16-30-16,-12-1 10 15,0 7 5-15,-7 5 15 0,-13 3 14 16,0 7-18-16,-13 4-14 0,0 11 36 15,-13 12 20-15,0 6-15 16,-7 12 31-16,0 0 0 0,7 7-24 16,6 0-56-16,20 0-9 15,13 4-29-15,27-4 1 0,19 5 15 16,20-1 12-16,27-1 19 0,19-3-49 16,32-3 14-16,14-4-13 15,20-8 0-15,1-3-7 0,18-8 0 16,1-7 0-16,-7 0 5 15,-1-8-1-15,-5-14-8 0,-14-4 20 16,7-11-22-16,-13-12 19 16,-13-10-33-16,-8-11 25 0,-12-12-16 15,0-10 15-15,-14-1 6 0,-12-6-14 16,-14 2 12-16,-13 5-12 16,-19 2 15-16,-14 12-18 0,-13 4 23 15,-19 15-31-15,-8 0-13 0,-5 11-165 16,-8 3-151-16,1 8-107 15</inkml:trace>
</inkml:ink>
</file>

<file path=ppt/ink/ink80.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3:41:50.460"/>
    </inkml:context>
    <inkml:brush xml:id="br0">
      <inkml:brushProperty name="width" value="0.1" units="cm"/>
      <inkml:brushProperty name="height" value="0.1" units="cm"/>
      <inkml:brushProperty name="color" value="#774931"/>
      <inkml:brushProperty name="fitToCurve" value="1"/>
    </inkml:brush>
  </inkml:definitions>
  <inkml:trace contextRef="#ctx0" brushRef="#br0">358 1552 587 0,'0'0'145'16,"0"0"-15"-16,0 0-3 15,0 0 9-15,0 0-12 0,0 0 15 16,0 0-29-16,0 0-4 15,0 0-31-15,0 0-15 16,0 0-20-16,0 0-7 0,0 0-4 16,0 0-9-16,0 0-8 15,6-30-6-15,-6 30 0 0,0 0 10 16,-6-33-2-16,6 33-10 16,-13-33-4-16,6 3-16 0,7 30-1 15,-7-37 14-15,-6 4 9 0,0 3 13 16,13 30-16-16,-13-37 0 15,13 37-3-15,0 0 7 0,-26-29 22 16,26 29-10-16,0 0 18 16,0 0-6-16,0 0 11 15,-40 11 32-15,7 18 39 0,7 12-2 16,0 11 5-16,-7 11-35 16,7 3 31-16,6 4-10 0,-6 0-21 15,13-7-11-15,-1-4-27 16,8-3-6-16,6-4 18 0,6-8-23 15,8-11 5-15,5-3-30 0,-19-30 14 16,40 26-18-16,-1-12 7 16,1-14-10-16,6-3 7 0,0-12 0 15,-7-4-16-15,7-10 17 16,-7-12-12-16,1-3 4 16,-1-15-3-16,7-8-9 0,0-14-2 15,0-19-33-15,7-7-1 16,-1-15-3-16,1-11-8 0,0-7 5 15,-1-8 8-15,-6-7 36 0,-6 7-11 16,-8-3 15-16,-12 10-6 16,-13 23 16-16,-7 22-14 0,0 22 10 15,-7 26-5-15,7 48 19 16,0 0 32-16,-20 52-17 0,-6 7 15 16,6 15-17-16,7 11 32 15,-6 0 3-15,-1 11 24 16,-6 3-5-16,6 5 15 0,-6 3 14 15,-7 0-24-15,6-3 17 0,-5-8-23 16,5 0 4-16,1-8 17 16,13-6-25-16,0-5-4 0,0-10-33 15,13-4 6-15,6-8 7 16,1-7-28-16,6 0-5 0,0-15-2 16,0 1-12-16,7-9 2 15,-20-25-1-15,20 26-6 0,-20-26 10 16,0 0-17-16,19 22 7 0,-19-22 0 15,0 0 5 1,0 0-5-16,0 0 9 0,0 0-14 16,0 0 0-16,0 0-55 0,0 0-46 15,0 0-20-15,0 0-45 16,20-29-36-16,-13 7-34 0,-7 22-66 16,13-26-127-16,-13 26-170 15,33-33-70-15,-7 10 15 0</inkml:trace>
  <inkml:trace contextRef="#ctx0" brushRef="#br0" timeOffset="2584">1620 1474 504 0,'0'0'104'0,"-26"-15"54"0,26 15 39 15,0 0 43-15,0 0-37 16,-33-18 33-16,33 18 0 16,0 0-25-16,0 0-55 0,0 0-36 15,0 0-3-15,0 0 28 16,0 0 19-16,27-15-27 0,12 8-39 16,0 3-23-16,14 0-14 0,6 1-18 15,7-1 5-15,-7 0-17 16,7-3-18-16,-7 3 12 0,0-3-22 15,-13-1-3-15,0 5 0 16,-13-1 9-16,-33 4-16 0,26-4-36 16,-26 4-112-16,0 0-132 0,0 0-188 15,0 0-190-15,0 0 35 16</inkml:trace>
  <inkml:trace contextRef="#ctx0" brushRef="#br0" timeOffset="2825">1949 1123 999 0,'0'0'205'16,"0"0"69"-16,-33 7 51 0,33-7 6 16,-26 45-32-16,0 7-63 0,6 3-25 15,0 4-15-15,7 11-34 16,0-7-62-16,0 4-36 15,6-12-22-15,7-3-30 0,-6-4 1 16,6-4-17-16,0-11-76 16,-7-3-173-16,7-30-191 0,0 0-261 15,-13 33-108-15</inkml:trace>
  <inkml:trace contextRef="#ctx0" brushRef="#br0" timeOffset="3120">2567 824 1566 0,'0'0'287'0,"0"0"94"16,33 33 13-16,-7 4-79 15,-13 4-70-15,0 3-42 0,-6 4-52 16,-1 7-38-16,1 5-56 16,-1 2-20-16,-6 1-23 0,7 4-2 15,-7-1-12-15,7 1 11 0,-7-5-24 16,6 1-125-16,1-11-119 16,-7 0-187-16,13-4-320 15,-7-11-138-15</inkml:trace>
  <inkml:trace contextRef="#ctx0" brushRef="#br0" timeOffset="3881">3777 835 613 0,'0'0'105'0,"0"0"3"0,0 0 33 15,0 0 78-15,0 0 21 16,0 0 43-16,0 0-10 0,33 52-16 16,-7 10 26-16,-6 12-47 15,6 15-47-15,0 11-60 0,1 11-23 16,-1 3-10-16,0 1-7 15,-6-1-6-15,0 1 2 0,-1-1 17 16,-12-7 10-16,-7-3-8 16,-7 3-4-16,-12-4-42 0,-14-3-25 15,-20 0 0-15,-13-4-21 0,-19-7-6 16,-27-12-87-16,-6-7-96 16,-7-7-73-16,-6-11-132 0,-7-8-213 15,-1-10-192-15,-12-12 33 0</inkml:trace>
</inkml:ink>
</file>

<file path=ppt/ink/ink81.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3:41:57.564"/>
    </inkml:context>
    <inkml:brush xml:id="br0">
      <inkml:brushProperty name="width" value="0.1" units="cm"/>
      <inkml:brushProperty name="height" value="0.1" units="cm"/>
      <inkml:brushProperty name="color" value="#FF8000"/>
      <inkml:brushProperty name="fitToCurve" value="1"/>
    </inkml:brush>
  </inkml:definitions>
  <inkml:trace contextRef="#ctx0" brushRef="#br0">0 138 1062 0,'46'-18'96'16,"7"3"14"-16,-1 4-24 15,20 2 6-15,7 9-18 16,7-3-19-16,-1 6-12 16,7 2 28-16,1 2 11 15,-7 5-4-15,-1 2 3 0,-13 1-23 16,-6-4 5-16,-13 0-12 15,-53-11-13-15,52 11 3 0,-52-11-23 16,0 0 6-16,40 0-9 16,-40 0-6-16,0 0-24 15,0 0-55-15,0 0-98 0,0 0-88 16,0 0-30-16,0 0-1 16,26-33 32-16,-26 33 34 0,0 0 20 15,0 0 51-15,-46-37 64 16,6 18 40-16,40 19 24 15,-52-19 4-15,6 8 42 16,6-4 38-16,40 15 9 16,-39-18 45-16,39 18 24 0,0 0 14 15,0 0-25-15,-46-19 5 16,46 19-1-16,0 0 74 0,0 0-23 16,0 0 17-16,0 0-16 15,0 0-7-15,0 0-6 16,53 26-26-16,-1-7-22 0,-6-5-21 15,0 1-20-15,7 1-7 16,6-5-15-16,-13 0 0 16,0-7-10-16,-13 3 7 15,-33-7-8-15,0 0 10 0,39 4-2 16,-39-4 8-16,0 0-15 16,0 0-5-16,0 0-14 15,0 0 12-15,-13 41-3 0,13-41-4 16,-46 48-1-16,13-3 0 15,-6-8 16-15,-1 0-9 0,40-37-19 16,-52 48-8-16,6-14-10 16,13-4 0-16,33-30-12 15,-53 29-90-15,14-7-101 16,39-22-144-16,0 0-228 16,0 0-272-16</inkml:trace>
</inkml:ink>
</file>

<file path=ppt/ink/ink82.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3:41:59.328"/>
    </inkml:context>
    <inkml:brush xml:id="br0">
      <inkml:brushProperty name="width" value="0.1" units="cm"/>
      <inkml:brushProperty name="height" value="0.1" units="cm"/>
      <inkml:brushProperty name="color" value="#FF8000"/>
      <inkml:brushProperty name="fitToCurve" value="1"/>
    </inkml:brush>
  </inkml:definitions>
  <inkml:trace contextRef="#ctx0" brushRef="#br0">118 46 919 0,'0'0'163'0,"0"0"97"0,0 0-58 16,0 0-33-16,6-30-42 15,-6 30-47-15,0 0 16 16,0 0-10-16,0 0-63 16,0 0-5-16,0 0 16 0,0 0-17 15,0 0-21-15,0 0 8 16,0 0 9-16,0 0-18 16,0 0 5-16,0-25 0 0,0 25-3 15,0 0 35-15,0 0-12 16,0 0 2-16,0 0 5 0,0 0-27 15,0 0 16-15,0 0-27 16,0 0 26-16,0 0 19 16,0 0-9-16,0 0 5 0,0 0 9 15,0 0-2-15,0 0-9 16,0 0 13-16,0 0 38 16,0 0-2-16,-26 40-20 0,0 5-9 15,6 3-11-15,0 3-6 16,7-3 12-16,0 0-5 15,6-3 4-15,7-5-6 0,0-40-7 16,33 48-10-16,7-14-8 16,12-12-2-16,1-7-4 0,-7-12 1 15,6-3-6-15,-12-7 2 16,-1-8 4-16,-39 15 0 0,46-37 0 16,-46 37-3-16,27-48-3 15,-8 4 0-15,-19 3-7 16,0 0-2-16,-6-3 3 15,-7 7 3-15,-7 4 11 0,20 33-5 16,-33-30-8-16,0 16 0 16,-6 3 8-16,6 11 0 0,-7 3 1 15,8 12-4-15,-8 0-7 16,14 0-80-16,26-15-165 0,-40 29-216 16,40-29-235-16,-32 41-52 15</inkml:trace>
</inkml:ink>
</file>

<file path=ppt/ink/ink83.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3:42:00.544"/>
    </inkml:context>
    <inkml:brush xml:id="br0">
      <inkml:brushProperty name="width" value="0.1" units="cm"/>
      <inkml:brushProperty name="height" value="0.1" units="cm"/>
      <inkml:brushProperty name="color" value="#FF8000"/>
      <inkml:brushProperty name="fitToCurve" value="1"/>
    </inkml:brush>
  </inkml:definitions>
  <inkml:trace contextRef="#ctx0" brushRef="#br0">0 314 790 0,'0'0'217'16,"0"0"23"-16,0 0-49 0,0 0-15 15,0 0 29-15,0 0-12 16,0 0-16-16,0 0-3 16,66-19-42-16,0 8-21 15,13 8-9-15,6 6-19 0,20 8-5 16,0-3-16-16,14 3-13 16,-8-4-8-16,1 1-17 0,-7 3-8 15,-6-8-7-15,-14 1-15 16,-6 0 2-16,-7-8 14 15,-13 4-2-15,-13-4-4 0,0 1 4 16,-46 3-28-16,46-8-97 16,-46 8-158-16,0 0-217 15,0 0-158-15,33-29 5 16</inkml:trace>
  <inkml:trace contextRef="#ctx0" brushRef="#br0" timeOffset="288">1420 63 1126 0,'0'0'255'0,"0"0"84"16,0 0-33-16,0 0-65 0,0 37-28 16,13 3-40-16,0-3-23 15,13 0-43-15,-26-37-28 16,27 52 2-16,-8-12 12 15,-6-3 5-15,-13 0-6 0,-13 0-19 16,-13 0-21-16,-7 4-11 16,-13-8-10-16,0 0-13 15,-6 1-11-15,6-5-7 0,0-7-7 16,13-3-83-16,33-19-124 16,0 0-197-16,0 0-342 0,0 0-159 15</inkml:trace>
  <inkml:trace contextRef="#ctx0" brushRef="#br0" timeOffset="561">2405 0 2394 0,'0'0'376'16,"0"0"-29"-16,0 0-84 0,0 40-60 16,-13 5-16-16,7 6-29 15,-7 1-45-15,6 0-42 0,0 3-27 16,14-3-23-16,0 4-14 16,6-5-98-16,6-6-143 15,1 3-121-15,6 0-190 16,1-8-361-16,6 8-35 0</inkml:trace>
</inkml:ink>
</file>

<file path=ppt/ink/ink84.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3:42:01.708"/>
    </inkml:context>
    <inkml:brush xml:id="br0">
      <inkml:brushProperty name="width" value="0.1" units="cm"/>
      <inkml:brushProperty name="height" value="0.1" units="cm"/>
      <inkml:brushProperty name="color" value="#FF8000"/>
      <inkml:brushProperty name="fitToCurve" value="1"/>
    </inkml:brush>
  </inkml:definitions>
  <inkml:trace contextRef="#ctx0" brushRef="#br0">72 554 2018 0,'0'0'261'0,"-39"-3"-32"0,39 3-44 15,0 0-42-15,-33-4-35 16,33 4-25-16,0 0-19 16,0 0-26-16,0 0 6 15,0 0 38-15,0 0-19 0,52 11-26 16,14 4-13-16,6-4-13 15,1 0 7-15,6-4-2 16,-1 1-4-16,1-1-3 0,0-3-3 16,0-4 0-16,-7 0-6 15,-6 0-20-15,-7-4-63 0,-13 0-57 16,-6-3-97-16,-40 7-139 16,0 0-158-16,39-22-84 15,-39 22 39-15</inkml:trace>
  <inkml:trace contextRef="#ctx0" brushRef="#br0" timeOffset="513">690 318 1182 0,'0'0'309'15,"0"0"-39"-15,0 0-70 16,0 0-62-16,0 0-31 0,39 18-11 16,-39-18-1-16,53 30 20 15,-14-4-15-15,1 0-18 16,-1 3-8-16,-39-29-6 16,46 37-17-16,-13 0-8 0,-33-37-19 15,39 30 3-15,-39-30-2 16,0 0 1-16,0 0 11 15,0 0 18-15,0 0 5 0,27 40 2 16,-27-40-25-16,0 0-12 16,-7 37 18-16,7-37 10 0,-46 48-14 15,0 0-18-15,0-7-12 16,7 0-9-16,-1 3 0 16,40-44-43-16,-39 44-110 0,39-44-155 15,0 0-231 1,-26 41-279-16</inkml:trace>
  <inkml:trace contextRef="#ctx0" brushRef="#br0" timeOffset="840">2129 8 2124 0,'-46'-12'235'0,"0"12"-5"16,-7 15-37-16,1 7-40 16,-7 8-31-16,0 7-23 0,-1 7-33 15,1 4-24-15,13 4-17 16,13 0-17-16,7 3-8 15,20-3 0-15,6-4 0 0,19 0-8 16,14 0-82-16,13-11-62 16,0 0-83-16,7-4-69 15,-53-33-179-15,65 30-113 16,-12-16-10-16</inkml:trace>
</inkml:ink>
</file>

<file path=ppt/ink/ink85.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3:42:03.873"/>
    </inkml:context>
    <inkml:brush xml:id="br0">
      <inkml:brushProperty name="width" value="0.1" units="cm"/>
      <inkml:brushProperty name="height" value="0.1" units="cm"/>
      <inkml:brushProperty name="color" value="#FF8000"/>
      <inkml:brushProperty name="fitToCurve" value="1"/>
    </inkml:brush>
  </inkml:definitions>
  <inkml:trace contextRef="#ctx0" brushRef="#br0">0 0 695 0,'0'0'38'0,"0"0"41"0,0 0-20 16,0 0-22-16,0 0-27 15,0 0-28-15,0 0-205 16</inkml:trace>
</inkml:ink>
</file>

<file path=ppt/ink/ink86.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3:42:04.102"/>
    </inkml:context>
    <inkml:brush xml:id="br0">
      <inkml:brushProperty name="width" value="0.1" units="cm"/>
      <inkml:brushProperty name="height" value="0.1" units="cm"/>
      <inkml:brushProperty name="color" value="#FF8000"/>
      <inkml:brushProperty name="fitToCurve" value="1"/>
    </inkml:brush>
  </inkml:definitions>
  <inkml:trace contextRef="#ctx0" brushRef="#br0">0 0 878 0,'0'0'264'0,"0"0"91"16,0 30-24-16,0-30-71 0,0 0-119 16,0 26-56-16,0-26-49 15,0 0-100-15,8 29-238 0,-8-29-214 16,21 37-53-16</inkml:trace>
</inkml:ink>
</file>

<file path=ppt/ink/ink87.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3:42:04.306"/>
    </inkml:context>
    <inkml:brush xml:id="br0">
      <inkml:brushProperty name="width" value="0.1" units="cm"/>
      <inkml:brushProperty name="height" value="0.1" units="cm"/>
      <inkml:brushProperty name="color" value="#FF8000"/>
      <inkml:brushProperty name="fitToCurve" value="1"/>
    </inkml:brush>
  </inkml:definitions>
  <inkml:trace contextRef="#ctx0" brushRef="#br0">27 0 1093 0,'0'0'300'0,"-27"8"65"0,27-8-66 16,0 0-89-16,0 0-129 15,0 0-104-15,0 0-165 0,0 0-264 16,0 0-170-16</inkml:trace>
</inkml:ink>
</file>

<file path=ppt/ink/ink88.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3:42:11.669"/>
    </inkml:context>
    <inkml:brush xml:id="br0">
      <inkml:brushProperty name="width" value="0.1" units="cm"/>
      <inkml:brushProperty name="height" value="0.1" units="cm"/>
      <inkml:brushProperty name="color" value="#FF8000"/>
      <inkml:brushProperty name="fitToCurve" value="1"/>
    </inkml:brush>
  </inkml:definitions>
  <inkml:trace contextRef="#ctx0" brushRef="#br0">68 322 918 0,'0'0'133'16,"0"0"71"-16,0 0-3 0,27-15 26 16,-27 15-6-16,0 0-33 15,0 0-33-15,0 0-64 0,0 0-5 16,0 0 29-16,0 0-11 15,0 0-48-15,0 0-30 0,0 0-26 16,-34-8 0-16,34 8 13 0,-26-7-21 16,26 7 8-16,-26-11-6 15,26 11 6-15,-13-22-38 0,13 22-18 16,6-45-14-16,1 5 15 16,13-1 10-16,6 4 8 0,1 0 30 15,-27 37 3-15,33-29 0 16,0 6 4-16,-33 23 0 15,33-7-3-15,-33 7-7 0,40 19 22 16,-40-19-1-16,20 40 7 0,0 1 5 16,-7 7 3-16,-7 0 47 15,1 0 2-15,-1 15-20 0,-6-4-16 16,-6 4 2-16,-7-4 9 16,6 1 13-16,-13 3-25 0,1 0-1 15,-9-4-13-15,-4 0 0 16,-1-11-8-16,-7 0-14 0,13 0 8 15,-6-15-1-15,7-3-9 0,26-30 0 16,-20 22 7-16,20-22-5 16,0 0 0-16,0 0-2 0,0 0-16 15,0 0 16-15,0 0 5 16,0 0-12-16,0 0 7 16,0 0 0-16,0 0-6 0,13-19 10 15,-13 19-4-15,33-18 6 16,-7 3-2-16,2 8 1 0,5-1-5 15,-7 5 0-15,13 3 49 0,2-8-8 16,-2 8 6-16,7 0 2 16,1 8-17-16,-1-8 15 0,-6 3-12 15,7 1-8-15,-8-4-1 16,-6 0-12-16,0 4-4 0,-33-4-5 16,34 0-5-16,-34 0 11 15,26 0-2-15,-26 0-5 0,0 0-13 16,0 0 3-16,0 0 8 15,0 0-2-15,0 0-22 0,0 0-57 16,0 0-48-16,0 0-45 16,13-30-80-16,-13 30-131 0,0 0-139 15,0 0-72-15,7-29 22 16</inkml:trace>
</inkml:ink>
</file>

<file path=ppt/ink/ink89.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3:42:13.329"/>
    </inkml:context>
    <inkml:brush xml:id="br0">
      <inkml:brushProperty name="width" value="0.1" units="cm"/>
      <inkml:brushProperty name="height" value="0.1" units="cm"/>
      <inkml:brushProperty name="color" value="#FF8000"/>
      <inkml:brushProperty name="fitToCurve" value="1"/>
    </inkml:brush>
  </inkml:definitions>
  <inkml:trace contextRef="#ctx0" brushRef="#br0">0 319 428 0,'0'0'125'16,"0"0"9"-16,0 0-22 0,0 0 4 16,0 0 15-16,0 0 53 15,0 0-29-15,40-26 1 0,-1 15 1 16,14 7-25-16,-1 8-16 0,8-4 5 16,5 4-11-16,8-1-7 15,-1 1-13-15,-6 7-2 0,-1-4-29 16,-5 1-10-16,0 3-14 15,-8-4-19-15,-6 4-2 16,-6-3 0-16,-8-1-8 0,-32-7-2 16,33 4-4-16,-33-4 0 15,0 0-56-15,0 0-90 0,0 0-109 16,0 0-70-16,0 0-24 16,0 0 1-16,0 0 17 0,20-33 30 15</inkml:trace>
  <inkml:trace contextRef="#ctx0" brushRef="#br0" timeOffset="291">849 115 712 0,'0'0'116'16,"0"0"25"-16,0 0-10 16,0 0 120-16,0 0 14 0,0 0-26 15,0 0-5-15,-13 37-45 16,13 1-52-16,13 2-30 0,7-3-23 15,6 4-19-15,-6-4 2 16,6-4-9-16,0-3-6 0,-26-30-14 16,33 36 3-16,-6-1-2 15,-8-9-3-15,-19-26 6 0,0 0-3 16,7 29-6-16,-7-29-14 16,-7 22-15-16,7-22-4 0,-33 22 3 15,7-10-27-15,0-9-89 16,26-3-82-16,-40 4-144 0,40-4-74 15,-32-4-125-15,32 4-23 16</inkml:trace>
  <inkml:trace contextRef="#ctx0" brushRef="#br0" timeOffset="599">1605 11 894 0,'0'0'221'15,"0"0"122"-15,39-26-4 0,-39 26-19 16,0 0-29-16,0 0-20 16,46 19-68-16,-46-19-37 0,33 44-44 15,-13 4-52-15,-14 0-24 0,1 5-25 16,0-1-17-16,-7-4 10 15,6 0-19-15,1 0 2 0,-1-4-6 16,7-6-104-16,-6-1-87 16,6-4-95-16,0-3-133 15,-13-30-46-15,20 33-2 0,-20-33 65 16,20 22 46-16</inkml:trace>
  <inkml:trace contextRef="#ctx0" brushRef="#br0" timeOffset="895">2237 497 807 0,'0'0'177'15,"0"0"54"-15,0 0 13 16,0 0-32-16,0 0-16 16,0 0-40-16,0 0-3 0,39 4-75 15,-6-12-9-15,6-6-37 16,-12-2 27-16,5-6-10 0,1 0 42 15,-6-1-14-15,-27 23 9 0,32-37-16 16,-12 8 0-16,-20 29 2 16,0-33-8-16,0 33-7 0,0 0 1 15,-52-15-12-15,6 11-2 16,-7 12-28-16,0 3 3 0,8 7-24 16,5 1 5-16,7-1-96 15,33-18-157-15,-39 33-208 16,39-33-240-16,-26 30-95 0</inkml:trace>
</inkml:ink>
</file>

<file path=ppt/ink/ink9.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3:33:03.461"/>
    </inkml:context>
    <inkml:brush xml:id="br0">
      <inkml:brushProperty name="width" value="0.1" units="cm"/>
      <inkml:brushProperty name="height" value="0.1" units="cm"/>
      <inkml:brushProperty name="color" value="#3165BB"/>
      <inkml:brushProperty name="fitToCurve" value="1"/>
    </inkml:brush>
  </inkml:definitions>
  <inkml:trace contextRef="#ctx0" brushRef="#br0">406 403 520 0,'0'0'83'15,"0"0"-7"-15,-33-23-6 16,33 23-26-16,0 0-16 0,0 0-20 16,-33 0 2-16,33 0 1 0,-32 15 15 15,32-15-17-15,0 0-6 16,0 0-3-16,-27 30 10 0,27-30 9 15,0 0-13-15,0 0 2 16,27 26-8-16,5-8 2 0,8-11 11 16,-1-7-22-16,-6 0 11 15,-7-3-7-15,7-1 10 0,-6-7 6 16,-27 11-15-16,32-19 4 16,-32 19-6-16,0 0 11 0,27-25 10 15,-27 25-25-15,0 0 72 0,0 0 17 16,0 0-14-16,0 0-33 15,0 0-32-15,0 0 16 0,-40 22-13 16,-6 4 40-16,7 11 80 0,6 0-20 16,-6 7-61-16,12-11-17 15,-6 4-7-15,14-4-2 16,6 1-23-16,13-34 14 0,-20 29-7 16,20-29-184-16,0 0-85 0,0 0-34 15,0 0-44-15</inkml:trace>
  <inkml:trace contextRef="#ctx0" brushRef="#br0" timeOffset="640">1300 111 649 0,'0'0'133'0,"0"0"-12"15,-33-37-4-15,33 37-31 0,-33-22-36 16,0 7-10-16,0 0 4 0,1 8-34 16,-8-1-10-16,1 5 18 15,-1-1-14-15,-12 4-42 0,-1 0 48 16,-6 0 17-16,0 4-34 15,-7-1 16-15,0 1-13 0,1 0 24 16,6 3-20-16,6-3-3 16,0 3-5-16,7 4 8 0,7 4-14 15,6 0 16-15,-6 7 14 0,-1 0-20 16,7 4 0-16,1 3 4 16,32-29 89-16,-40 60 5 0,20-5-22 15,-6-3-23-15,0-1-30 16,6 9 1-16,0-1 94 0,7 0-53 15,7 0-41-15,12 4 21 0,1-8 76 16,13 1-53-16,-1-5-23 16,21-6-6-16,-1-5-16 15,7-3-7-15,7-7 3 0,6-12 6 16,0-3-21-16,0-11 0 0,0-1-15 16,-13-6 9-16,7-5 6 15,-1-6 4-15,1-9 0 0,13-10 9 16,-1-4-9-16,8-11 6 0,-1-7-10 15,0-8 0-15,-6-7 0 16,-13 0 0-16,-7-1 0 0,-14 8-3 16,-12 4-2-16,-13 4-4 0,-20 11-5 15,-7 7 5-15,-6 7 9 16,-7 8-6-16,0 3-7 16,0 5-29-16,0 3-52 0,0 3-54 15,33 8-55-15,-46-3-63 0,46 3-35 16,-33 11-34-16</inkml:trace>
</inkml:ink>
</file>

<file path=ppt/ink/ink90.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3:42:19.024"/>
    </inkml:context>
    <inkml:brush xml:id="br0">
      <inkml:brushProperty name="width" value="0.1" units="cm"/>
      <inkml:brushProperty name="height" value="0.1" units="cm"/>
      <inkml:brushProperty name="color" value="#FF8000"/>
      <inkml:brushProperty name="fitToCurve" value="1"/>
    </inkml:brush>
  </inkml:definitions>
  <inkml:trace contextRef="#ctx0" brushRef="#br0">59 0 518 0,'46'4'117'16,"-46"-4"41"-16,46 11 52 0,-46-11 75 15,46 18-44-15,-6 12 26 0,6 3-29 16,-7 8-35-16,14 11-15 16,-7-1-38-16,0 5-14 0,0 10 10 15,6 4-18-15,-6 1-16 16,0 14 1-16,-6 0-8 16,-8 3-11-16,-12 8-16 0,-13 8-9 15,-7 3-32-15,-20-4-18 0,-13 12-7 16,-19-1-6-16,-8-6-6 15,-5 6-17-15,-14-11-77 0,0-14-67 16,-13-8-124-16,0-10-210 16,0-1-238-16,0-4-86 0</inkml:trace>
</inkml:ink>
</file>

<file path=ppt/ink/ink91.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3:42:19.772"/>
    </inkml:context>
    <inkml:brush xml:id="br0">
      <inkml:brushProperty name="width" value="0.1" units="cm"/>
      <inkml:brushProperty name="height" value="0.1" units="cm"/>
      <inkml:brushProperty name="color" value="#FF8000"/>
      <inkml:brushProperty name="fitToCurve" value="1"/>
    </inkml:brush>
  </inkml:definitions>
  <inkml:trace contextRef="#ctx0" brushRef="#br0">454 0 692 0,'0'0'117'0,"0"0"39"16,0 0-12-16,0 0-49 15,0 0-3-15,0 0-23 0,0 0 29 16,-32 19 10-16,-8 10 38 16,1 23 44-16,-1 18 33 0,-6 19-7 15,-6 25-14-15,6 4-27 16,0 15-34-16,13 0-39 0,0 0-33 16,13-3-42-16,1-8-4 15,12-4-17-15,7-4 10 0,20-10-16 16,6-4-6-16,13-4-50 15,14-15-38-15,0-11-71 16,6-7-88-16,0-15-100 0,-7 0-171 16,1-7-75-16</inkml:trace>
</inkml:ink>
</file>

<file path=ppt/ink/ink92.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3:42:17.564"/>
    </inkml:context>
    <inkml:brush xml:id="br0">
      <inkml:brushProperty name="width" value="0.1" units="cm"/>
      <inkml:brushProperty name="height" value="0.1" units="cm"/>
      <inkml:brushProperty name="color" value="#FF8000"/>
      <inkml:brushProperty name="fitToCurve" value="1"/>
    </inkml:brush>
  </inkml:definitions>
  <inkml:trace contextRef="#ctx0" brushRef="#br0">0 81 571 0,'0'0'136'0,"0"0"13"16,0 0 29-16,0-30 25 0,0 30 18 16,0 0-4-16,0 0-35 15,0-18-23-15,0 18-8 0,0 0-31 16,0 0-21-16,0 0 20 16,0 0 23-16,0 0-30 0,0 0-20 15,20 15-5-15,-20-15 8 16,26 36-1-16,-13 5 3 0,0-3-15 15,0 3-23-15,1 3-3 16,-8 0-9-16,7 4 1 0,-6 0 6 16,-1 1-11-16,8 0-9 0,0-1-11 15,-1-4-16-15,0-7-5 16,-13-37-2-16,20 48-3 16,-7-7 13-16,0-7-3 0,-13-34-13 15,7 33 9-15,-7-33-1 0,0 0-2 16,0 0 0-16,13 33 0 15,-13-33 0-15,0 0 0 0,0 0-27 16,0 0-38-16,0 0-14 16,0 0-23-16,0 0-41 0,6-37-42 15,-6 37-83-15,-6-44-124 0,6 3-142 16,0 7-11-16,0-3 42 16</inkml:trace>
  <inkml:trace contextRef="#ctx0" brushRef="#br0" timeOffset="608">336 233 546 0,'0'0'102'0,"0"-29"44"0,0 29 1 16,0-26 7-16,0 26-4 0,7-33-24 16,-7 33-24-16,19-31 7 15,-19 31-33-15,0 0-4 0,20-33-41 16,-20 33 11-16,20-26 18 16,-20 26 16-16,0 0 29 0,20-30-15 15,-20 30-10-15,13-25 9 0,-13 25 7 16,0 0 16-16,0 0-21 15,0 0-20-15,0 0-4 0,0 0-27 16,0 0-11-16,0 0-2 16,0 0-15-16,0 0 12 15,0 0 16-15,0 0-8 0,0 0 0 16,20 18 19-16,-20-18 29 0,20 41-14 16,0-1 9-16,-7-2 13 15,0 10-19-15,-6 4 8 0,-1 0-15 16,-6-1-9-16,7 1 0 15,-7 1-17-15,6-5-10 0,1-4 0 16,-7 1-18-16,0-45 1 0,13 48 34 16,-13-48-54-16,13 45 22 15,-13-45-1-15,13 37-5 0,-13-37 4 16,0 0-9-16,0 0 13 16,0 0-2-16,0 0-3 15,0 0 1-15,0 0-2 0,0 0 0 16,0 0-4-16,0 0-11 0,0 0 8 15,0 0-41-15,0 0-57 16,0 0-32-16,0 0-40 0,0 0-56 16,0 0-80-16,0 0-91 0,0 0-99 15,0 0-67-15,0 0 26 16</inkml:trace>
</inkml:ink>
</file>

<file path=ppt/ink/ink93.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3:43:07.128"/>
    </inkml:context>
    <inkml:brush xml:id="br0">
      <inkml:brushProperty name="width" value="0.1" units="cm"/>
      <inkml:brushProperty name="height" value="0.1" units="cm"/>
      <inkml:brushProperty name="color" value="#774931"/>
      <inkml:brushProperty name="fitToCurve" value="1"/>
    </inkml:brush>
  </inkml:definitions>
  <inkml:trace contextRef="#ctx0" brushRef="#br0">0 0 437 0,'0'0'123'16,"0"0"36"-16,0 0 10 0,0 0-2 15,0 0-1-15,0 0 5 16,0 0-42-16,0 0-43 0,0 0-8 16,0 0-72-16,0 0 38 15,0 0 27-15,0 0 51 16,0 0-29-16,33 4-42 0,6-1-27 16,7 5-2-16,14 3-22 15,12 0 13-15,7 4-11 16,6 3 5-16,7 1-1 15,7 3 7-15,-1-4-26 0,7 1 21 16,7-1-21-16,-7-3 33 16,0-4-23-16,1 4 9 0,-1-4-22 15,-7 0 5-15,-6 0 13 16,-6 0 3-16,-8-3-11 0,1 3 6 16,-13-4 6-16,-7-3-9 15,0 3-14-15,-13-3 27 0,0 0 4 16,-6-4-19-16,-1 0 2 15,-6 0 14-15,-7-4-6 16,-26 4-9-16,40-8-4 16,-14 5 20-16,-26 3-12 0,39-8-15 15,-39 8 20-15,33-11 6 16,-6 8-11-16,-27 3-12 0,39 0 20 16,-13 0-8-16,7 0-5 15,-33 0-8-15,40 0 28 16,-1 3-12-16,-6-3-17 0,0 4 19 15,-7-4 2-15,-26 0-7 16,39 0 0-16,-6-4 3 0,-33 4-1 16,33-3-11-16,-33 3 12 15,0 0 3-15,33 0-20 16,-33 0 14-16,0 0 0 0,0 0 0 16,26 0 0-16,-26 0-4 15,0 0 19-15,0 0-21 16,33 0-11-16,-33 0 38 0,0 0-21 15,0 0-9-15,0 0 9 16,0 0 9-16,0 0-9 0,0 0-19 16,0 0 25-16,0 0 1 15,0 0-18-15,0 0-2 0,0 0 27 16,0 0-2-16,0 0-26 16,0 0 16-16,0 0 19 15,0 0-16-15,0 0-31 16,0 0-35-16,0 0-107 0,0 0-178 15,0 0-57-15,0 0 12 16,0 0 8-16</inkml:trace>
</inkml:ink>
</file>

<file path=ppt/ink/ink94.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3:43:13.084"/>
    </inkml:context>
    <inkml:brush xml:id="br0">
      <inkml:brushProperty name="width" value="0.25" units="cm"/>
      <inkml:brushProperty name="height" value="0.5" units="cm"/>
      <inkml:brushProperty name="color" value="#00FFFF"/>
      <inkml:brushProperty name="tip" value="rectangle"/>
      <inkml:brushProperty name="rasterOp" value="maskPen"/>
      <inkml:brushProperty name="fitToCurve" value="1"/>
    </inkml:brush>
  </inkml:definitions>
  <inkml:trace contextRef="#ctx0" brushRef="#br0">962 623 602 0,'-53'-4'93'16,"-6"1"60"-16,0-5 35 0,0 5-34 16,-3 3-44-16,16 0-20 15,46 0-20-15,-52 3 13 16,52-3 42-16,-59 4-14 0,59-4-26 15,-40 7-31-15,40-7-19 16,0 0-30-16,0 0 7 16,0 0 27-16,0 0 16 0,7 37-22 15,-7-37-16-15,66 30-2 16,6-12-7-16,13-3-8 0,3-11 0 16,-3 0-24-1,7-4 24-15,-6-8-7 0,-1 4 4 16,-12-3 21-16,-14 0 55 15,-19-1 30-15,-7 5 16 0,-33 3-27 16,0 0-61-16,0-26-8 16,0 26-14-16,-66-45-5 15,-14 5 11-15,-5-1-7 0,-14 4 1 16,1 4-1-16,6 7-11 16,6 10 12-16,5 5-19 15,9 7 26-15,13 4-27 0,13 0 22 16,46 0-7-16,-40 8 4 15,40-8-4-15,0 0 11 16,20 41 2-16,33-7 4 16,12-8-26-16,14-1 1 0,15 1 4 15,11-7 0-15,-6-4 4 16,6-1 2-16,-6-6-4 0,0 3-2 16,-13-7-14-16,-8-4 5 15,-5-8 11-15,-21-7 6 16,-12-7 0-16,-21-11-3 0,-19-4-10 15,-19 0 8-15,-27 4-13 16,-27-1 14-16,-19 8 0 16,-6 7-2-16,-8 8-13 15,-6 4 20-15,14 7-9 0,6 7 33 16,6 4 3-16,12 8-11 16,21 3-11-16,7 5-10 15,46-27-8-15,-13 48-2 0,33-8 0 16,26-3-2-16,22-3 16 15,24-9-5-15,19 1-3 0,21-7-14 16,7-4 14-16,5-8-10 16,7 0 12-16,-6-7 3 15,-6-3-22-15,-1-8-10 0,-20-8 1 16,2-14 20-16,-21-11 6 16,-14-1 11-16,-25-3-5 15,-21 7-3-15,-26-4 2 16,-26 8-9-16,-26 0-9 0,-27 11 13 15,-33-3 36-15,-28 7 5 16,-17 3 47-16,-14 8-21 0,6 15-31 16,7 14-12-16,21 8-6 15,19 4-7-15,26 3-17 16,25 8 6-16,28 3 10 0,39 1-10 16,26 0-5-16,41-5 5 15,12-3 3-15,26-7-1 0,7-4-6 16,14-8 4-16,-1-7 0 15,0-3-4-15,-6-8 6 16,-5-8-2-16,-3-3 2 16,-12-7 0-16,-7-8-2 0,-25-15-12 15,-21-3 9-15,-19-8 0 16,-27 4 3-16,-20 3 0 16,-26 8-3-16,-26 7 3 0,-14 8-9 15,-12 11 14-15,-7 7-5 16,-14 8 4-16,1 11-2 0,5 7-2 15,14 7 4-15,7 1-4 16,27 0 5-16,12 0-8 16,21 3 3-16,25-3 2 0,-6-30-2 15,53 33 0-15,6-3 3 16,13-12-3-16,-6-3 0 16,8-4 0-16,5-4 0 15,-13-7 3-15,6 0 1 0,-13-7-4 16,7-4 0-16,-7-4-11 15,-5-3 11-15,-2-4-6 0,-12-1 3 16,-40 23 3-16,33-37 0 16,-20 0 8-16,-13 37-12 0,-33-45 4 15,-26 12 7-15,-21 11-1 16,-12 3-14-16,-26 12 2 16,-14-4 10-16,-21 11 79 0,-11 3-35 15,-1 5-6-15,13 3-19 16,27 7-12-16,20 5-5 15,27-1-6-15,25 7 9 16,53-29-6-16,-7 46-7 0,34-9 4 16,45-8-4-16,20-3 4 15,20-4 5-15,20 0-10 0,-1-11 5 16,1 1 0-16,-7-9 0 16,2-3 0-16,-9-3 0 15,-20-12 15-15,-6-4-8 0,-13-7-7 16,-19-14 0-16,-20-5 5 15,-7-3 1-15,-27-4-6 16,-6 4 0-16,-26 0 0 16,-20 3-10-16,-34 5 4 0,-18 3 10 15,-27 2-8-15,-13 13 4 16,-15 8 8-16,-12 10-12 0,1 11 10 16,12 8-10-16,7 3 4 15,21 6 9-15,18 9-9 0,27-4-3 16,13 1 9-16,20 3-11 15,46-33 1-15,-13 52 11 16,19-11-7-16,21-8 0 0,25-6 2 16,14-5-2-16,14 0-7 15,5-7 7-15,0-11 4 16,-6-4-10-16,-6-8 0 16,-14-10-12-16,-20-8-26 0,-12-12 7 15,-27-3 24-15,-27-3 4 16,-19-4 2-16,-33 0 10 0,-19 3-3 15,-14 9-4-15,-13-2 4 16,-14 4 8-16,1 12-16 0,-13-4 8 16,-2 8 8-16,8 7-6 15,14 7-9-15,18 4 17 16,21 7-10-16,20 12-6 0,19 3 6 16,21 4 6-16,32-26-11 15,6 52 1-15,20-3 11 16,14-9-7-16,26-3-12 0,6-3 19 15,14-5-1-15,6 1-16 16,13-8 14-16,-13-7 3 16,0-4-19-16,-4 0 6 0,-16-11 14 15,-19 3-8-15,-14-6-3 16,-39 3 10-16,0 0-2 0,13-48-17 16,-19 3 19-16,-27 8-7 15,-7 1-10-15,-19 10 16 0,0 7 1 16,-9 12-17-1,-4 3 10-15,0 11 0 0,-7 8 10 16,0 11 2-16,7 4 24 16,12-1-5-16,1 4-12 0,13-3-16 15,46-30-7-15,-40 48 9 16,20-10 11-16,20-38-16 0,20 44 0 16,20-10 4-16,12-12-4 15,7-4 4-15,21-3-7 16,12-4-5-16,-6-3 17 0,6-5-19 15,0-3-2-15,-5-3 15 16,-2-9-30-16,-12-2-18 0,-14-9 22 16,-7-2 26-1,-12 2-16-15,-40 23 17 0,6-37-1 16,-6 37-7-16,-46-37 1 16,-19 18 14-16,-21 8-11 0,-19 7 20 15,-2 12 19-15,2 6 14 16,0 5-37-16,26 8-1 0,7 2-1 15,26 5-10-15,46-34 5 16,-28 55 22-16,28-11-10 16,28 1-18-16,24-12 5 0,20-3-1 15,14-4-14-15,-1-3 11 16,14-5 5-16,1-3-15 16,-1-4 0-16,6-7 10 0,-6-4-4 15,-7-4-8-15,-6-7 8 0,-14-11 3 16,-6-8-21-1,-20-8-1-15,-13-6 19 0,-27-4-11 16,-12 3 4-16,-34-3 13 16,-12 8-15-16,-27 10 9 0,-14 8 10 15,-5 14-15-15,6 11-1 16,-7 6 18-16,20 9-12 0,7 1 0 16,4-1 0-16,16 1 5 15,12-1-14-15,40-18 2 16,-39 22 17-16,39-22-10 0,0 0-8 15,0 0 17-15,0 0-7 16,0 0-5-16,0 0 9 16,0 0-2-16,59 34-9 0,0-12-4 15,2-15 14-15,11-11 2 16,1-3-13-16,-1-11 6 16,0-5 7-16,-13-6-11 0,-6-1-2 15,-20-3 13-15,-33 33-1 16,13-45-17-16,-33 4 13 0,-19 11 6 15,-20 8-15-15,-14 7 13 16,-12 8-1-16,-7 7-9 0,7 4 4 16,-9 3-7-16,8 12 11 15,14 7 4-15,13 7-16 16,13 1 8-16,13 10 19 16,20 1-5-16,26-1 6 0,13 0-3 15,27 1-14-15,12-5 1 16,14-5-1-16,13-6-6 15,15 1-5-15,-1-8 8 0,5-4 4 16,1-3-4-16,7 0 0 16,-7-8 0-16,0 1-5 0,-1-12 5 15,-6-3-9-15,-5-4-14 16,-8-8 1-16,-20 1 9 0,-13-1 13 16,-13 8 4-16,-13 4-4 15,-33 7 0-15,0 0-12 16,27-8 12-16,-27 8-11 15,0 0 11-15,0 0-8 0,0 0 12 16,0 0 3-16,0 0-1 16,0 0-4-16,0 0 2 0,32 30-8 15,1-12-2-15,9-7 0 16,-9-3 6-16,6-5 3 0,0-3-1 16,-6 0 3-16,0 0 5 15,-7 0-10-15,-26 0 0 16,40-3-5-16,-14-1 8 0,-26 4-8 15,0 0 1-15,40-18 12 16,-40 18-8-16,46-23 0 16,-46 23 0-16,46-18 2 0,-46 18 2 15,0 0-4-15,32-11-3 16,-32 11-9-16,0 0 12 0,0 0 0 16,0 0 0-16,0 0 2 15,0 0-9-15,34-15 16 16,-34 15-5-16,0 0-4 0,46-11-7 15,-46 11 10-15,46-15-9 16,-46 15 3-16,40-19 3 0,-40 19 9 16,0 0-4-16,0 0 0 15,33-41 2-15,-33 41-3 16,0 0 18-16,0 0-34 16,26-33 3-16,-26 33 5 0,0 0 1 15,0 0-4-15,0 0 3 16,0 0 4-16,26-37-6 0,-26 37 12 15,0 0-11-15,0 0 5 16,0 0 0-16,13-37 0 0,-13 37 0 16,0 0 0-16,0 0-6 15,0 0-24-15,0 0-41 16,0 0-54-16,0 0-75 0,0 0-131 16,0 0-219-16,0 0-104 15,-46-22-3-15</inkml:trace>
</inkml:ink>
</file>

<file path=ppt/ink/ink95.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10-27T23:21:22.327"/>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32130D35-FCE0-417E-AF77-A199AABB8340}" emma:medium="tactile" emma:mode="ink">
          <msink:context xmlns:msink="http://schemas.microsoft.com/ink/2010/main" type="writingRegion" rotatedBoundingBox="14892,8593 13802,10147 13068,9632 14158,8078">
            <msink:destinationLink direction="with" ref="{716FD13E-6747-4289-99BF-79243A1E60F2}"/>
          </msink:context>
        </emma:interpretation>
      </emma:emma>
    </inkml:annotationXML>
    <inkml:traceGroup>
      <inkml:annotationXML>
        <emma:emma xmlns:emma="http://www.w3.org/2003/04/emma" version="1.0">
          <emma:interpretation id="{4B0DF6B8-C5EB-41C5-8F0A-F9E4D709FA3C}" emma:medium="tactile" emma:mode="ink">
            <msink:context xmlns:msink="http://schemas.microsoft.com/ink/2010/main" type="paragraph" rotatedBoundingBox="14892,8593 13802,10147 13068,9632 14158,8078" alignmentLevel="1"/>
          </emma:interpretation>
        </emma:emma>
      </inkml:annotationXML>
      <inkml:traceGroup>
        <inkml:annotationXML>
          <emma:emma xmlns:emma="http://www.w3.org/2003/04/emma" version="1.0">
            <emma:interpretation id="{E00FA55A-61A2-4726-BE13-E4C40732804A}" emma:medium="tactile" emma:mode="ink">
              <msink:context xmlns:msink="http://schemas.microsoft.com/ink/2010/main" type="line" rotatedBoundingBox="14892,8593 13802,10147 13068,9632 14158,8078"/>
            </emma:interpretation>
          </emma:emma>
        </inkml:annotationXML>
        <inkml:traceGroup>
          <inkml:annotationXML>
            <emma:emma xmlns:emma="http://www.w3.org/2003/04/emma" version="1.0">
              <emma:interpretation id="{D93E9F64-1D25-495D-A098-0776A22936FA}" emma:medium="tactile" emma:mode="ink">
                <msink:context xmlns:msink="http://schemas.microsoft.com/ink/2010/main" type="inkWord" rotatedBoundingBox="14892,8593 13802,10147 13068,9632 14158,8078"/>
              </emma:interpretation>
            </emma:emma>
          </inkml:annotationXML>
          <inkml:trace contextRef="#ctx0" brushRef="#br0">661 220 392 0,'-5'36'74'0,"5"-36"10"16,0 0-2-16,0 0-4 15,16 43-34-15,-16-43-28 0,0 0-31 16,31 20 38-16,-31-20 5 16,37-8-24-1,-11-8-12-15,-26 16 19 0,16-39-5 16,-6-8-52-16,-5-1 55 0,-10 1 10 16,5 0 98-16,-10 4 3 15,10 43 5-15,0 0-45 0,-32-24-28 16,32 24 88-16,-42 36-55 15,0 15 1-15,0 8-67 0,6 0-3 16,-1 4 20-16,6 0-15 16,-6-8-4-16,5-8-3 15,6-8-12-15,26-39 9 0,0 0-16 16,-31 47-3-16,31-47 23 0,0 0-15 16,0 0 0-16,-27-8 8 15,27 8-14-15,-15-51 6 0,4 8 21 16,6 4-21-1,5 7 0-15,0 32 7 0,0 0-29 0,0 0 28 16,0 0 5-16,-31 63 89 16,-6 16-24-1,5-4-52-15,1 23-24 0,-1 8 21 0,1 4-10 16,5-4-27-16,0-3 21 0,-6-13-2 16,11-11-14-16,5-12-148 15,1-20-224-15,9-12-68 16,6-35 14-16</inkml:trace>
          <inkml:trace contextRef="#ctx0" brushRef="#br0" timeOffset="176.2886">425-55 964 0,'0'0'19'0,"0"0"-19"0,0 0 18 15,0 0-11-15,0 0 1 16,-10-31-14-16,10 31-155 0,0 0-188 16</inkml:trace>
          <inkml:trace contextRef="#ctx0" brushRef="#br0" timeOffset="336.8808">142-82 177 0</inkml:trace>
          <inkml:trace contextRef="#ctx0" brushRef="#br0" timeOffset="1616.6737">-99-16 693 0,'-11'59'43'0,"17"16"89"0,4 0-3 15,6 4-12-15,10 11-3 16,-5 8-23-16,0 12-52 0,-5 12-16 16,-11 4 1-16,-5 0-37 0,-11-8 97 15,-10-12 18-15,-5 0-8 0,-11-19-76 0,1-8 56 16,-11-16 26-16,10-20-34 16,-5-16 2-16,5-23-36 0,1-12 78 15,4-23-54-15,6-28-39 16,0-16 19-16,5-15-30 0,10-9-3 15,6 1 18-15,5 12-31 16,5 11 10-16,11 8 13 0,0 12-20 16,5 8 18-16,0 7-17 0,-21 40-180 15,42-35-166-15,-6 19-143 16,-4 8-43-16</inkml:trace>
        </inkml:traceGroup>
      </inkml:traceGroup>
    </inkml:traceGroup>
  </inkml:traceGroup>
</inkml:ink>
</file>

<file path=ppt/ink/ink96.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10-27T23:21:21.194"/>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6F4A072A-DB7A-4668-9DA2-BCCD90EC2D81}" emma:medium="tactile" emma:mode="ink">
          <msink:context xmlns:msink="http://schemas.microsoft.com/ink/2010/main" type="inkDrawing" rotatedBoundingBox="14571,7122 16337,4025 16467,4099 14701,7196" semanticType="underline" shapeName="Other">
            <msink:sourceLink direction="with" ref="{716FD13E-6747-4289-99BF-79243A1E60F2}"/>
            <msink:sourceLink direction="with" ref="{B1FCE1FB-764B-4A16-B629-17B2A59AD038}"/>
          </msink:context>
        </emma:interpretation>
      </emma:emma>
    </inkml:annotationXML>
    <inkml:trace contextRef="#ctx0" brushRef="#br0">-1170 2576 260 0,'11'-28'78'0,"-11"28"56"15,0 0 6-15,10-35 11 0,-10 35-24 16,16-36-28-16,-16 36 13 16,0 0-62-16,16-31-7 0,-16 31-1 15,0 0 42-15,0 0 95 16,-32 86-54-16,-10 21-28 0,-21 34-3 16,-20 40-11-16,-12 20-32 31,-20 23-37-31,-16 12 2 0,-6 4-27 15,6-4-1-15,-5-12 25 16,10-12-23-16,11-15 2 0,10-20 8 0,10-20-14 16,12-23 18-16,20-20 0 15,5-24-24-15,16-23 23 0,11-16 5 16,31-51-14-16,-32 51 16 16,32-51-6-16,0 0-33 0,0 0 10 15,0 0-58-15,0 0-35 16,0 0 43-1,0 0-7-15,0 0 6 16,5-43 16-16,-5 43 50 0,11-59-4 0,5 12-6 16,-6 0 1-16,-10 47 20 0,21-59-1 15,-11 8-12-15,-10 51 18 0,16-47-18 16,-16 47 14-16,0 0-4 16,0 0-12-1,0 0 29-15,0 0-48 0,11-44 12 16,-11 44 15-16,0 0-12 15,0 0 9-15,0 0 15 0,0 0-23 16,0 0 22-16,0 0-25 16,0 0 24-16,0 0-17 0,0 0-5 15,0 0 33-15,0 0-14 16,0 0-7-16,0 0 2 16,0 0-34-16,0 0-278 0,0 0-156 15</inkml:trace>
  </inkml:traceGroup>
</inkml:ink>
</file>

<file path=ppt/ink/ink97.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10-27T23:21:21.805"/>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716FD13E-6747-4289-99BF-79243A1E60F2}" emma:medium="tactile" emma:mode="ink">
          <msink:context xmlns:msink="http://schemas.microsoft.com/ink/2010/main" type="inkDrawing" rotatedBoundingBox="12304,10152 13851,6596 16060,7557 14513,11113" hotPoints="15650,8769 14113,10306 12576,8769 14113,7232" semanticType="underline" shapeName="Circle">
            <msink:sourceLink direction="with" ref="{32130D35-FCE0-417E-AF77-A199AABB8340}"/>
            <msink:destinationLink direction="with" ref="{6F4A072A-DB7A-4668-9DA2-BCCD90EC2D81}"/>
          </msink:context>
        </emma:interpretation>
      </emma:emma>
    </inkml:annotationXML>
    <inkml:trace contextRef="#ctx0" brushRef="#br0">2161 70 640 0,'0'0'10'16,"-32"-35"-10"-16,1 15 14 16,-6 5 58-16,-10 7-54 0,-5 4 12 15,-16 12-17-15,-11 8 1 16,-5 11 11-16,-5 8-14 15,-16 13 75-15,-5 15-27 16,-11 11-8-16,-15 13-10 0,-6 23-1 0,1 8 7 0,-1 20 60 16,1 11 38-16,15 8-76 15,10 1-6-15,17 3-9 0,15-4-30 16,16 8 39-16,15 5-32 16,16 10-15-1,22 13 46-15,9 16-19 16,17-1-28-16,20 4 19 0,17-11-28 15,25-24-14-15,16-28 16 0,32-31 25 0,20-39 17 16,22-28-29-16,10-35 4 0,0-28-4 31,0-27-12-31,-5-20 5 16,0-24-14-16,-11-19 19 0,-10-24-22 16,-11-19 0-16,1-32 20 0,-6-16-6 15,-11-19-8-15,-4-9 15 16,-27-11-7-16,-26 8-11 0,-27 8 19 0,-30 15-23 0,-27 32-5 31,-16 31 17-31,-26 40-4 16,-16 31-19-16,-5 32 15 0,-5 31 7 15,-5 27-21-15,5 21-78 0,0 7-162 0,20 8-129 0,7-4-29 16,14 0-14-16</inkml:trace>
  </inkml:traceGroup>
</inkml:ink>
</file>

<file path=ppt/ink/ink98.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10-27T23:21:24.555"/>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245B39B6-DE32-423E-92F1-758714783AAA}" emma:medium="tactile" emma:mode="ink">
          <msink:context xmlns:msink="http://schemas.microsoft.com/ink/2010/main" type="inkDrawing" rotatedBoundingBox="17995,4103 18536,7663 18227,7710 17687,4150" semanticType="underline" shapeName="Other">
            <msink:sourceLink direction="with" ref="{BA5868D2-68D7-4A94-B50D-B936B9A81339}"/>
            <msink:sourceLink direction="with" ref="{B1FCE1FB-764B-4A16-B629-17B2A59AD038}"/>
          </msink:context>
        </emma:interpretation>
      </emma:emma>
    </inkml:annotationXML>
    <inkml:trace contextRef="#ctx0" brushRef="#br0">0 0 190 0,'11'52'67'0,"-1"3"60"16,1 12 33-16,-1 23 5 15,6 20 16-15,0 32-17 0,5 31 4 16,5 35 18-16,0 32-2 16,5 8-70-16,1 8-41 0,5-9-34 15,-1-3 2-15,1-12-24 16,0-16-14-16,5-15 0 16,-11-20 11-16,-5-20 5 0,1-31 9 15,-6-20-22-15,-6-23 8 16,-4-20-4-16,-1-24-21 0,-10-43 34 15,0 0-34-15,0 0 18 32,0 0-12-32,0 0 5 0,-15-55-3 15,-1-12-15-15,-5-8-43 16,-5-4 14-16,5 1-2 0,-6 3 45 16,6 12-24-16,0 8 35 15,0 4-11-15,21 51 4 0,-26-55 0 16,26 55-6-16,-21-47 6 15,21 47 13-15,0 0-8 16,0 0-9-16,-21-40 11 16,21 40-11-16,0 0-6 0,0 0 7 0,0 0 0 0,0 0-6 15,0 0 17-15,0 0-13 16,37-7 11-16,-37 7 0 0,31 35-20 16,-31-35 41-16,48 67-20 15,-12-8-28 1,-15 4 36-16,0 4-28 0,-10-5 20 0,-6 1-10 15,0-4 3-15,1-7 15 0,-1-5-15 16,-5-47 17-16,0 55-27 16,0-55 33-16,5 39-39 0,-5-39 42 15,0 0 47 1,0 0-14-16,0 0-32 0,0 0 6 16,0 0-33-16,0 0 17 15,5-63-24-15,-5 0 23 0,-5 8-42 16,5-8 43-16,0 8-33 15,-5-4 20-15,5 4 1 0,0 0-9 16,5 8 1-16,-5 47 3 16,5-55 2-16,-5 55-2 0,0 0 0 15,21-51-128-15,-21 51-118 32,26-32-148-32,6 17-59 0</inkml:trace>
  </inkml:traceGroup>
</inkml:ink>
</file>

<file path=ppt/ink/ink99.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10-27T23:21:25.289"/>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BA5868D2-68D7-4A94-B50D-B936B9A81339}" emma:medium="tactile" emma:mode="ink">
          <msink:context xmlns:msink="http://schemas.microsoft.com/ink/2010/main" type="inkDrawing" rotatedBoundingBox="16456,10307 18674,6963 21206,8643 18988,11987" hotPoints="20490,9357 18723,11125 16955,9357 18723,7589" semanticType="enclosure" shapeName="Circle">
            <msink:destinationLink direction="with" ref="{245B39B6-DE32-423E-92F1-758714783AAA}"/>
          </msink:context>
        </emma:interpretation>
      </emma:emma>
    </inkml:annotationXML>
    <inkml:trace contextRef="#ctx0" brushRef="#br0">2207 253 423 0,'-10'-39'41'0,"-6"7"16"16,16 32-14-16,-37-35 17 0,6 7 23 31,-11 5-4-31,0 7-23 0,-5-4-21 15,-6 1 1-15,-5 3-36 16,1 4 46-16,-6 4-18 16,-5 4 21-16,-6 4-16 0,-10 12 12 15,-5 4-3-15,-5 8-18 16,-6 11 39-16,1 8 11 0,-6 16 37 16,5 12-25-1,6 12-21-15,-1 15 10 0,6 8-25 0,0 8 21 16,5 12-1-1,5 4 9-15,1 11-17 0,-1 9 4 16,11 7-21-16,10 12-45 16,6 12 12-16,15 12-12 0,11 0 0 15,15 3-6-15,22-7-1 16,10-12 7-16,16-8 4 0,15-15-8 0,11-13 11 0,10-19 26 16,16-16 56-16,6-11-20 15,15-21-28-15,11-23-5 0,15-15-14 31,5-28 2-31,12-16-18 0,9-20 21 16,11-15-27-16,0-16 17 16,11-12-11-16,-1-19 17 0,-4-12-17 15,-1-20 11-15,-5-16-10 16,0-15 6-16,-5-17-25 0,-11-10 27 0,-5-21-34 0,-10-7 15 16,-22-9-34-16,-15 9 25 15,-31 7 1 1,-38 16 9-16,-25 16 5 15,-32 20-23-15,-37 23 28 16,-15 16-13-16,-27 23 12 0,-15 20-23 0,-16 24 28 0,-11 20-46 0,1 19-48 16,4 15-98-16,6 13-145 31,16 8-145-31,15 7-84 0</inkml:trace>
  </inkml:traceGroup>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r">
              <a:defRPr sz="1200"/>
            </a:lvl1pPr>
          </a:lstStyle>
          <a:p>
            <a:endParaRPr lang="fa-I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l">
              <a:defRPr sz="1200"/>
            </a:lvl1pPr>
          </a:lstStyle>
          <a:p>
            <a:fld id="{F64F44F6-E53D-41C8-8510-ADB8AA250708}" type="datetimeFigureOut">
              <a:rPr lang="fa-IR" smtClean="0"/>
              <a:t>1445/05/13</a:t>
            </a:fld>
            <a:endParaRPr lang="fa-I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a-I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r">
              <a:defRPr sz="1200"/>
            </a:lvl1pPr>
          </a:lstStyle>
          <a:p>
            <a:endParaRPr lang="fa-I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l">
              <a:defRPr sz="1200"/>
            </a:lvl1pPr>
          </a:lstStyle>
          <a:p>
            <a:fld id="{734FBAD9-AF12-4A6D-A251-F05F9836952E}" type="slidenum">
              <a:rPr lang="fa-IR" smtClean="0"/>
              <a:t>‹#›</a:t>
            </a:fld>
            <a:endParaRPr lang="fa-IR"/>
          </a:p>
        </p:txBody>
      </p:sp>
    </p:spTree>
    <p:extLst>
      <p:ext uri="{BB962C8B-B14F-4D97-AF65-F5344CB8AC3E}">
        <p14:creationId xmlns:p14="http://schemas.microsoft.com/office/powerpoint/2010/main" val="25568279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7"/>
          <p:cNvSpPr>
            <a:spLocks noGrp="1" noChangeArrowheads="1"/>
          </p:cNvSpPr>
          <p:nvPr>
            <p:ph type="sldNum" sz="quarter" idx="5"/>
          </p:nvPr>
        </p:nvSpPr>
        <p:spPr>
          <a:noFill/>
        </p:spPr>
        <p:txBody>
          <a:bodyPr/>
          <a:lstStyle/>
          <a:p>
            <a:fld id="{EA7820E4-9ABA-4A09-8153-012FFA0489F1}" type="slidenum">
              <a:rPr lang="ar-SA" smtClean="0"/>
              <a:pPr/>
              <a:t>15</a:t>
            </a:fld>
            <a:endParaRPr lang="en-US"/>
          </a:p>
        </p:txBody>
      </p:sp>
      <p:sp>
        <p:nvSpPr>
          <p:cNvPr id="226307" name="Rectangle 2"/>
          <p:cNvSpPr>
            <a:spLocks noGrp="1" noRot="1" noChangeAspect="1" noChangeArrowheads="1" noTextEdit="1"/>
          </p:cNvSpPr>
          <p:nvPr>
            <p:ph type="sldImg"/>
          </p:nvPr>
        </p:nvSpPr>
        <p:spPr>
          <a:ln/>
        </p:spPr>
      </p:sp>
      <p:sp>
        <p:nvSpPr>
          <p:cNvPr id="226308" name="Rectangle 3"/>
          <p:cNvSpPr>
            <a:spLocks noGrp="1" noChangeArrowheads="1"/>
          </p:cNvSpPr>
          <p:nvPr>
            <p:ph type="body" idx="1"/>
          </p:nvPr>
        </p:nvSpPr>
        <p:spPr>
          <a:noFill/>
          <a:ln/>
        </p:spPr>
        <p:txBody>
          <a:bodyPr/>
          <a:lstStyle/>
          <a:p>
            <a:pPr eaLnBrk="1" hangingPunct="1"/>
            <a:endParaRPr lang="fa-I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649C9-D44D-4503-8990-99A524CD21A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fa-IR"/>
          </a:p>
        </p:txBody>
      </p:sp>
      <p:sp>
        <p:nvSpPr>
          <p:cNvPr id="3" name="Subtitle 2">
            <a:extLst>
              <a:ext uri="{FF2B5EF4-FFF2-40B4-BE49-F238E27FC236}">
                <a16:creationId xmlns:a16="http://schemas.microsoft.com/office/drawing/2014/main" id="{E4897514-F7C6-45A0-9F3E-6350C7FAC28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a-IR"/>
          </a:p>
        </p:txBody>
      </p:sp>
      <p:sp>
        <p:nvSpPr>
          <p:cNvPr id="4" name="Date Placeholder 3">
            <a:extLst>
              <a:ext uri="{FF2B5EF4-FFF2-40B4-BE49-F238E27FC236}">
                <a16:creationId xmlns:a16="http://schemas.microsoft.com/office/drawing/2014/main" id="{4511A509-6530-4E0C-A284-A10917475CEC}"/>
              </a:ext>
            </a:extLst>
          </p:cNvPr>
          <p:cNvSpPr>
            <a:spLocks noGrp="1"/>
          </p:cNvSpPr>
          <p:nvPr>
            <p:ph type="dt" sz="half" idx="10"/>
          </p:nvPr>
        </p:nvSpPr>
        <p:spPr/>
        <p:txBody>
          <a:bodyPr/>
          <a:lstStyle/>
          <a:p>
            <a:fld id="{FD3B4EFC-7B87-4336-8F8E-33AAC0447D7A}" type="datetimeFigureOut">
              <a:rPr lang="fa-IR" smtClean="0"/>
              <a:t>1445/05/13</a:t>
            </a:fld>
            <a:endParaRPr lang="fa-IR"/>
          </a:p>
        </p:txBody>
      </p:sp>
      <p:sp>
        <p:nvSpPr>
          <p:cNvPr id="5" name="Footer Placeholder 4">
            <a:extLst>
              <a:ext uri="{FF2B5EF4-FFF2-40B4-BE49-F238E27FC236}">
                <a16:creationId xmlns:a16="http://schemas.microsoft.com/office/drawing/2014/main" id="{67A9FB6C-BC17-456E-9727-228647E33885}"/>
              </a:ext>
            </a:extLst>
          </p:cNvPr>
          <p:cNvSpPr>
            <a:spLocks noGrp="1"/>
          </p:cNvSpPr>
          <p:nvPr>
            <p:ph type="ftr" sz="quarter" idx="11"/>
          </p:nvPr>
        </p:nvSpPr>
        <p:spPr/>
        <p:txBody>
          <a:bodyPr/>
          <a:lstStyle/>
          <a:p>
            <a:endParaRPr lang="fa-IR"/>
          </a:p>
        </p:txBody>
      </p:sp>
      <p:sp>
        <p:nvSpPr>
          <p:cNvPr id="6" name="Slide Number Placeholder 5">
            <a:extLst>
              <a:ext uri="{FF2B5EF4-FFF2-40B4-BE49-F238E27FC236}">
                <a16:creationId xmlns:a16="http://schemas.microsoft.com/office/drawing/2014/main" id="{EBC3A5A6-5B79-43D2-9AD1-B4058590F52B}"/>
              </a:ext>
            </a:extLst>
          </p:cNvPr>
          <p:cNvSpPr>
            <a:spLocks noGrp="1"/>
          </p:cNvSpPr>
          <p:nvPr>
            <p:ph type="sldNum" sz="quarter" idx="12"/>
          </p:nvPr>
        </p:nvSpPr>
        <p:spPr/>
        <p:txBody>
          <a:bodyPr/>
          <a:lstStyle/>
          <a:p>
            <a:fld id="{4A6EF451-DC76-41A0-9AB2-DFD567C6191A}" type="slidenum">
              <a:rPr lang="fa-IR" smtClean="0"/>
              <a:t>‹#›</a:t>
            </a:fld>
            <a:endParaRPr lang="fa-IR"/>
          </a:p>
        </p:txBody>
      </p:sp>
    </p:spTree>
    <p:extLst>
      <p:ext uri="{BB962C8B-B14F-4D97-AF65-F5344CB8AC3E}">
        <p14:creationId xmlns:p14="http://schemas.microsoft.com/office/powerpoint/2010/main" val="35992780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039CB-EFBC-4755-9AD1-BCF05022B83A}"/>
              </a:ext>
            </a:extLst>
          </p:cNvPr>
          <p:cNvSpPr>
            <a:spLocks noGrp="1"/>
          </p:cNvSpPr>
          <p:nvPr>
            <p:ph type="title"/>
          </p:nvPr>
        </p:nvSpPr>
        <p:spPr/>
        <p:txBody>
          <a:bodyPr/>
          <a:lstStyle/>
          <a:p>
            <a:r>
              <a:rPr lang="en-US"/>
              <a:t>Click to edit Master title style</a:t>
            </a:r>
            <a:endParaRPr lang="fa-IR"/>
          </a:p>
        </p:txBody>
      </p:sp>
      <p:sp>
        <p:nvSpPr>
          <p:cNvPr id="3" name="Vertical Text Placeholder 2">
            <a:extLst>
              <a:ext uri="{FF2B5EF4-FFF2-40B4-BE49-F238E27FC236}">
                <a16:creationId xmlns:a16="http://schemas.microsoft.com/office/drawing/2014/main" id="{D09151D4-EDCD-4456-853C-D227CEA4F90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Date Placeholder 3">
            <a:extLst>
              <a:ext uri="{FF2B5EF4-FFF2-40B4-BE49-F238E27FC236}">
                <a16:creationId xmlns:a16="http://schemas.microsoft.com/office/drawing/2014/main" id="{F94363FB-B6D0-48F4-AE35-8DBCBE3EAA8E}"/>
              </a:ext>
            </a:extLst>
          </p:cNvPr>
          <p:cNvSpPr>
            <a:spLocks noGrp="1"/>
          </p:cNvSpPr>
          <p:nvPr>
            <p:ph type="dt" sz="half" idx="10"/>
          </p:nvPr>
        </p:nvSpPr>
        <p:spPr/>
        <p:txBody>
          <a:bodyPr/>
          <a:lstStyle/>
          <a:p>
            <a:fld id="{FD3B4EFC-7B87-4336-8F8E-33AAC0447D7A}" type="datetimeFigureOut">
              <a:rPr lang="fa-IR" smtClean="0"/>
              <a:t>1445/05/13</a:t>
            </a:fld>
            <a:endParaRPr lang="fa-IR"/>
          </a:p>
        </p:txBody>
      </p:sp>
      <p:sp>
        <p:nvSpPr>
          <p:cNvPr id="5" name="Footer Placeholder 4">
            <a:extLst>
              <a:ext uri="{FF2B5EF4-FFF2-40B4-BE49-F238E27FC236}">
                <a16:creationId xmlns:a16="http://schemas.microsoft.com/office/drawing/2014/main" id="{90E1C6DB-8478-4409-B47A-7D913A433AFC}"/>
              </a:ext>
            </a:extLst>
          </p:cNvPr>
          <p:cNvSpPr>
            <a:spLocks noGrp="1"/>
          </p:cNvSpPr>
          <p:nvPr>
            <p:ph type="ftr" sz="quarter" idx="11"/>
          </p:nvPr>
        </p:nvSpPr>
        <p:spPr/>
        <p:txBody>
          <a:bodyPr/>
          <a:lstStyle/>
          <a:p>
            <a:endParaRPr lang="fa-IR"/>
          </a:p>
        </p:txBody>
      </p:sp>
      <p:sp>
        <p:nvSpPr>
          <p:cNvPr id="6" name="Slide Number Placeholder 5">
            <a:extLst>
              <a:ext uri="{FF2B5EF4-FFF2-40B4-BE49-F238E27FC236}">
                <a16:creationId xmlns:a16="http://schemas.microsoft.com/office/drawing/2014/main" id="{F22CD707-DBA7-42B5-AAA0-72AADBFB0724}"/>
              </a:ext>
            </a:extLst>
          </p:cNvPr>
          <p:cNvSpPr>
            <a:spLocks noGrp="1"/>
          </p:cNvSpPr>
          <p:nvPr>
            <p:ph type="sldNum" sz="quarter" idx="12"/>
          </p:nvPr>
        </p:nvSpPr>
        <p:spPr/>
        <p:txBody>
          <a:bodyPr/>
          <a:lstStyle/>
          <a:p>
            <a:fld id="{4A6EF451-DC76-41A0-9AB2-DFD567C6191A}" type="slidenum">
              <a:rPr lang="fa-IR" smtClean="0"/>
              <a:t>‹#›</a:t>
            </a:fld>
            <a:endParaRPr lang="fa-IR"/>
          </a:p>
        </p:txBody>
      </p:sp>
    </p:spTree>
    <p:extLst>
      <p:ext uri="{BB962C8B-B14F-4D97-AF65-F5344CB8AC3E}">
        <p14:creationId xmlns:p14="http://schemas.microsoft.com/office/powerpoint/2010/main" val="8214985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AA17D87-6303-4D86-A521-8A20D1E4BF0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fa-IR"/>
          </a:p>
        </p:txBody>
      </p:sp>
      <p:sp>
        <p:nvSpPr>
          <p:cNvPr id="3" name="Vertical Text Placeholder 2">
            <a:extLst>
              <a:ext uri="{FF2B5EF4-FFF2-40B4-BE49-F238E27FC236}">
                <a16:creationId xmlns:a16="http://schemas.microsoft.com/office/drawing/2014/main" id="{E1BE8AA0-BDD3-4494-B546-E56DBB937AD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Date Placeholder 3">
            <a:extLst>
              <a:ext uri="{FF2B5EF4-FFF2-40B4-BE49-F238E27FC236}">
                <a16:creationId xmlns:a16="http://schemas.microsoft.com/office/drawing/2014/main" id="{9833E285-C313-4338-BB8B-AC893B441496}"/>
              </a:ext>
            </a:extLst>
          </p:cNvPr>
          <p:cNvSpPr>
            <a:spLocks noGrp="1"/>
          </p:cNvSpPr>
          <p:nvPr>
            <p:ph type="dt" sz="half" idx="10"/>
          </p:nvPr>
        </p:nvSpPr>
        <p:spPr/>
        <p:txBody>
          <a:bodyPr/>
          <a:lstStyle/>
          <a:p>
            <a:fld id="{FD3B4EFC-7B87-4336-8F8E-33AAC0447D7A}" type="datetimeFigureOut">
              <a:rPr lang="fa-IR" smtClean="0"/>
              <a:t>1445/05/13</a:t>
            </a:fld>
            <a:endParaRPr lang="fa-IR"/>
          </a:p>
        </p:txBody>
      </p:sp>
      <p:sp>
        <p:nvSpPr>
          <p:cNvPr id="5" name="Footer Placeholder 4">
            <a:extLst>
              <a:ext uri="{FF2B5EF4-FFF2-40B4-BE49-F238E27FC236}">
                <a16:creationId xmlns:a16="http://schemas.microsoft.com/office/drawing/2014/main" id="{6662A1CC-070A-4D6D-9E3B-339220354467}"/>
              </a:ext>
            </a:extLst>
          </p:cNvPr>
          <p:cNvSpPr>
            <a:spLocks noGrp="1"/>
          </p:cNvSpPr>
          <p:nvPr>
            <p:ph type="ftr" sz="quarter" idx="11"/>
          </p:nvPr>
        </p:nvSpPr>
        <p:spPr/>
        <p:txBody>
          <a:bodyPr/>
          <a:lstStyle/>
          <a:p>
            <a:endParaRPr lang="fa-IR"/>
          </a:p>
        </p:txBody>
      </p:sp>
      <p:sp>
        <p:nvSpPr>
          <p:cNvPr id="6" name="Slide Number Placeholder 5">
            <a:extLst>
              <a:ext uri="{FF2B5EF4-FFF2-40B4-BE49-F238E27FC236}">
                <a16:creationId xmlns:a16="http://schemas.microsoft.com/office/drawing/2014/main" id="{744F5064-A7F2-4B5B-AF57-A979BA213A9E}"/>
              </a:ext>
            </a:extLst>
          </p:cNvPr>
          <p:cNvSpPr>
            <a:spLocks noGrp="1"/>
          </p:cNvSpPr>
          <p:nvPr>
            <p:ph type="sldNum" sz="quarter" idx="12"/>
          </p:nvPr>
        </p:nvSpPr>
        <p:spPr/>
        <p:txBody>
          <a:bodyPr/>
          <a:lstStyle/>
          <a:p>
            <a:fld id="{4A6EF451-DC76-41A0-9AB2-DFD567C6191A}" type="slidenum">
              <a:rPr lang="fa-IR" smtClean="0"/>
              <a:t>‹#›</a:t>
            </a:fld>
            <a:endParaRPr lang="fa-IR"/>
          </a:p>
        </p:txBody>
      </p:sp>
    </p:spTree>
    <p:extLst>
      <p:ext uri="{BB962C8B-B14F-4D97-AF65-F5344CB8AC3E}">
        <p14:creationId xmlns:p14="http://schemas.microsoft.com/office/powerpoint/2010/main" val="26434293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122239"/>
            <a:ext cx="10972800" cy="60086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3" name="Rectangle 5"/>
          <p:cNvSpPr>
            <a:spLocks noGrp="1" noChangeArrowheads="1"/>
          </p:cNvSpPr>
          <p:nvPr>
            <p:ph type="dt" sz="half" idx="10"/>
          </p:nvPr>
        </p:nvSpPr>
        <p:spPr>
          <a:ln/>
        </p:spPr>
        <p:txBody>
          <a:bodyPr/>
          <a:lstStyle>
            <a:lvl1pPr>
              <a:defRPr/>
            </a:lvl1pPr>
          </a:lstStyle>
          <a:p>
            <a:pPr>
              <a:defRPr/>
            </a:pPr>
            <a:fld id="{89989FB2-13D7-445A-99E3-66B4B75698CF}" type="datetimeFigureOut">
              <a:rPr lang="en-US"/>
              <a:pPr>
                <a:defRPr/>
              </a:pPr>
              <a:t>11/25/2023</a:t>
            </a:fld>
            <a:endParaRPr lang="en-US" alt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7"/>
          <p:cNvSpPr>
            <a:spLocks noGrp="1" noChangeArrowheads="1"/>
          </p:cNvSpPr>
          <p:nvPr>
            <p:ph type="sldNum" sz="quarter" idx="12"/>
          </p:nvPr>
        </p:nvSpPr>
        <p:spPr>
          <a:ln/>
        </p:spPr>
        <p:txBody>
          <a:bodyPr/>
          <a:lstStyle>
            <a:lvl1pPr>
              <a:defRPr/>
            </a:lvl1pPr>
          </a:lstStyle>
          <a:p>
            <a:fld id="{FDAD01F1-1CA2-4A58-B2BA-360182BF21A2}" type="slidenum">
              <a:rPr lang="ar-SA" altLang="en-US"/>
              <a:pPr/>
              <a:t>‹#›</a:t>
            </a:fld>
            <a:endParaRPr lang="en-US" altLang="en-US"/>
          </a:p>
        </p:txBody>
      </p:sp>
    </p:spTree>
    <p:extLst>
      <p:ext uri="{BB962C8B-B14F-4D97-AF65-F5344CB8AC3E}">
        <p14:creationId xmlns:p14="http://schemas.microsoft.com/office/powerpoint/2010/main" val="1795944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5B333-D537-4740-A557-B47996066147}"/>
              </a:ext>
            </a:extLst>
          </p:cNvPr>
          <p:cNvSpPr>
            <a:spLocks noGrp="1"/>
          </p:cNvSpPr>
          <p:nvPr>
            <p:ph type="title"/>
          </p:nvPr>
        </p:nvSpPr>
        <p:spPr/>
        <p:txBody>
          <a:bodyPr/>
          <a:lstStyle/>
          <a:p>
            <a:r>
              <a:rPr lang="en-US"/>
              <a:t>Click to edit Master title style</a:t>
            </a:r>
            <a:endParaRPr lang="fa-IR"/>
          </a:p>
        </p:txBody>
      </p:sp>
      <p:sp>
        <p:nvSpPr>
          <p:cNvPr id="3" name="Content Placeholder 2">
            <a:extLst>
              <a:ext uri="{FF2B5EF4-FFF2-40B4-BE49-F238E27FC236}">
                <a16:creationId xmlns:a16="http://schemas.microsoft.com/office/drawing/2014/main" id="{E737864B-7EE3-4491-A6F5-BEADC1465AB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Date Placeholder 3">
            <a:extLst>
              <a:ext uri="{FF2B5EF4-FFF2-40B4-BE49-F238E27FC236}">
                <a16:creationId xmlns:a16="http://schemas.microsoft.com/office/drawing/2014/main" id="{ECC556E9-2BE1-40D7-BD80-93109283F629}"/>
              </a:ext>
            </a:extLst>
          </p:cNvPr>
          <p:cNvSpPr>
            <a:spLocks noGrp="1"/>
          </p:cNvSpPr>
          <p:nvPr>
            <p:ph type="dt" sz="half" idx="10"/>
          </p:nvPr>
        </p:nvSpPr>
        <p:spPr/>
        <p:txBody>
          <a:bodyPr/>
          <a:lstStyle/>
          <a:p>
            <a:fld id="{FD3B4EFC-7B87-4336-8F8E-33AAC0447D7A}" type="datetimeFigureOut">
              <a:rPr lang="fa-IR" smtClean="0"/>
              <a:t>1445/05/13</a:t>
            </a:fld>
            <a:endParaRPr lang="fa-IR"/>
          </a:p>
        </p:txBody>
      </p:sp>
      <p:sp>
        <p:nvSpPr>
          <p:cNvPr id="5" name="Footer Placeholder 4">
            <a:extLst>
              <a:ext uri="{FF2B5EF4-FFF2-40B4-BE49-F238E27FC236}">
                <a16:creationId xmlns:a16="http://schemas.microsoft.com/office/drawing/2014/main" id="{FAADE479-1816-40FB-8B44-596151FF2005}"/>
              </a:ext>
            </a:extLst>
          </p:cNvPr>
          <p:cNvSpPr>
            <a:spLocks noGrp="1"/>
          </p:cNvSpPr>
          <p:nvPr>
            <p:ph type="ftr" sz="quarter" idx="11"/>
          </p:nvPr>
        </p:nvSpPr>
        <p:spPr/>
        <p:txBody>
          <a:bodyPr/>
          <a:lstStyle/>
          <a:p>
            <a:endParaRPr lang="fa-IR"/>
          </a:p>
        </p:txBody>
      </p:sp>
      <p:sp>
        <p:nvSpPr>
          <p:cNvPr id="6" name="Slide Number Placeholder 5">
            <a:extLst>
              <a:ext uri="{FF2B5EF4-FFF2-40B4-BE49-F238E27FC236}">
                <a16:creationId xmlns:a16="http://schemas.microsoft.com/office/drawing/2014/main" id="{F006B242-1563-435D-B427-4FD11C585156}"/>
              </a:ext>
            </a:extLst>
          </p:cNvPr>
          <p:cNvSpPr>
            <a:spLocks noGrp="1"/>
          </p:cNvSpPr>
          <p:nvPr>
            <p:ph type="sldNum" sz="quarter" idx="12"/>
          </p:nvPr>
        </p:nvSpPr>
        <p:spPr/>
        <p:txBody>
          <a:bodyPr/>
          <a:lstStyle/>
          <a:p>
            <a:fld id="{4A6EF451-DC76-41A0-9AB2-DFD567C6191A}" type="slidenum">
              <a:rPr lang="fa-IR" smtClean="0"/>
              <a:t>‹#›</a:t>
            </a:fld>
            <a:endParaRPr lang="fa-IR"/>
          </a:p>
        </p:txBody>
      </p:sp>
    </p:spTree>
    <p:extLst>
      <p:ext uri="{BB962C8B-B14F-4D97-AF65-F5344CB8AC3E}">
        <p14:creationId xmlns:p14="http://schemas.microsoft.com/office/powerpoint/2010/main" val="26798282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9561F-3C32-4571-BC11-9D91F8410CA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fa-IR"/>
          </a:p>
        </p:txBody>
      </p:sp>
      <p:sp>
        <p:nvSpPr>
          <p:cNvPr id="3" name="Text Placeholder 2">
            <a:extLst>
              <a:ext uri="{FF2B5EF4-FFF2-40B4-BE49-F238E27FC236}">
                <a16:creationId xmlns:a16="http://schemas.microsoft.com/office/drawing/2014/main" id="{E589B303-EB0B-43A3-8F5A-2C41A702040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4DC776-5E45-4DFD-8C8C-C115EF7C0739}"/>
              </a:ext>
            </a:extLst>
          </p:cNvPr>
          <p:cNvSpPr>
            <a:spLocks noGrp="1"/>
          </p:cNvSpPr>
          <p:nvPr>
            <p:ph type="dt" sz="half" idx="10"/>
          </p:nvPr>
        </p:nvSpPr>
        <p:spPr/>
        <p:txBody>
          <a:bodyPr/>
          <a:lstStyle/>
          <a:p>
            <a:fld id="{FD3B4EFC-7B87-4336-8F8E-33AAC0447D7A}" type="datetimeFigureOut">
              <a:rPr lang="fa-IR" smtClean="0"/>
              <a:t>1445/05/13</a:t>
            </a:fld>
            <a:endParaRPr lang="fa-IR"/>
          </a:p>
        </p:txBody>
      </p:sp>
      <p:sp>
        <p:nvSpPr>
          <p:cNvPr id="5" name="Footer Placeholder 4">
            <a:extLst>
              <a:ext uri="{FF2B5EF4-FFF2-40B4-BE49-F238E27FC236}">
                <a16:creationId xmlns:a16="http://schemas.microsoft.com/office/drawing/2014/main" id="{816EB0A2-3FF1-48E8-8D0E-90C9F15214A4}"/>
              </a:ext>
            </a:extLst>
          </p:cNvPr>
          <p:cNvSpPr>
            <a:spLocks noGrp="1"/>
          </p:cNvSpPr>
          <p:nvPr>
            <p:ph type="ftr" sz="quarter" idx="11"/>
          </p:nvPr>
        </p:nvSpPr>
        <p:spPr/>
        <p:txBody>
          <a:bodyPr/>
          <a:lstStyle/>
          <a:p>
            <a:endParaRPr lang="fa-IR"/>
          </a:p>
        </p:txBody>
      </p:sp>
      <p:sp>
        <p:nvSpPr>
          <p:cNvPr id="6" name="Slide Number Placeholder 5">
            <a:extLst>
              <a:ext uri="{FF2B5EF4-FFF2-40B4-BE49-F238E27FC236}">
                <a16:creationId xmlns:a16="http://schemas.microsoft.com/office/drawing/2014/main" id="{C48FF785-850C-495F-8ADB-BCE5D30A095D}"/>
              </a:ext>
            </a:extLst>
          </p:cNvPr>
          <p:cNvSpPr>
            <a:spLocks noGrp="1"/>
          </p:cNvSpPr>
          <p:nvPr>
            <p:ph type="sldNum" sz="quarter" idx="12"/>
          </p:nvPr>
        </p:nvSpPr>
        <p:spPr/>
        <p:txBody>
          <a:bodyPr/>
          <a:lstStyle/>
          <a:p>
            <a:fld id="{4A6EF451-DC76-41A0-9AB2-DFD567C6191A}" type="slidenum">
              <a:rPr lang="fa-IR" smtClean="0"/>
              <a:t>‹#›</a:t>
            </a:fld>
            <a:endParaRPr lang="fa-IR"/>
          </a:p>
        </p:txBody>
      </p:sp>
    </p:spTree>
    <p:extLst>
      <p:ext uri="{BB962C8B-B14F-4D97-AF65-F5344CB8AC3E}">
        <p14:creationId xmlns:p14="http://schemas.microsoft.com/office/powerpoint/2010/main" val="34057796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B588B-EEBC-4E96-95C6-18EF49F8BF98}"/>
              </a:ext>
            </a:extLst>
          </p:cNvPr>
          <p:cNvSpPr>
            <a:spLocks noGrp="1"/>
          </p:cNvSpPr>
          <p:nvPr>
            <p:ph type="title"/>
          </p:nvPr>
        </p:nvSpPr>
        <p:spPr/>
        <p:txBody>
          <a:bodyPr/>
          <a:lstStyle/>
          <a:p>
            <a:r>
              <a:rPr lang="en-US"/>
              <a:t>Click to edit Master title style</a:t>
            </a:r>
            <a:endParaRPr lang="fa-IR"/>
          </a:p>
        </p:txBody>
      </p:sp>
      <p:sp>
        <p:nvSpPr>
          <p:cNvPr id="3" name="Content Placeholder 2">
            <a:extLst>
              <a:ext uri="{FF2B5EF4-FFF2-40B4-BE49-F238E27FC236}">
                <a16:creationId xmlns:a16="http://schemas.microsoft.com/office/drawing/2014/main" id="{CE5B09B1-9ADF-4B32-8DCF-B7A26120CE8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Content Placeholder 3">
            <a:extLst>
              <a:ext uri="{FF2B5EF4-FFF2-40B4-BE49-F238E27FC236}">
                <a16:creationId xmlns:a16="http://schemas.microsoft.com/office/drawing/2014/main" id="{7A231183-41D7-441F-9342-948B52023A8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5" name="Date Placeholder 4">
            <a:extLst>
              <a:ext uri="{FF2B5EF4-FFF2-40B4-BE49-F238E27FC236}">
                <a16:creationId xmlns:a16="http://schemas.microsoft.com/office/drawing/2014/main" id="{DB101F09-219B-4236-BAC1-9B5BF616999E}"/>
              </a:ext>
            </a:extLst>
          </p:cNvPr>
          <p:cNvSpPr>
            <a:spLocks noGrp="1"/>
          </p:cNvSpPr>
          <p:nvPr>
            <p:ph type="dt" sz="half" idx="10"/>
          </p:nvPr>
        </p:nvSpPr>
        <p:spPr/>
        <p:txBody>
          <a:bodyPr/>
          <a:lstStyle/>
          <a:p>
            <a:fld id="{FD3B4EFC-7B87-4336-8F8E-33AAC0447D7A}" type="datetimeFigureOut">
              <a:rPr lang="fa-IR" smtClean="0"/>
              <a:t>1445/05/13</a:t>
            </a:fld>
            <a:endParaRPr lang="fa-IR"/>
          </a:p>
        </p:txBody>
      </p:sp>
      <p:sp>
        <p:nvSpPr>
          <p:cNvPr id="6" name="Footer Placeholder 5">
            <a:extLst>
              <a:ext uri="{FF2B5EF4-FFF2-40B4-BE49-F238E27FC236}">
                <a16:creationId xmlns:a16="http://schemas.microsoft.com/office/drawing/2014/main" id="{E2AD6CDA-80F6-40A8-B778-CAB65F80B73D}"/>
              </a:ext>
            </a:extLst>
          </p:cNvPr>
          <p:cNvSpPr>
            <a:spLocks noGrp="1"/>
          </p:cNvSpPr>
          <p:nvPr>
            <p:ph type="ftr" sz="quarter" idx="11"/>
          </p:nvPr>
        </p:nvSpPr>
        <p:spPr/>
        <p:txBody>
          <a:bodyPr/>
          <a:lstStyle/>
          <a:p>
            <a:endParaRPr lang="fa-IR"/>
          </a:p>
        </p:txBody>
      </p:sp>
      <p:sp>
        <p:nvSpPr>
          <p:cNvPr id="7" name="Slide Number Placeholder 6">
            <a:extLst>
              <a:ext uri="{FF2B5EF4-FFF2-40B4-BE49-F238E27FC236}">
                <a16:creationId xmlns:a16="http://schemas.microsoft.com/office/drawing/2014/main" id="{85E2F929-FDDA-4DE4-9FE5-262C4323AA86}"/>
              </a:ext>
            </a:extLst>
          </p:cNvPr>
          <p:cNvSpPr>
            <a:spLocks noGrp="1"/>
          </p:cNvSpPr>
          <p:nvPr>
            <p:ph type="sldNum" sz="quarter" idx="12"/>
          </p:nvPr>
        </p:nvSpPr>
        <p:spPr/>
        <p:txBody>
          <a:bodyPr/>
          <a:lstStyle/>
          <a:p>
            <a:fld id="{4A6EF451-DC76-41A0-9AB2-DFD567C6191A}" type="slidenum">
              <a:rPr lang="fa-IR" smtClean="0"/>
              <a:t>‹#›</a:t>
            </a:fld>
            <a:endParaRPr lang="fa-IR"/>
          </a:p>
        </p:txBody>
      </p:sp>
    </p:spTree>
    <p:extLst>
      <p:ext uri="{BB962C8B-B14F-4D97-AF65-F5344CB8AC3E}">
        <p14:creationId xmlns:p14="http://schemas.microsoft.com/office/powerpoint/2010/main" val="4254425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18648-24D8-4705-8EDB-1AF1C478D9E2}"/>
              </a:ext>
            </a:extLst>
          </p:cNvPr>
          <p:cNvSpPr>
            <a:spLocks noGrp="1"/>
          </p:cNvSpPr>
          <p:nvPr>
            <p:ph type="title"/>
          </p:nvPr>
        </p:nvSpPr>
        <p:spPr>
          <a:xfrm>
            <a:off x="839788" y="365125"/>
            <a:ext cx="10515600" cy="1325563"/>
          </a:xfrm>
        </p:spPr>
        <p:txBody>
          <a:bodyPr/>
          <a:lstStyle/>
          <a:p>
            <a:r>
              <a:rPr lang="en-US"/>
              <a:t>Click to edit Master title style</a:t>
            </a:r>
            <a:endParaRPr lang="fa-IR"/>
          </a:p>
        </p:txBody>
      </p:sp>
      <p:sp>
        <p:nvSpPr>
          <p:cNvPr id="3" name="Text Placeholder 2">
            <a:extLst>
              <a:ext uri="{FF2B5EF4-FFF2-40B4-BE49-F238E27FC236}">
                <a16:creationId xmlns:a16="http://schemas.microsoft.com/office/drawing/2014/main" id="{CE526DD2-6BAA-47D3-B4DF-2EF378CDFEA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19B484-A2D4-403C-8292-F82628E62F7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5" name="Text Placeholder 4">
            <a:extLst>
              <a:ext uri="{FF2B5EF4-FFF2-40B4-BE49-F238E27FC236}">
                <a16:creationId xmlns:a16="http://schemas.microsoft.com/office/drawing/2014/main" id="{ABB78592-CBF1-4000-B9DA-DD75BCE45FA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A92A5B9-7A6B-40C9-A77D-2E3902C41AC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7" name="Date Placeholder 6">
            <a:extLst>
              <a:ext uri="{FF2B5EF4-FFF2-40B4-BE49-F238E27FC236}">
                <a16:creationId xmlns:a16="http://schemas.microsoft.com/office/drawing/2014/main" id="{DDB662FA-7411-4593-B4CD-C1666AB31C56}"/>
              </a:ext>
            </a:extLst>
          </p:cNvPr>
          <p:cNvSpPr>
            <a:spLocks noGrp="1"/>
          </p:cNvSpPr>
          <p:nvPr>
            <p:ph type="dt" sz="half" idx="10"/>
          </p:nvPr>
        </p:nvSpPr>
        <p:spPr/>
        <p:txBody>
          <a:bodyPr/>
          <a:lstStyle/>
          <a:p>
            <a:fld id="{FD3B4EFC-7B87-4336-8F8E-33AAC0447D7A}" type="datetimeFigureOut">
              <a:rPr lang="fa-IR" smtClean="0"/>
              <a:t>1445/05/13</a:t>
            </a:fld>
            <a:endParaRPr lang="fa-IR"/>
          </a:p>
        </p:txBody>
      </p:sp>
      <p:sp>
        <p:nvSpPr>
          <p:cNvPr id="8" name="Footer Placeholder 7">
            <a:extLst>
              <a:ext uri="{FF2B5EF4-FFF2-40B4-BE49-F238E27FC236}">
                <a16:creationId xmlns:a16="http://schemas.microsoft.com/office/drawing/2014/main" id="{15DFF0ED-3E47-4448-B22F-A0E153BD0D05}"/>
              </a:ext>
            </a:extLst>
          </p:cNvPr>
          <p:cNvSpPr>
            <a:spLocks noGrp="1"/>
          </p:cNvSpPr>
          <p:nvPr>
            <p:ph type="ftr" sz="quarter" idx="11"/>
          </p:nvPr>
        </p:nvSpPr>
        <p:spPr/>
        <p:txBody>
          <a:bodyPr/>
          <a:lstStyle/>
          <a:p>
            <a:endParaRPr lang="fa-IR"/>
          </a:p>
        </p:txBody>
      </p:sp>
      <p:sp>
        <p:nvSpPr>
          <p:cNvPr id="9" name="Slide Number Placeholder 8">
            <a:extLst>
              <a:ext uri="{FF2B5EF4-FFF2-40B4-BE49-F238E27FC236}">
                <a16:creationId xmlns:a16="http://schemas.microsoft.com/office/drawing/2014/main" id="{E8073BFD-B47A-40A7-B3E6-5DAD7AA8959C}"/>
              </a:ext>
            </a:extLst>
          </p:cNvPr>
          <p:cNvSpPr>
            <a:spLocks noGrp="1"/>
          </p:cNvSpPr>
          <p:nvPr>
            <p:ph type="sldNum" sz="quarter" idx="12"/>
          </p:nvPr>
        </p:nvSpPr>
        <p:spPr/>
        <p:txBody>
          <a:bodyPr/>
          <a:lstStyle/>
          <a:p>
            <a:fld id="{4A6EF451-DC76-41A0-9AB2-DFD567C6191A}" type="slidenum">
              <a:rPr lang="fa-IR" smtClean="0"/>
              <a:t>‹#›</a:t>
            </a:fld>
            <a:endParaRPr lang="fa-IR"/>
          </a:p>
        </p:txBody>
      </p:sp>
    </p:spTree>
    <p:extLst>
      <p:ext uri="{BB962C8B-B14F-4D97-AF65-F5344CB8AC3E}">
        <p14:creationId xmlns:p14="http://schemas.microsoft.com/office/powerpoint/2010/main" val="1238273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6CB53-E3A9-4B0E-8897-7C102336B4CB}"/>
              </a:ext>
            </a:extLst>
          </p:cNvPr>
          <p:cNvSpPr>
            <a:spLocks noGrp="1"/>
          </p:cNvSpPr>
          <p:nvPr>
            <p:ph type="title"/>
          </p:nvPr>
        </p:nvSpPr>
        <p:spPr/>
        <p:txBody>
          <a:bodyPr/>
          <a:lstStyle/>
          <a:p>
            <a:r>
              <a:rPr lang="en-US"/>
              <a:t>Click to edit Master title style</a:t>
            </a:r>
            <a:endParaRPr lang="fa-IR"/>
          </a:p>
        </p:txBody>
      </p:sp>
      <p:sp>
        <p:nvSpPr>
          <p:cNvPr id="3" name="Date Placeholder 2">
            <a:extLst>
              <a:ext uri="{FF2B5EF4-FFF2-40B4-BE49-F238E27FC236}">
                <a16:creationId xmlns:a16="http://schemas.microsoft.com/office/drawing/2014/main" id="{6102DD38-5CD6-4491-A224-B98EB75D34A7}"/>
              </a:ext>
            </a:extLst>
          </p:cNvPr>
          <p:cNvSpPr>
            <a:spLocks noGrp="1"/>
          </p:cNvSpPr>
          <p:nvPr>
            <p:ph type="dt" sz="half" idx="10"/>
          </p:nvPr>
        </p:nvSpPr>
        <p:spPr/>
        <p:txBody>
          <a:bodyPr/>
          <a:lstStyle/>
          <a:p>
            <a:fld id="{FD3B4EFC-7B87-4336-8F8E-33AAC0447D7A}" type="datetimeFigureOut">
              <a:rPr lang="fa-IR" smtClean="0"/>
              <a:t>1445/05/13</a:t>
            </a:fld>
            <a:endParaRPr lang="fa-IR"/>
          </a:p>
        </p:txBody>
      </p:sp>
      <p:sp>
        <p:nvSpPr>
          <p:cNvPr id="4" name="Footer Placeholder 3">
            <a:extLst>
              <a:ext uri="{FF2B5EF4-FFF2-40B4-BE49-F238E27FC236}">
                <a16:creationId xmlns:a16="http://schemas.microsoft.com/office/drawing/2014/main" id="{59FD2644-387A-4620-A95D-02B8D3AFDAE4}"/>
              </a:ext>
            </a:extLst>
          </p:cNvPr>
          <p:cNvSpPr>
            <a:spLocks noGrp="1"/>
          </p:cNvSpPr>
          <p:nvPr>
            <p:ph type="ftr" sz="quarter" idx="11"/>
          </p:nvPr>
        </p:nvSpPr>
        <p:spPr/>
        <p:txBody>
          <a:bodyPr/>
          <a:lstStyle/>
          <a:p>
            <a:endParaRPr lang="fa-IR"/>
          </a:p>
        </p:txBody>
      </p:sp>
      <p:sp>
        <p:nvSpPr>
          <p:cNvPr id="5" name="Slide Number Placeholder 4">
            <a:extLst>
              <a:ext uri="{FF2B5EF4-FFF2-40B4-BE49-F238E27FC236}">
                <a16:creationId xmlns:a16="http://schemas.microsoft.com/office/drawing/2014/main" id="{1AD856F9-7FFB-4DE9-B6B7-0C0EEE2E67ED}"/>
              </a:ext>
            </a:extLst>
          </p:cNvPr>
          <p:cNvSpPr>
            <a:spLocks noGrp="1"/>
          </p:cNvSpPr>
          <p:nvPr>
            <p:ph type="sldNum" sz="quarter" idx="12"/>
          </p:nvPr>
        </p:nvSpPr>
        <p:spPr/>
        <p:txBody>
          <a:bodyPr/>
          <a:lstStyle/>
          <a:p>
            <a:fld id="{4A6EF451-DC76-41A0-9AB2-DFD567C6191A}" type="slidenum">
              <a:rPr lang="fa-IR" smtClean="0"/>
              <a:t>‹#›</a:t>
            </a:fld>
            <a:endParaRPr lang="fa-IR"/>
          </a:p>
        </p:txBody>
      </p:sp>
    </p:spTree>
    <p:extLst>
      <p:ext uri="{BB962C8B-B14F-4D97-AF65-F5344CB8AC3E}">
        <p14:creationId xmlns:p14="http://schemas.microsoft.com/office/powerpoint/2010/main" val="28564397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82760DC-7E96-4297-8754-F32563081A2E}"/>
              </a:ext>
            </a:extLst>
          </p:cNvPr>
          <p:cNvSpPr>
            <a:spLocks noGrp="1"/>
          </p:cNvSpPr>
          <p:nvPr>
            <p:ph type="dt" sz="half" idx="10"/>
          </p:nvPr>
        </p:nvSpPr>
        <p:spPr/>
        <p:txBody>
          <a:bodyPr/>
          <a:lstStyle/>
          <a:p>
            <a:fld id="{FD3B4EFC-7B87-4336-8F8E-33AAC0447D7A}" type="datetimeFigureOut">
              <a:rPr lang="fa-IR" smtClean="0"/>
              <a:t>1445/05/13</a:t>
            </a:fld>
            <a:endParaRPr lang="fa-IR"/>
          </a:p>
        </p:txBody>
      </p:sp>
      <p:sp>
        <p:nvSpPr>
          <p:cNvPr id="3" name="Footer Placeholder 2">
            <a:extLst>
              <a:ext uri="{FF2B5EF4-FFF2-40B4-BE49-F238E27FC236}">
                <a16:creationId xmlns:a16="http://schemas.microsoft.com/office/drawing/2014/main" id="{93331B6B-F4CD-4F9B-A68D-70C4752141DB}"/>
              </a:ext>
            </a:extLst>
          </p:cNvPr>
          <p:cNvSpPr>
            <a:spLocks noGrp="1"/>
          </p:cNvSpPr>
          <p:nvPr>
            <p:ph type="ftr" sz="quarter" idx="11"/>
          </p:nvPr>
        </p:nvSpPr>
        <p:spPr/>
        <p:txBody>
          <a:bodyPr/>
          <a:lstStyle/>
          <a:p>
            <a:endParaRPr lang="fa-IR"/>
          </a:p>
        </p:txBody>
      </p:sp>
      <p:sp>
        <p:nvSpPr>
          <p:cNvPr id="4" name="Slide Number Placeholder 3">
            <a:extLst>
              <a:ext uri="{FF2B5EF4-FFF2-40B4-BE49-F238E27FC236}">
                <a16:creationId xmlns:a16="http://schemas.microsoft.com/office/drawing/2014/main" id="{CFEB8045-E2C6-47EF-849D-6717495472AE}"/>
              </a:ext>
            </a:extLst>
          </p:cNvPr>
          <p:cNvSpPr>
            <a:spLocks noGrp="1"/>
          </p:cNvSpPr>
          <p:nvPr>
            <p:ph type="sldNum" sz="quarter" idx="12"/>
          </p:nvPr>
        </p:nvSpPr>
        <p:spPr/>
        <p:txBody>
          <a:bodyPr/>
          <a:lstStyle/>
          <a:p>
            <a:fld id="{4A6EF451-DC76-41A0-9AB2-DFD567C6191A}" type="slidenum">
              <a:rPr lang="fa-IR" smtClean="0"/>
              <a:t>‹#›</a:t>
            </a:fld>
            <a:endParaRPr lang="fa-IR"/>
          </a:p>
        </p:txBody>
      </p:sp>
    </p:spTree>
    <p:extLst>
      <p:ext uri="{BB962C8B-B14F-4D97-AF65-F5344CB8AC3E}">
        <p14:creationId xmlns:p14="http://schemas.microsoft.com/office/powerpoint/2010/main" val="18804491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606FF-9AF9-41C8-9051-DB0C56D9DB7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a-IR"/>
          </a:p>
        </p:txBody>
      </p:sp>
      <p:sp>
        <p:nvSpPr>
          <p:cNvPr id="3" name="Content Placeholder 2">
            <a:extLst>
              <a:ext uri="{FF2B5EF4-FFF2-40B4-BE49-F238E27FC236}">
                <a16:creationId xmlns:a16="http://schemas.microsoft.com/office/drawing/2014/main" id="{91B9ED0D-E262-4CA2-A276-EBC9D4C8895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Text Placeholder 3">
            <a:extLst>
              <a:ext uri="{FF2B5EF4-FFF2-40B4-BE49-F238E27FC236}">
                <a16:creationId xmlns:a16="http://schemas.microsoft.com/office/drawing/2014/main" id="{C2A7150B-9C8A-4295-878E-C8E766CAFD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34BD5A-1BEA-4645-A94D-9F334CC743FB}"/>
              </a:ext>
            </a:extLst>
          </p:cNvPr>
          <p:cNvSpPr>
            <a:spLocks noGrp="1"/>
          </p:cNvSpPr>
          <p:nvPr>
            <p:ph type="dt" sz="half" idx="10"/>
          </p:nvPr>
        </p:nvSpPr>
        <p:spPr/>
        <p:txBody>
          <a:bodyPr/>
          <a:lstStyle/>
          <a:p>
            <a:fld id="{FD3B4EFC-7B87-4336-8F8E-33AAC0447D7A}" type="datetimeFigureOut">
              <a:rPr lang="fa-IR" smtClean="0"/>
              <a:t>1445/05/13</a:t>
            </a:fld>
            <a:endParaRPr lang="fa-IR"/>
          </a:p>
        </p:txBody>
      </p:sp>
      <p:sp>
        <p:nvSpPr>
          <p:cNvPr id="6" name="Footer Placeholder 5">
            <a:extLst>
              <a:ext uri="{FF2B5EF4-FFF2-40B4-BE49-F238E27FC236}">
                <a16:creationId xmlns:a16="http://schemas.microsoft.com/office/drawing/2014/main" id="{762E497E-8735-4109-9CE9-F2DFF7CC4EE1}"/>
              </a:ext>
            </a:extLst>
          </p:cNvPr>
          <p:cNvSpPr>
            <a:spLocks noGrp="1"/>
          </p:cNvSpPr>
          <p:nvPr>
            <p:ph type="ftr" sz="quarter" idx="11"/>
          </p:nvPr>
        </p:nvSpPr>
        <p:spPr/>
        <p:txBody>
          <a:bodyPr/>
          <a:lstStyle/>
          <a:p>
            <a:endParaRPr lang="fa-IR"/>
          </a:p>
        </p:txBody>
      </p:sp>
      <p:sp>
        <p:nvSpPr>
          <p:cNvPr id="7" name="Slide Number Placeholder 6">
            <a:extLst>
              <a:ext uri="{FF2B5EF4-FFF2-40B4-BE49-F238E27FC236}">
                <a16:creationId xmlns:a16="http://schemas.microsoft.com/office/drawing/2014/main" id="{91A62904-7C26-41C5-B097-D531D7FF5B3A}"/>
              </a:ext>
            </a:extLst>
          </p:cNvPr>
          <p:cNvSpPr>
            <a:spLocks noGrp="1"/>
          </p:cNvSpPr>
          <p:nvPr>
            <p:ph type="sldNum" sz="quarter" idx="12"/>
          </p:nvPr>
        </p:nvSpPr>
        <p:spPr/>
        <p:txBody>
          <a:bodyPr/>
          <a:lstStyle/>
          <a:p>
            <a:fld id="{4A6EF451-DC76-41A0-9AB2-DFD567C6191A}" type="slidenum">
              <a:rPr lang="fa-IR" smtClean="0"/>
              <a:t>‹#›</a:t>
            </a:fld>
            <a:endParaRPr lang="fa-IR"/>
          </a:p>
        </p:txBody>
      </p:sp>
    </p:spTree>
    <p:extLst>
      <p:ext uri="{BB962C8B-B14F-4D97-AF65-F5344CB8AC3E}">
        <p14:creationId xmlns:p14="http://schemas.microsoft.com/office/powerpoint/2010/main" val="28141889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AE6D7-43B5-4200-A7CB-9FA77F7CFB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a-IR"/>
          </a:p>
        </p:txBody>
      </p:sp>
      <p:sp>
        <p:nvSpPr>
          <p:cNvPr id="3" name="Picture Placeholder 2">
            <a:extLst>
              <a:ext uri="{FF2B5EF4-FFF2-40B4-BE49-F238E27FC236}">
                <a16:creationId xmlns:a16="http://schemas.microsoft.com/office/drawing/2014/main" id="{4328B707-8D9D-4B90-9CF7-E75413225B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a:extLst>
              <a:ext uri="{FF2B5EF4-FFF2-40B4-BE49-F238E27FC236}">
                <a16:creationId xmlns:a16="http://schemas.microsoft.com/office/drawing/2014/main" id="{A087EC57-C93C-490C-B24C-F15B0B8EEB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A90B898-1D2D-4DD3-90FE-ACDA19D1257C}"/>
              </a:ext>
            </a:extLst>
          </p:cNvPr>
          <p:cNvSpPr>
            <a:spLocks noGrp="1"/>
          </p:cNvSpPr>
          <p:nvPr>
            <p:ph type="dt" sz="half" idx="10"/>
          </p:nvPr>
        </p:nvSpPr>
        <p:spPr/>
        <p:txBody>
          <a:bodyPr/>
          <a:lstStyle/>
          <a:p>
            <a:fld id="{FD3B4EFC-7B87-4336-8F8E-33AAC0447D7A}" type="datetimeFigureOut">
              <a:rPr lang="fa-IR" smtClean="0"/>
              <a:t>1445/05/13</a:t>
            </a:fld>
            <a:endParaRPr lang="fa-IR"/>
          </a:p>
        </p:txBody>
      </p:sp>
      <p:sp>
        <p:nvSpPr>
          <p:cNvPr id="6" name="Footer Placeholder 5">
            <a:extLst>
              <a:ext uri="{FF2B5EF4-FFF2-40B4-BE49-F238E27FC236}">
                <a16:creationId xmlns:a16="http://schemas.microsoft.com/office/drawing/2014/main" id="{85FA0165-1648-49C6-8B7E-C2C7C595249D}"/>
              </a:ext>
            </a:extLst>
          </p:cNvPr>
          <p:cNvSpPr>
            <a:spLocks noGrp="1"/>
          </p:cNvSpPr>
          <p:nvPr>
            <p:ph type="ftr" sz="quarter" idx="11"/>
          </p:nvPr>
        </p:nvSpPr>
        <p:spPr/>
        <p:txBody>
          <a:bodyPr/>
          <a:lstStyle/>
          <a:p>
            <a:endParaRPr lang="fa-IR"/>
          </a:p>
        </p:txBody>
      </p:sp>
      <p:sp>
        <p:nvSpPr>
          <p:cNvPr id="7" name="Slide Number Placeholder 6">
            <a:extLst>
              <a:ext uri="{FF2B5EF4-FFF2-40B4-BE49-F238E27FC236}">
                <a16:creationId xmlns:a16="http://schemas.microsoft.com/office/drawing/2014/main" id="{0708B59D-B088-4337-AA1B-0FE6D9051236}"/>
              </a:ext>
            </a:extLst>
          </p:cNvPr>
          <p:cNvSpPr>
            <a:spLocks noGrp="1"/>
          </p:cNvSpPr>
          <p:nvPr>
            <p:ph type="sldNum" sz="quarter" idx="12"/>
          </p:nvPr>
        </p:nvSpPr>
        <p:spPr/>
        <p:txBody>
          <a:bodyPr/>
          <a:lstStyle/>
          <a:p>
            <a:fld id="{4A6EF451-DC76-41A0-9AB2-DFD567C6191A}" type="slidenum">
              <a:rPr lang="fa-IR" smtClean="0"/>
              <a:t>‹#›</a:t>
            </a:fld>
            <a:endParaRPr lang="fa-IR"/>
          </a:p>
        </p:txBody>
      </p:sp>
    </p:spTree>
    <p:extLst>
      <p:ext uri="{BB962C8B-B14F-4D97-AF65-F5344CB8AC3E}">
        <p14:creationId xmlns:p14="http://schemas.microsoft.com/office/powerpoint/2010/main" val="29149031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96BDE3-0DC8-4A9F-9BFD-62D7C696CDF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a-IR"/>
          </a:p>
        </p:txBody>
      </p:sp>
      <p:sp>
        <p:nvSpPr>
          <p:cNvPr id="3" name="Text Placeholder 2">
            <a:extLst>
              <a:ext uri="{FF2B5EF4-FFF2-40B4-BE49-F238E27FC236}">
                <a16:creationId xmlns:a16="http://schemas.microsoft.com/office/drawing/2014/main" id="{CC48AF6B-D70D-46D9-9902-5B93393F184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Date Placeholder 3">
            <a:extLst>
              <a:ext uri="{FF2B5EF4-FFF2-40B4-BE49-F238E27FC236}">
                <a16:creationId xmlns:a16="http://schemas.microsoft.com/office/drawing/2014/main" id="{EAF73B64-8193-4F09-B5A4-3F2F2AA5BA5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3B4EFC-7B87-4336-8F8E-33AAC0447D7A}" type="datetimeFigureOut">
              <a:rPr lang="fa-IR" smtClean="0"/>
              <a:t>1445/05/13</a:t>
            </a:fld>
            <a:endParaRPr lang="fa-IR"/>
          </a:p>
        </p:txBody>
      </p:sp>
      <p:sp>
        <p:nvSpPr>
          <p:cNvPr id="5" name="Footer Placeholder 4">
            <a:extLst>
              <a:ext uri="{FF2B5EF4-FFF2-40B4-BE49-F238E27FC236}">
                <a16:creationId xmlns:a16="http://schemas.microsoft.com/office/drawing/2014/main" id="{1A60C39D-61F9-4222-AA09-8D678B39B0C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a-IR"/>
          </a:p>
        </p:txBody>
      </p:sp>
      <p:sp>
        <p:nvSpPr>
          <p:cNvPr id="6" name="Slide Number Placeholder 5">
            <a:extLst>
              <a:ext uri="{FF2B5EF4-FFF2-40B4-BE49-F238E27FC236}">
                <a16:creationId xmlns:a16="http://schemas.microsoft.com/office/drawing/2014/main" id="{6CF29256-0D28-4FD9-8EEE-4839209A5E4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6EF451-DC76-41A0-9AB2-DFD567C6191A}" type="slidenum">
              <a:rPr lang="fa-IR" smtClean="0"/>
              <a:t>‹#›</a:t>
            </a:fld>
            <a:endParaRPr lang="fa-IR"/>
          </a:p>
        </p:txBody>
      </p:sp>
    </p:spTree>
    <p:extLst>
      <p:ext uri="{BB962C8B-B14F-4D97-AF65-F5344CB8AC3E}">
        <p14:creationId xmlns:p14="http://schemas.microsoft.com/office/powerpoint/2010/main" val="30708762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a-I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customXml" Target="../ink/ink1.xml"/><Relationship Id="rId1" Type="http://schemas.openxmlformats.org/officeDocument/2006/relationships/slideLayout" Target="../slideLayouts/slideLayout7.xml"/><Relationship Id="rId9" Type="http://schemas.openxmlformats.org/officeDocument/2006/relationships/image" Target="../media/image1.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2" Type="http://schemas.openxmlformats.org/officeDocument/2006/relationships/image" Target="../media/image107.wmf"/><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108.png"/><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image" Target="../media/image109.png"/><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10.xml.rels><?xml version="1.0" encoding="UTF-8" standalone="yes"?>
<Relationships xmlns="http://schemas.openxmlformats.org/package/2006/relationships"><Relationship Id="rId3" Type="http://schemas.openxmlformats.org/officeDocument/2006/relationships/image" Target="../media/image112.jpeg"/><Relationship Id="rId2" Type="http://schemas.openxmlformats.org/officeDocument/2006/relationships/slideLayout" Target="../slideLayouts/slideLayout7.xml"/><Relationship Id="rId1" Type="http://schemas.openxmlformats.org/officeDocument/2006/relationships/vmlDrawing" Target="../drawings/vmlDrawing9.vml"/><Relationship Id="rId5" Type="http://schemas.openxmlformats.org/officeDocument/2006/relationships/image" Target="../media/image111.wmf"/><Relationship Id="rId4" Type="http://schemas.openxmlformats.org/officeDocument/2006/relationships/oleObject" Target="../embeddings/oleObject19.bin"/></Relationships>
</file>

<file path=ppt/slides/_rels/slide111.xml.rels><?xml version="1.0" encoding="UTF-8" standalone="yes"?>
<Relationships xmlns="http://schemas.openxmlformats.org/package/2006/relationships"><Relationship Id="rId8" Type="http://schemas.openxmlformats.org/officeDocument/2006/relationships/oleObject" Target="../embeddings/oleObject22.bin"/><Relationship Id="rId3" Type="http://schemas.openxmlformats.org/officeDocument/2006/relationships/image" Target="../media/image112.jpeg"/><Relationship Id="rId7" Type="http://schemas.openxmlformats.org/officeDocument/2006/relationships/image" Target="../media/image114.wmf"/><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oleObject" Target="../embeddings/oleObject21.bin"/><Relationship Id="rId5" Type="http://schemas.openxmlformats.org/officeDocument/2006/relationships/image" Target="../media/image113.wmf"/><Relationship Id="rId4" Type="http://schemas.openxmlformats.org/officeDocument/2006/relationships/oleObject" Target="../embeddings/oleObject20.bin"/><Relationship Id="rId9" Type="http://schemas.openxmlformats.org/officeDocument/2006/relationships/image" Target="../media/image115.wmf"/></Relationships>
</file>

<file path=ppt/slides/_rels/slide112.xml.rels><?xml version="1.0" encoding="UTF-8" standalone="yes"?>
<Relationships xmlns="http://schemas.openxmlformats.org/package/2006/relationships"><Relationship Id="rId3" Type="http://schemas.openxmlformats.org/officeDocument/2006/relationships/image" Target="../media/image112.jpeg"/><Relationship Id="rId7" Type="http://schemas.openxmlformats.org/officeDocument/2006/relationships/image" Target="../media/image117.wmf"/><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oleObject" Target="../embeddings/oleObject24.bin"/><Relationship Id="rId5" Type="http://schemas.openxmlformats.org/officeDocument/2006/relationships/image" Target="../media/image116.wmf"/><Relationship Id="rId4" Type="http://schemas.openxmlformats.org/officeDocument/2006/relationships/oleObject" Target="../embeddings/oleObject23.bin"/></Relationships>
</file>

<file path=ppt/slides/_rels/slide113.xml.rels><?xml version="1.0" encoding="UTF-8" standalone="yes"?>
<Relationships xmlns="http://schemas.openxmlformats.org/package/2006/relationships"><Relationship Id="rId3" Type="http://schemas.openxmlformats.org/officeDocument/2006/relationships/image" Target="../media/image112.jpeg"/><Relationship Id="rId7" Type="http://schemas.openxmlformats.org/officeDocument/2006/relationships/image" Target="../media/image119.wmf"/><Relationship Id="rId2" Type="http://schemas.openxmlformats.org/officeDocument/2006/relationships/slideLayout" Target="../slideLayouts/slideLayout7.xml"/><Relationship Id="rId1" Type="http://schemas.openxmlformats.org/officeDocument/2006/relationships/vmlDrawing" Target="../drawings/vmlDrawing12.vml"/><Relationship Id="rId6" Type="http://schemas.openxmlformats.org/officeDocument/2006/relationships/oleObject" Target="../embeddings/oleObject26.bin"/><Relationship Id="rId5" Type="http://schemas.openxmlformats.org/officeDocument/2006/relationships/image" Target="../media/image118.wmf"/><Relationship Id="rId4" Type="http://schemas.openxmlformats.org/officeDocument/2006/relationships/oleObject" Target="../embeddings/oleObject25.bin"/></Relationships>
</file>

<file path=ppt/slides/_rels/slide114.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7.xml"/><Relationship Id="rId1" Type="http://schemas.openxmlformats.org/officeDocument/2006/relationships/vmlDrawing" Target="../drawings/vmlDrawing13.vml"/><Relationship Id="rId4" Type="http://schemas.openxmlformats.org/officeDocument/2006/relationships/image" Target="../media/image120.wmf"/></Relationships>
</file>

<file path=ppt/slides/_rels/slide115.xml.rels><?xml version="1.0" encoding="UTF-8" standalone="yes"?>
<Relationships xmlns="http://schemas.openxmlformats.org/package/2006/relationships"><Relationship Id="rId2" Type="http://schemas.openxmlformats.org/officeDocument/2006/relationships/image" Target="../media/image121.jpeg"/><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2" Type="http://schemas.openxmlformats.org/officeDocument/2006/relationships/image" Target="../media/image122.jpeg"/><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2" Type="http://schemas.openxmlformats.org/officeDocument/2006/relationships/image" Target="../media/image12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3" Type="http://schemas.openxmlformats.org/officeDocument/2006/relationships/image" Target="../media/image125.jpeg"/><Relationship Id="rId2" Type="http://schemas.openxmlformats.org/officeDocument/2006/relationships/image" Target="../media/image124.jpeg"/><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2" Type="http://schemas.openxmlformats.org/officeDocument/2006/relationships/image" Target="../media/image126.jpeg"/><Relationship Id="rId1" Type="http://schemas.openxmlformats.org/officeDocument/2006/relationships/slideLayout" Target="../slideLayouts/slideLayout12.xml"/></Relationships>
</file>

<file path=ppt/slides/_rels/slide124.xml.rels><?xml version="1.0" encoding="UTF-8" standalone="yes"?>
<Relationships xmlns="http://schemas.openxmlformats.org/package/2006/relationships"><Relationship Id="rId3" Type="http://schemas.openxmlformats.org/officeDocument/2006/relationships/image" Target="../media/image128.jpeg"/><Relationship Id="rId2" Type="http://schemas.openxmlformats.org/officeDocument/2006/relationships/image" Target="../media/image127.jpe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12.xml"/><Relationship Id="rId1" Type="http://schemas.openxmlformats.org/officeDocument/2006/relationships/vmlDrawing" Target="../drawings/vmlDrawing14.vml"/><Relationship Id="rId4" Type="http://schemas.openxmlformats.org/officeDocument/2006/relationships/image" Target="../media/image129.wmf"/></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30.xml.rels><?xml version="1.0" encoding="UTF-8" standalone="yes"?>
<Relationships xmlns="http://schemas.openxmlformats.org/package/2006/relationships"><Relationship Id="rId2" Type="http://schemas.openxmlformats.org/officeDocument/2006/relationships/image" Target="../media/image130.jpeg"/><Relationship Id="rId1" Type="http://schemas.openxmlformats.org/officeDocument/2006/relationships/slideLayout" Target="../slideLayouts/slideLayout12.xml"/></Relationships>
</file>

<file path=ppt/slides/_rels/slide131.xml.rels><?xml version="1.0" encoding="UTF-8" standalone="yes"?>
<Relationships xmlns="http://schemas.openxmlformats.org/package/2006/relationships"><Relationship Id="rId2" Type="http://schemas.openxmlformats.org/officeDocument/2006/relationships/image" Target="../media/image130.jpeg"/><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image" Target="../media/image131.jpeg"/><Relationship Id="rId1" Type="http://schemas.openxmlformats.org/officeDocument/2006/relationships/slideLayout" Target="../slideLayouts/slideLayout12.xml"/></Relationships>
</file>

<file path=ppt/slides/_rels/slide133.xml.rels><?xml version="1.0" encoding="UTF-8" standalone="yes"?>
<Relationships xmlns="http://schemas.openxmlformats.org/package/2006/relationships"><Relationship Id="rId2" Type="http://schemas.openxmlformats.org/officeDocument/2006/relationships/image" Target="../media/image132.jpeg"/><Relationship Id="rId1" Type="http://schemas.openxmlformats.org/officeDocument/2006/relationships/slideLayout" Target="../slideLayouts/slideLayout1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customXml" Target="../ink/ink16.xml"/><Relationship Id="rId13" Type="http://schemas.openxmlformats.org/officeDocument/2006/relationships/image" Target="../media/image297.emf"/><Relationship Id="rId18" Type="http://schemas.openxmlformats.org/officeDocument/2006/relationships/customXml" Target="../ink/ink21.xml"/><Relationship Id="rId3" Type="http://schemas.openxmlformats.org/officeDocument/2006/relationships/image" Target="../media/image292.emf"/><Relationship Id="rId7" Type="http://schemas.openxmlformats.org/officeDocument/2006/relationships/image" Target="../media/image294.emf"/><Relationship Id="rId12" Type="http://schemas.openxmlformats.org/officeDocument/2006/relationships/customXml" Target="../ink/ink18.xml"/><Relationship Id="rId17" Type="http://schemas.openxmlformats.org/officeDocument/2006/relationships/image" Target="../media/image299.emf"/><Relationship Id="rId2" Type="http://schemas.openxmlformats.org/officeDocument/2006/relationships/customXml" Target="../ink/ink13.xml"/><Relationship Id="rId16" Type="http://schemas.openxmlformats.org/officeDocument/2006/relationships/customXml" Target="../ink/ink20.xml"/><Relationship Id="rId1" Type="http://schemas.openxmlformats.org/officeDocument/2006/relationships/slideLayout" Target="../slideLayouts/slideLayout2.xml"/><Relationship Id="rId6" Type="http://schemas.openxmlformats.org/officeDocument/2006/relationships/customXml" Target="../ink/ink15.xml"/><Relationship Id="rId11" Type="http://schemas.openxmlformats.org/officeDocument/2006/relationships/image" Target="../media/image296.emf"/><Relationship Id="rId5" Type="http://schemas.openxmlformats.org/officeDocument/2006/relationships/image" Target="../media/image293.emf"/><Relationship Id="rId15" Type="http://schemas.openxmlformats.org/officeDocument/2006/relationships/image" Target="../media/image298.emf"/><Relationship Id="rId10" Type="http://schemas.openxmlformats.org/officeDocument/2006/relationships/customXml" Target="../ink/ink17.xml"/><Relationship Id="rId19" Type="http://schemas.openxmlformats.org/officeDocument/2006/relationships/image" Target="../media/image300.emf"/><Relationship Id="rId4" Type="http://schemas.openxmlformats.org/officeDocument/2006/relationships/customXml" Target="../ink/ink14.xml"/><Relationship Id="rId9" Type="http://schemas.openxmlformats.org/officeDocument/2006/relationships/image" Target="../media/image295.emf"/><Relationship Id="rId14" Type="http://schemas.openxmlformats.org/officeDocument/2006/relationships/customXml" Target="../ink/ink19.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image" Target="../media/image133.wmf"/><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image" Target="../media/image134.wmf"/><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image" Target="../media/image197.png"/><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image" Target="../media/image198.png"/><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image" Target="../media/image19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customXml" Target="../ink/ink22.xml"/><Relationship Id="rId13" Type="http://schemas.openxmlformats.org/officeDocument/2006/relationships/image" Target="../media/image47.png"/><Relationship Id="rId18" Type="http://schemas.openxmlformats.org/officeDocument/2006/relationships/customXml" Target="../ink/ink27.xml"/><Relationship Id="rId3" Type="http://schemas.openxmlformats.org/officeDocument/2006/relationships/notesSlide" Target="../notesSlides/notesSlide1.xml"/><Relationship Id="rId7" Type="http://schemas.openxmlformats.org/officeDocument/2006/relationships/image" Target="../media/image8.wmf"/><Relationship Id="rId12" Type="http://schemas.openxmlformats.org/officeDocument/2006/relationships/customXml" Target="../ink/ink24.xml"/><Relationship Id="rId17" Type="http://schemas.openxmlformats.org/officeDocument/2006/relationships/image" Target="../media/image49.png"/><Relationship Id="rId2" Type="http://schemas.openxmlformats.org/officeDocument/2006/relationships/slideLayout" Target="../slideLayouts/slideLayout7.xml"/><Relationship Id="rId16" Type="http://schemas.openxmlformats.org/officeDocument/2006/relationships/customXml" Target="../ink/ink26.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46.png"/><Relationship Id="rId5" Type="http://schemas.openxmlformats.org/officeDocument/2006/relationships/image" Target="../media/image7.wmf"/><Relationship Id="rId15" Type="http://schemas.openxmlformats.org/officeDocument/2006/relationships/image" Target="../media/image48.png"/><Relationship Id="rId10" Type="http://schemas.openxmlformats.org/officeDocument/2006/relationships/customXml" Target="../ink/ink23.xml"/><Relationship Id="rId19" Type="http://schemas.openxmlformats.org/officeDocument/2006/relationships/image" Target="../media/image50.png"/><Relationship Id="rId4" Type="http://schemas.openxmlformats.org/officeDocument/2006/relationships/oleObject" Target="../embeddings/oleObject1.bin"/><Relationship Id="rId9" Type="http://schemas.openxmlformats.org/officeDocument/2006/relationships/image" Target="../media/image45.png"/><Relationship Id="rId14" Type="http://schemas.openxmlformats.org/officeDocument/2006/relationships/customXml" Target="../ink/ink25.xml"/></Relationships>
</file>

<file path=ppt/slides/_rels/slide16.xml.rels><?xml version="1.0" encoding="UTF-8" standalone="yes"?>
<Relationships xmlns="http://schemas.openxmlformats.org/package/2006/relationships"><Relationship Id="rId8" Type="http://schemas.openxmlformats.org/officeDocument/2006/relationships/customXml" Target="../ink/ink31.xml"/><Relationship Id="rId13" Type="http://schemas.openxmlformats.org/officeDocument/2006/relationships/image" Target="../media/image308.emf"/><Relationship Id="rId18" Type="http://schemas.openxmlformats.org/officeDocument/2006/relationships/customXml" Target="../ink/ink36.xml"/><Relationship Id="rId26" Type="http://schemas.openxmlformats.org/officeDocument/2006/relationships/customXml" Target="../ink/ink40.xml"/><Relationship Id="rId3" Type="http://schemas.openxmlformats.org/officeDocument/2006/relationships/image" Target="../media/image303.emf"/><Relationship Id="rId21" Type="http://schemas.openxmlformats.org/officeDocument/2006/relationships/image" Target="../media/image312.emf"/><Relationship Id="rId7" Type="http://schemas.openxmlformats.org/officeDocument/2006/relationships/image" Target="../media/image305.emf"/><Relationship Id="rId12" Type="http://schemas.openxmlformats.org/officeDocument/2006/relationships/customXml" Target="../ink/ink33.xml"/><Relationship Id="rId17" Type="http://schemas.openxmlformats.org/officeDocument/2006/relationships/image" Target="../media/image310.emf"/><Relationship Id="rId25" Type="http://schemas.openxmlformats.org/officeDocument/2006/relationships/image" Target="../media/image314.emf"/><Relationship Id="rId2" Type="http://schemas.openxmlformats.org/officeDocument/2006/relationships/customXml" Target="../ink/ink28.xml"/><Relationship Id="rId16" Type="http://schemas.openxmlformats.org/officeDocument/2006/relationships/customXml" Target="../ink/ink35.xml"/><Relationship Id="rId20" Type="http://schemas.openxmlformats.org/officeDocument/2006/relationships/customXml" Target="../ink/ink37.xml"/><Relationship Id="rId29" Type="http://schemas.openxmlformats.org/officeDocument/2006/relationships/image" Target="../media/image316.emf"/><Relationship Id="rId1" Type="http://schemas.openxmlformats.org/officeDocument/2006/relationships/slideLayout" Target="../slideLayouts/slideLayout7.xml"/><Relationship Id="rId6" Type="http://schemas.openxmlformats.org/officeDocument/2006/relationships/customXml" Target="../ink/ink30.xml"/><Relationship Id="rId11" Type="http://schemas.openxmlformats.org/officeDocument/2006/relationships/image" Target="../media/image307.emf"/><Relationship Id="rId24" Type="http://schemas.openxmlformats.org/officeDocument/2006/relationships/customXml" Target="../ink/ink39.xml"/><Relationship Id="rId5" Type="http://schemas.openxmlformats.org/officeDocument/2006/relationships/image" Target="../media/image304.emf"/><Relationship Id="rId15" Type="http://schemas.openxmlformats.org/officeDocument/2006/relationships/image" Target="../media/image309.emf"/><Relationship Id="rId23" Type="http://schemas.openxmlformats.org/officeDocument/2006/relationships/image" Target="../media/image313.emf"/><Relationship Id="rId28" Type="http://schemas.openxmlformats.org/officeDocument/2006/relationships/customXml" Target="../ink/ink41.xml"/><Relationship Id="rId10" Type="http://schemas.openxmlformats.org/officeDocument/2006/relationships/customXml" Target="../ink/ink32.xml"/><Relationship Id="rId19" Type="http://schemas.openxmlformats.org/officeDocument/2006/relationships/image" Target="../media/image311.emf"/><Relationship Id="rId31" Type="http://schemas.openxmlformats.org/officeDocument/2006/relationships/image" Target="../media/image317.emf"/><Relationship Id="rId4" Type="http://schemas.openxmlformats.org/officeDocument/2006/relationships/customXml" Target="../ink/ink29.xml"/><Relationship Id="rId9" Type="http://schemas.openxmlformats.org/officeDocument/2006/relationships/image" Target="../media/image306.emf"/><Relationship Id="rId14" Type="http://schemas.openxmlformats.org/officeDocument/2006/relationships/customXml" Target="../ink/ink34.xml"/><Relationship Id="rId22" Type="http://schemas.openxmlformats.org/officeDocument/2006/relationships/customXml" Target="../ink/ink38.xml"/><Relationship Id="rId27" Type="http://schemas.openxmlformats.org/officeDocument/2006/relationships/image" Target="../media/image315.emf"/><Relationship Id="rId30" Type="http://schemas.openxmlformats.org/officeDocument/2006/relationships/customXml" Target="../ink/ink42.xml"/></Relationships>
</file>

<file path=ppt/slides/_rels/slide1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customXml" Target="../ink/ink4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customXml" Target="../ink/ink47.xml"/><Relationship Id="rId13" Type="http://schemas.openxmlformats.org/officeDocument/2006/relationships/image" Target="../media/image15.emf"/><Relationship Id="rId18" Type="http://schemas.openxmlformats.org/officeDocument/2006/relationships/customXml" Target="../ink/ink52.xml"/><Relationship Id="rId3" Type="http://schemas.openxmlformats.org/officeDocument/2006/relationships/image" Target="../media/image10.emf"/><Relationship Id="rId21" Type="http://schemas.openxmlformats.org/officeDocument/2006/relationships/image" Target="../media/image19.emf"/><Relationship Id="rId7" Type="http://schemas.openxmlformats.org/officeDocument/2006/relationships/image" Target="../media/image12.emf"/><Relationship Id="rId12" Type="http://schemas.openxmlformats.org/officeDocument/2006/relationships/customXml" Target="../ink/ink49.xml"/><Relationship Id="rId17" Type="http://schemas.openxmlformats.org/officeDocument/2006/relationships/image" Target="../media/image17.emf"/><Relationship Id="rId2" Type="http://schemas.openxmlformats.org/officeDocument/2006/relationships/customXml" Target="../ink/ink44.xml"/><Relationship Id="rId16" Type="http://schemas.openxmlformats.org/officeDocument/2006/relationships/customXml" Target="../ink/ink51.xml"/><Relationship Id="rId20" Type="http://schemas.openxmlformats.org/officeDocument/2006/relationships/customXml" Target="../ink/ink53.xml"/><Relationship Id="rId1" Type="http://schemas.openxmlformats.org/officeDocument/2006/relationships/slideLayout" Target="../slideLayouts/slideLayout7.xml"/><Relationship Id="rId6" Type="http://schemas.openxmlformats.org/officeDocument/2006/relationships/customXml" Target="../ink/ink46.xml"/><Relationship Id="rId11" Type="http://schemas.openxmlformats.org/officeDocument/2006/relationships/image" Target="../media/image14.emf"/><Relationship Id="rId5" Type="http://schemas.openxmlformats.org/officeDocument/2006/relationships/image" Target="../media/image11.emf"/><Relationship Id="rId15" Type="http://schemas.openxmlformats.org/officeDocument/2006/relationships/image" Target="../media/image16.emf"/><Relationship Id="rId23" Type="http://schemas.openxmlformats.org/officeDocument/2006/relationships/image" Target="../media/image20.emf"/><Relationship Id="rId10" Type="http://schemas.openxmlformats.org/officeDocument/2006/relationships/customXml" Target="../ink/ink48.xml"/><Relationship Id="rId19" Type="http://schemas.openxmlformats.org/officeDocument/2006/relationships/image" Target="../media/image18.emf"/><Relationship Id="rId4" Type="http://schemas.openxmlformats.org/officeDocument/2006/relationships/customXml" Target="../ink/ink45.xml"/><Relationship Id="rId9" Type="http://schemas.openxmlformats.org/officeDocument/2006/relationships/image" Target="../media/image13.emf"/><Relationship Id="rId14" Type="http://schemas.openxmlformats.org/officeDocument/2006/relationships/customXml" Target="../ink/ink50.xml"/><Relationship Id="rId22" Type="http://schemas.openxmlformats.org/officeDocument/2006/relationships/customXml" Target="../ink/ink54.xml"/></Relationships>
</file>

<file path=ppt/slides/_rels/slide19.xml.rels><?xml version="1.0" encoding="UTF-8" standalone="yes"?>
<Relationships xmlns="http://schemas.openxmlformats.org/package/2006/relationships"><Relationship Id="rId8" Type="http://schemas.openxmlformats.org/officeDocument/2006/relationships/customXml" Target="../ink/ink58.xml"/><Relationship Id="rId13" Type="http://schemas.openxmlformats.org/officeDocument/2006/relationships/image" Target="../media/image56.png"/><Relationship Id="rId18" Type="http://schemas.openxmlformats.org/officeDocument/2006/relationships/customXml" Target="../ink/ink63.xml"/><Relationship Id="rId26" Type="http://schemas.openxmlformats.org/officeDocument/2006/relationships/customXml" Target="../ink/ink67.xml"/><Relationship Id="rId3" Type="http://schemas.openxmlformats.org/officeDocument/2006/relationships/image" Target="../media/image51.png"/><Relationship Id="rId21" Type="http://schemas.openxmlformats.org/officeDocument/2006/relationships/image" Target="../media/image60.png"/><Relationship Id="rId7" Type="http://schemas.openxmlformats.org/officeDocument/2006/relationships/image" Target="../media/image53.png"/><Relationship Id="rId12" Type="http://schemas.openxmlformats.org/officeDocument/2006/relationships/customXml" Target="../ink/ink60.xml"/><Relationship Id="rId17" Type="http://schemas.openxmlformats.org/officeDocument/2006/relationships/image" Target="../media/image58.png"/><Relationship Id="rId25" Type="http://schemas.openxmlformats.org/officeDocument/2006/relationships/image" Target="../media/image62.png"/><Relationship Id="rId33" Type="http://schemas.openxmlformats.org/officeDocument/2006/relationships/image" Target="../media/image66.png"/><Relationship Id="rId2" Type="http://schemas.openxmlformats.org/officeDocument/2006/relationships/customXml" Target="../ink/ink55.xml"/><Relationship Id="rId16" Type="http://schemas.openxmlformats.org/officeDocument/2006/relationships/customXml" Target="../ink/ink62.xml"/><Relationship Id="rId20" Type="http://schemas.openxmlformats.org/officeDocument/2006/relationships/customXml" Target="../ink/ink64.xml"/><Relationship Id="rId29" Type="http://schemas.openxmlformats.org/officeDocument/2006/relationships/image" Target="../media/image64.png"/><Relationship Id="rId1" Type="http://schemas.openxmlformats.org/officeDocument/2006/relationships/slideLayout" Target="../slideLayouts/slideLayout7.xml"/><Relationship Id="rId6" Type="http://schemas.openxmlformats.org/officeDocument/2006/relationships/customXml" Target="../ink/ink57.xml"/><Relationship Id="rId11" Type="http://schemas.openxmlformats.org/officeDocument/2006/relationships/image" Target="../media/image55.png"/><Relationship Id="rId24" Type="http://schemas.openxmlformats.org/officeDocument/2006/relationships/customXml" Target="../ink/ink66.xml"/><Relationship Id="rId32" Type="http://schemas.openxmlformats.org/officeDocument/2006/relationships/customXml" Target="../ink/ink70.xml"/><Relationship Id="rId5" Type="http://schemas.openxmlformats.org/officeDocument/2006/relationships/image" Target="../media/image52.png"/><Relationship Id="rId15" Type="http://schemas.openxmlformats.org/officeDocument/2006/relationships/image" Target="../media/image57.png"/><Relationship Id="rId23" Type="http://schemas.openxmlformats.org/officeDocument/2006/relationships/image" Target="../media/image61.png"/><Relationship Id="rId28" Type="http://schemas.openxmlformats.org/officeDocument/2006/relationships/customXml" Target="../ink/ink68.xml"/><Relationship Id="rId10" Type="http://schemas.openxmlformats.org/officeDocument/2006/relationships/customXml" Target="../ink/ink59.xml"/><Relationship Id="rId19" Type="http://schemas.openxmlformats.org/officeDocument/2006/relationships/image" Target="../media/image59.png"/><Relationship Id="rId31" Type="http://schemas.openxmlformats.org/officeDocument/2006/relationships/image" Target="../media/image65.png"/><Relationship Id="rId4" Type="http://schemas.openxmlformats.org/officeDocument/2006/relationships/customXml" Target="../ink/ink56.xml"/><Relationship Id="rId9" Type="http://schemas.openxmlformats.org/officeDocument/2006/relationships/image" Target="../media/image54.png"/><Relationship Id="rId14" Type="http://schemas.openxmlformats.org/officeDocument/2006/relationships/customXml" Target="../ink/ink61.xml"/><Relationship Id="rId22" Type="http://schemas.openxmlformats.org/officeDocument/2006/relationships/customXml" Target="../ink/ink65.xml"/><Relationship Id="rId27" Type="http://schemas.openxmlformats.org/officeDocument/2006/relationships/image" Target="../media/image63.png"/><Relationship Id="rId30" Type="http://schemas.openxmlformats.org/officeDocument/2006/relationships/customXml" Target="../ink/ink69.xml"/></Relationships>
</file>

<file path=ppt/slides/_rels/slide2.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customXml" Target="../ink/ink2.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NULL"/><Relationship Id="rId4" Type="http://schemas.openxmlformats.org/officeDocument/2006/relationships/customXml" Target="../ink/ink3.xml"/></Relationships>
</file>

<file path=ppt/slides/_rels/slide20.xml.rels><?xml version="1.0" encoding="UTF-8" standalone="yes"?>
<Relationships xmlns="http://schemas.openxmlformats.org/package/2006/relationships"><Relationship Id="rId8" Type="http://schemas.openxmlformats.org/officeDocument/2006/relationships/customXml" Target="../ink/ink74.xml"/><Relationship Id="rId13" Type="http://schemas.openxmlformats.org/officeDocument/2006/relationships/image" Target="../media/image72.png"/><Relationship Id="rId18" Type="http://schemas.openxmlformats.org/officeDocument/2006/relationships/customXml" Target="../ink/ink79.xml"/><Relationship Id="rId26" Type="http://schemas.openxmlformats.org/officeDocument/2006/relationships/customXml" Target="../ink/ink83.xml"/><Relationship Id="rId39" Type="http://schemas.openxmlformats.org/officeDocument/2006/relationships/image" Target="../media/image85.png"/><Relationship Id="rId3" Type="http://schemas.openxmlformats.org/officeDocument/2006/relationships/image" Target="../media/image67.png"/><Relationship Id="rId21" Type="http://schemas.openxmlformats.org/officeDocument/2006/relationships/image" Target="../media/image76.png"/><Relationship Id="rId34" Type="http://schemas.openxmlformats.org/officeDocument/2006/relationships/customXml" Target="../ink/ink87.xml"/><Relationship Id="rId42" Type="http://schemas.openxmlformats.org/officeDocument/2006/relationships/customXml" Target="../ink/ink91.xml"/><Relationship Id="rId7" Type="http://schemas.openxmlformats.org/officeDocument/2006/relationships/image" Target="../media/image69.png"/><Relationship Id="rId12" Type="http://schemas.openxmlformats.org/officeDocument/2006/relationships/customXml" Target="../ink/ink76.xml"/><Relationship Id="rId17" Type="http://schemas.openxmlformats.org/officeDocument/2006/relationships/image" Target="../media/image74.png"/><Relationship Id="rId25" Type="http://schemas.openxmlformats.org/officeDocument/2006/relationships/image" Target="../media/image78.png"/><Relationship Id="rId33" Type="http://schemas.openxmlformats.org/officeDocument/2006/relationships/image" Target="../media/image82.png"/><Relationship Id="rId38" Type="http://schemas.openxmlformats.org/officeDocument/2006/relationships/customXml" Target="../ink/ink89.xml"/><Relationship Id="rId2" Type="http://schemas.openxmlformats.org/officeDocument/2006/relationships/customXml" Target="../ink/ink71.xml"/><Relationship Id="rId16" Type="http://schemas.openxmlformats.org/officeDocument/2006/relationships/customXml" Target="../ink/ink78.xml"/><Relationship Id="rId20" Type="http://schemas.openxmlformats.org/officeDocument/2006/relationships/customXml" Target="../ink/ink80.xml"/><Relationship Id="rId29" Type="http://schemas.openxmlformats.org/officeDocument/2006/relationships/image" Target="../media/image80.png"/><Relationship Id="rId41" Type="http://schemas.openxmlformats.org/officeDocument/2006/relationships/image" Target="../media/image86.png"/><Relationship Id="rId1" Type="http://schemas.openxmlformats.org/officeDocument/2006/relationships/slideLayout" Target="../slideLayouts/slideLayout7.xml"/><Relationship Id="rId6" Type="http://schemas.openxmlformats.org/officeDocument/2006/relationships/customXml" Target="../ink/ink73.xml"/><Relationship Id="rId11" Type="http://schemas.openxmlformats.org/officeDocument/2006/relationships/image" Target="../media/image71.png"/><Relationship Id="rId24" Type="http://schemas.openxmlformats.org/officeDocument/2006/relationships/customXml" Target="../ink/ink82.xml"/><Relationship Id="rId32" Type="http://schemas.openxmlformats.org/officeDocument/2006/relationships/customXml" Target="../ink/ink86.xml"/><Relationship Id="rId37" Type="http://schemas.openxmlformats.org/officeDocument/2006/relationships/image" Target="../media/image84.png"/><Relationship Id="rId40" Type="http://schemas.openxmlformats.org/officeDocument/2006/relationships/customXml" Target="../ink/ink90.xml"/><Relationship Id="rId45" Type="http://schemas.openxmlformats.org/officeDocument/2006/relationships/image" Target="../media/image88.png"/><Relationship Id="rId5" Type="http://schemas.openxmlformats.org/officeDocument/2006/relationships/image" Target="../media/image68.png"/><Relationship Id="rId15" Type="http://schemas.openxmlformats.org/officeDocument/2006/relationships/image" Target="../media/image73.png"/><Relationship Id="rId23" Type="http://schemas.openxmlformats.org/officeDocument/2006/relationships/image" Target="../media/image77.png"/><Relationship Id="rId28" Type="http://schemas.openxmlformats.org/officeDocument/2006/relationships/customXml" Target="../ink/ink84.xml"/><Relationship Id="rId36" Type="http://schemas.openxmlformats.org/officeDocument/2006/relationships/customXml" Target="../ink/ink88.xml"/><Relationship Id="rId10" Type="http://schemas.openxmlformats.org/officeDocument/2006/relationships/customXml" Target="../ink/ink75.xml"/><Relationship Id="rId19" Type="http://schemas.openxmlformats.org/officeDocument/2006/relationships/image" Target="../media/image75.png"/><Relationship Id="rId31" Type="http://schemas.openxmlformats.org/officeDocument/2006/relationships/image" Target="../media/image81.png"/><Relationship Id="rId44" Type="http://schemas.openxmlformats.org/officeDocument/2006/relationships/customXml" Target="../ink/ink92.xml"/><Relationship Id="rId4" Type="http://schemas.openxmlformats.org/officeDocument/2006/relationships/customXml" Target="../ink/ink72.xml"/><Relationship Id="rId9" Type="http://schemas.openxmlformats.org/officeDocument/2006/relationships/image" Target="../media/image70.png"/><Relationship Id="rId14" Type="http://schemas.openxmlformats.org/officeDocument/2006/relationships/customXml" Target="../ink/ink77.xml"/><Relationship Id="rId22" Type="http://schemas.openxmlformats.org/officeDocument/2006/relationships/customXml" Target="../ink/ink81.xml"/><Relationship Id="rId27" Type="http://schemas.openxmlformats.org/officeDocument/2006/relationships/image" Target="../media/image79.png"/><Relationship Id="rId30" Type="http://schemas.openxmlformats.org/officeDocument/2006/relationships/customXml" Target="../ink/ink85.xml"/><Relationship Id="rId35" Type="http://schemas.openxmlformats.org/officeDocument/2006/relationships/image" Target="../media/image83.png"/><Relationship Id="rId43" Type="http://schemas.openxmlformats.org/officeDocument/2006/relationships/image" Target="../media/image87.png"/></Relationships>
</file>

<file path=ppt/slides/_rels/slide21.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customXml" Target="../ink/ink93.xml"/><Relationship Id="rId1" Type="http://schemas.openxmlformats.org/officeDocument/2006/relationships/slideLayout" Target="../slideLayouts/slideLayout2.xml"/><Relationship Id="rId5" Type="http://schemas.openxmlformats.org/officeDocument/2006/relationships/image" Target="../media/image90.png"/><Relationship Id="rId4" Type="http://schemas.openxmlformats.org/officeDocument/2006/relationships/customXml" Target="../ink/ink9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10.wmf"/><Relationship Id="rId5" Type="http://schemas.openxmlformats.org/officeDocument/2006/relationships/oleObject" Target="../embeddings/oleObject4.bin"/><Relationship Id="rId4" Type="http://schemas.openxmlformats.org/officeDocument/2006/relationships/image" Target="../media/image9.wmf"/></Relationships>
</file>

<file path=ppt/slides/_rels/slide24.xml.rels><?xml version="1.0" encoding="UTF-8" standalone="yes"?>
<Relationships xmlns="http://schemas.openxmlformats.org/package/2006/relationships"><Relationship Id="rId13" Type="http://schemas.openxmlformats.org/officeDocument/2006/relationships/image" Target="../media/image28.emf"/><Relationship Id="rId18" Type="http://schemas.openxmlformats.org/officeDocument/2006/relationships/customXml" Target="../ink/ink103.xml"/><Relationship Id="rId26" Type="http://schemas.openxmlformats.org/officeDocument/2006/relationships/customXml" Target="../ink/ink107.xml"/><Relationship Id="rId39" Type="http://schemas.openxmlformats.org/officeDocument/2006/relationships/image" Target="../media/image41.emf"/><Relationship Id="rId21" Type="http://schemas.openxmlformats.org/officeDocument/2006/relationships/image" Target="../media/image32.emf"/><Relationship Id="rId34" Type="http://schemas.openxmlformats.org/officeDocument/2006/relationships/customXml" Target="../ink/ink111.xml"/><Relationship Id="rId42" Type="http://schemas.openxmlformats.org/officeDocument/2006/relationships/customXml" Target="../ink/ink115.xml"/><Relationship Id="rId47" Type="http://schemas.openxmlformats.org/officeDocument/2006/relationships/image" Target="../media/image45.emf"/><Relationship Id="rId50" Type="http://schemas.openxmlformats.org/officeDocument/2006/relationships/customXml" Target="../ink/ink119.xml"/><Relationship Id="rId55" Type="http://schemas.openxmlformats.org/officeDocument/2006/relationships/image" Target="../media/image49.emf"/><Relationship Id="rId7" Type="http://schemas.openxmlformats.org/officeDocument/2006/relationships/image" Target="../media/image25.emf"/><Relationship Id="rId2" Type="http://schemas.openxmlformats.org/officeDocument/2006/relationships/customXml" Target="../ink/ink95.xml"/><Relationship Id="rId16" Type="http://schemas.openxmlformats.org/officeDocument/2006/relationships/customXml" Target="../ink/ink102.xml"/><Relationship Id="rId20" Type="http://schemas.openxmlformats.org/officeDocument/2006/relationships/customXml" Target="../ink/ink104.xml"/><Relationship Id="rId29" Type="http://schemas.openxmlformats.org/officeDocument/2006/relationships/image" Target="../media/image36.emf"/><Relationship Id="rId41" Type="http://schemas.openxmlformats.org/officeDocument/2006/relationships/image" Target="../media/image42.emf"/><Relationship Id="rId54" Type="http://schemas.openxmlformats.org/officeDocument/2006/relationships/customXml" Target="../ink/ink121.xml"/><Relationship Id="rId1" Type="http://schemas.openxmlformats.org/officeDocument/2006/relationships/slideLayout" Target="../slideLayouts/slideLayout7.xml"/><Relationship Id="rId6" Type="http://schemas.openxmlformats.org/officeDocument/2006/relationships/customXml" Target="../ink/ink97.xml"/><Relationship Id="rId11" Type="http://schemas.openxmlformats.org/officeDocument/2006/relationships/image" Target="../media/image27.emf"/><Relationship Id="rId24" Type="http://schemas.openxmlformats.org/officeDocument/2006/relationships/customXml" Target="../ink/ink106.xml"/><Relationship Id="rId32" Type="http://schemas.openxmlformats.org/officeDocument/2006/relationships/customXml" Target="../ink/ink110.xml"/><Relationship Id="rId37" Type="http://schemas.openxmlformats.org/officeDocument/2006/relationships/image" Target="../media/image40.emf"/><Relationship Id="rId40" Type="http://schemas.openxmlformats.org/officeDocument/2006/relationships/customXml" Target="../ink/ink114.xml"/><Relationship Id="rId45" Type="http://schemas.openxmlformats.org/officeDocument/2006/relationships/image" Target="../media/image44.emf"/><Relationship Id="rId53" Type="http://schemas.openxmlformats.org/officeDocument/2006/relationships/image" Target="../media/image48.emf"/><Relationship Id="rId58" Type="http://schemas.openxmlformats.org/officeDocument/2006/relationships/customXml" Target="../ink/ink123.xml"/><Relationship Id="rId5" Type="http://schemas.openxmlformats.org/officeDocument/2006/relationships/image" Target="../media/image24.emf"/><Relationship Id="rId15" Type="http://schemas.openxmlformats.org/officeDocument/2006/relationships/image" Target="../media/image29.emf"/><Relationship Id="rId23" Type="http://schemas.openxmlformats.org/officeDocument/2006/relationships/image" Target="../media/image33.emf"/><Relationship Id="rId28" Type="http://schemas.openxmlformats.org/officeDocument/2006/relationships/customXml" Target="../ink/ink108.xml"/><Relationship Id="rId36" Type="http://schemas.openxmlformats.org/officeDocument/2006/relationships/customXml" Target="../ink/ink112.xml"/><Relationship Id="rId49" Type="http://schemas.openxmlformats.org/officeDocument/2006/relationships/image" Target="../media/image46.emf"/><Relationship Id="rId57" Type="http://schemas.openxmlformats.org/officeDocument/2006/relationships/image" Target="../media/image50.emf"/><Relationship Id="rId61" Type="http://schemas.openxmlformats.org/officeDocument/2006/relationships/image" Target="../media/image52.emf"/><Relationship Id="rId10" Type="http://schemas.openxmlformats.org/officeDocument/2006/relationships/customXml" Target="../ink/ink99.xml"/><Relationship Id="rId19" Type="http://schemas.openxmlformats.org/officeDocument/2006/relationships/image" Target="../media/image31.emf"/><Relationship Id="rId31" Type="http://schemas.openxmlformats.org/officeDocument/2006/relationships/image" Target="../media/image37.emf"/><Relationship Id="rId44" Type="http://schemas.openxmlformats.org/officeDocument/2006/relationships/customXml" Target="../ink/ink116.xml"/><Relationship Id="rId52" Type="http://schemas.openxmlformats.org/officeDocument/2006/relationships/customXml" Target="../ink/ink120.xml"/><Relationship Id="rId60" Type="http://schemas.openxmlformats.org/officeDocument/2006/relationships/customXml" Target="../ink/ink124.xml"/><Relationship Id="rId4" Type="http://schemas.openxmlformats.org/officeDocument/2006/relationships/customXml" Target="../ink/ink96.xml"/><Relationship Id="rId9" Type="http://schemas.openxmlformats.org/officeDocument/2006/relationships/image" Target="../media/image26.emf"/><Relationship Id="rId14" Type="http://schemas.openxmlformats.org/officeDocument/2006/relationships/customXml" Target="../ink/ink101.xml"/><Relationship Id="rId22" Type="http://schemas.openxmlformats.org/officeDocument/2006/relationships/customXml" Target="../ink/ink105.xml"/><Relationship Id="rId27" Type="http://schemas.openxmlformats.org/officeDocument/2006/relationships/image" Target="../media/image35.emf"/><Relationship Id="rId30" Type="http://schemas.openxmlformats.org/officeDocument/2006/relationships/customXml" Target="../ink/ink109.xml"/><Relationship Id="rId35" Type="http://schemas.openxmlformats.org/officeDocument/2006/relationships/image" Target="../media/image39.emf"/><Relationship Id="rId43" Type="http://schemas.openxmlformats.org/officeDocument/2006/relationships/image" Target="../media/image43.emf"/><Relationship Id="rId48" Type="http://schemas.openxmlformats.org/officeDocument/2006/relationships/customXml" Target="../ink/ink118.xml"/><Relationship Id="rId56" Type="http://schemas.openxmlformats.org/officeDocument/2006/relationships/customXml" Target="../ink/ink122.xml"/><Relationship Id="rId8" Type="http://schemas.openxmlformats.org/officeDocument/2006/relationships/customXml" Target="../ink/ink98.xml"/><Relationship Id="rId51" Type="http://schemas.openxmlformats.org/officeDocument/2006/relationships/image" Target="../media/image47.emf"/><Relationship Id="rId3" Type="http://schemas.openxmlformats.org/officeDocument/2006/relationships/image" Target="../media/image23.emf"/><Relationship Id="rId12" Type="http://schemas.openxmlformats.org/officeDocument/2006/relationships/customXml" Target="../ink/ink100.xml"/><Relationship Id="rId17" Type="http://schemas.openxmlformats.org/officeDocument/2006/relationships/image" Target="../media/image30.emf"/><Relationship Id="rId25" Type="http://schemas.openxmlformats.org/officeDocument/2006/relationships/image" Target="../media/image34.emf"/><Relationship Id="rId33" Type="http://schemas.openxmlformats.org/officeDocument/2006/relationships/image" Target="../media/image38.emf"/><Relationship Id="rId38" Type="http://schemas.openxmlformats.org/officeDocument/2006/relationships/customXml" Target="../ink/ink113.xml"/><Relationship Id="rId46" Type="http://schemas.openxmlformats.org/officeDocument/2006/relationships/customXml" Target="../ink/ink117.xml"/><Relationship Id="rId59" Type="http://schemas.openxmlformats.org/officeDocument/2006/relationships/image" Target="../media/image51.emf"/></Relationships>
</file>

<file path=ppt/slides/_rels/slide25.xml.rels><?xml version="1.0" encoding="UTF-8" standalone="yes"?>
<Relationships xmlns="http://schemas.openxmlformats.org/package/2006/relationships"><Relationship Id="rId8" Type="http://schemas.openxmlformats.org/officeDocument/2006/relationships/customXml" Target="../ink/ink128.xml"/><Relationship Id="rId13" Type="http://schemas.openxmlformats.org/officeDocument/2006/relationships/image" Target="../media/image98.png"/><Relationship Id="rId18" Type="http://schemas.openxmlformats.org/officeDocument/2006/relationships/customXml" Target="../ink/ink133.xml"/><Relationship Id="rId3" Type="http://schemas.openxmlformats.org/officeDocument/2006/relationships/image" Target="../media/image93.png"/><Relationship Id="rId21" Type="http://schemas.openxmlformats.org/officeDocument/2006/relationships/image" Target="../media/image102.png"/><Relationship Id="rId7" Type="http://schemas.openxmlformats.org/officeDocument/2006/relationships/image" Target="../media/image95.png"/><Relationship Id="rId12" Type="http://schemas.openxmlformats.org/officeDocument/2006/relationships/customXml" Target="../ink/ink130.xml"/><Relationship Id="rId17" Type="http://schemas.openxmlformats.org/officeDocument/2006/relationships/image" Target="../media/image100.png"/><Relationship Id="rId25" Type="http://schemas.openxmlformats.org/officeDocument/2006/relationships/image" Target="../media/image104.png"/><Relationship Id="rId2" Type="http://schemas.openxmlformats.org/officeDocument/2006/relationships/customXml" Target="../ink/ink125.xml"/><Relationship Id="rId16" Type="http://schemas.openxmlformats.org/officeDocument/2006/relationships/customXml" Target="../ink/ink132.xml"/><Relationship Id="rId20" Type="http://schemas.openxmlformats.org/officeDocument/2006/relationships/customXml" Target="../ink/ink134.xml"/><Relationship Id="rId1" Type="http://schemas.openxmlformats.org/officeDocument/2006/relationships/slideLayout" Target="../slideLayouts/slideLayout7.xml"/><Relationship Id="rId6" Type="http://schemas.openxmlformats.org/officeDocument/2006/relationships/customXml" Target="../ink/ink127.xml"/><Relationship Id="rId11" Type="http://schemas.openxmlformats.org/officeDocument/2006/relationships/image" Target="../media/image97.png"/><Relationship Id="rId24" Type="http://schemas.openxmlformats.org/officeDocument/2006/relationships/customXml" Target="../ink/ink136.xml"/><Relationship Id="rId5" Type="http://schemas.openxmlformats.org/officeDocument/2006/relationships/image" Target="../media/image94.png"/><Relationship Id="rId15" Type="http://schemas.openxmlformats.org/officeDocument/2006/relationships/image" Target="../media/image99.png"/><Relationship Id="rId23" Type="http://schemas.openxmlformats.org/officeDocument/2006/relationships/image" Target="../media/image103.png"/><Relationship Id="rId10" Type="http://schemas.openxmlformats.org/officeDocument/2006/relationships/customXml" Target="../ink/ink129.xml"/><Relationship Id="rId19" Type="http://schemas.openxmlformats.org/officeDocument/2006/relationships/image" Target="../media/image101.png"/><Relationship Id="rId4" Type="http://schemas.openxmlformats.org/officeDocument/2006/relationships/customXml" Target="../ink/ink126.xml"/><Relationship Id="rId9" Type="http://schemas.openxmlformats.org/officeDocument/2006/relationships/image" Target="../media/image96.png"/><Relationship Id="rId14" Type="http://schemas.openxmlformats.org/officeDocument/2006/relationships/customXml" Target="../ink/ink131.xml"/><Relationship Id="rId22" Type="http://schemas.openxmlformats.org/officeDocument/2006/relationships/customXml" Target="../ink/ink13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8" Type="http://schemas.openxmlformats.org/officeDocument/2006/relationships/image" Target="../media/image322.emf"/><Relationship Id="rId3" Type="http://schemas.openxmlformats.org/officeDocument/2006/relationships/oleObject" Target="../embeddings/oleObject5.bin"/><Relationship Id="rId7" Type="http://schemas.openxmlformats.org/officeDocument/2006/relationships/customXml" Target="../ink/ink137.xml"/><Relationship Id="rId12" Type="http://schemas.openxmlformats.org/officeDocument/2006/relationships/image" Target="../media/image324.emf"/><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12.wmf"/><Relationship Id="rId11" Type="http://schemas.openxmlformats.org/officeDocument/2006/relationships/customXml" Target="../ink/ink139.xml"/><Relationship Id="rId5" Type="http://schemas.openxmlformats.org/officeDocument/2006/relationships/oleObject" Target="../embeddings/oleObject6.bin"/><Relationship Id="rId10" Type="http://schemas.openxmlformats.org/officeDocument/2006/relationships/image" Target="../media/image323.emf"/><Relationship Id="rId4" Type="http://schemas.openxmlformats.org/officeDocument/2006/relationships/image" Target="../media/image11.wmf"/><Relationship Id="rId9" Type="http://schemas.openxmlformats.org/officeDocument/2006/relationships/customXml" Target="../ink/ink138.xml"/></Relationships>
</file>

<file path=ppt/slides/_rels/slide29.xml.rels><?xml version="1.0" encoding="UTF-8" standalone="yes"?>
<Relationships xmlns="http://schemas.openxmlformats.org/package/2006/relationships"><Relationship Id="rId8" Type="http://schemas.openxmlformats.org/officeDocument/2006/relationships/customXml" Target="../ink/ink143.xml"/><Relationship Id="rId13" Type="http://schemas.openxmlformats.org/officeDocument/2006/relationships/image" Target="../media/image330.emf"/><Relationship Id="rId3" Type="http://schemas.openxmlformats.org/officeDocument/2006/relationships/image" Target="../media/image325.emf"/><Relationship Id="rId7" Type="http://schemas.openxmlformats.org/officeDocument/2006/relationships/image" Target="../media/image327.emf"/><Relationship Id="rId12" Type="http://schemas.openxmlformats.org/officeDocument/2006/relationships/customXml" Target="../ink/ink145.xml"/><Relationship Id="rId17" Type="http://schemas.openxmlformats.org/officeDocument/2006/relationships/image" Target="../media/image332.emf"/><Relationship Id="rId2" Type="http://schemas.openxmlformats.org/officeDocument/2006/relationships/customXml" Target="../ink/ink140.xml"/><Relationship Id="rId16" Type="http://schemas.openxmlformats.org/officeDocument/2006/relationships/customXml" Target="../ink/ink147.xml"/><Relationship Id="rId1" Type="http://schemas.openxmlformats.org/officeDocument/2006/relationships/slideLayout" Target="../slideLayouts/slideLayout7.xml"/><Relationship Id="rId6" Type="http://schemas.openxmlformats.org/officeDocument/2006/relationships/customXml" Target="../ink/ink142.xml"/><Relationship Id="rId11" Type="http://schemas.openxmlformats.org/officeDocument/2006/relationships/image" Target="../media/image329.emf"/><Relationship Id="rId5" Type="http://schemas.openxmlformats.org/officeDocument/2006/relationships/image" Target="../media/image326.emf"/><Relationship Id="rId15" Type="http://schemas.openxmlformats.org/officeDocument/2006/relationships/image" Target="../media/image331.emf"/><Relationship Id="rId10" Type="http://schemas.openxmlformats.org/officeDocument/2006/relationships/customXml" Target="../ink/ink144.xml"/><Relationship Id="rId4" Type="http://schemas.openxmlformats.org/officeDocument/2006/relationships/customXml" Target="../ink/ink141.xml"/><Relationship Id="rId9" Type="http://schemas.openxmlformats.org/officeDocument/2006/relationships/image" Target="../media/image328.emf"/><Relationship Id="rId14" Type="http://schemas.openxmlformats.org/officeDocument/2006/relationships/customXml" Target="../ink/ink146.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8" Type="http://schemas.openxmlformats.org/officeDocument/2006/relationships/image" Target="../media/image339.emf"/><Relationship Id="rId13" Type="http://schemas.openxmlformats.org/officeDocument/2006/relationships/customXml" Target="../ink/ink151.xml"/><Relationship Id="rId3" Type="http://schemas.openxmlformats.org/officeDocument/2006/relationships/oleObject" Target="../embeddings/oleObject7.bin"/><Relationship Id="rId7" Type="http://schemas.openxmlformats.org/officeDocument/2006/relationships/customXml" Target="../ink/ink148.xml"/><Relationship Id="rId12" Type="http://schemas.openxmlformats.org/officeDocument/2006/relationships/image" Target="../media/image341.emf"/><Relationship Id="rId2" Type="http://schemas.openxmlformats.org/officeDocument/2006/relationships/slideLayout" Target="../slideLayouts/slideLayout7.xml"/><Relationship Id="rId16" Type="http://schemas.openxmlformats.org/officeDocument/2006/relationships/image" Target="../media/image343.emf"/><Relationship Id="rId1" Type="http://schemas.openxmlformats.org/officeDocument/2006/relationships/vmlDrawing" Target="../drawings/vmlDrawing4.vml"/><Relationship Id="rId6" Type="http://schemas.openxmlformats.org/officeDocument/2006/relationships/image" Target="../media/image18.wmf"/><Relationship Id="rId11" Type="http://schemas.openxmlformats.org/officeDocument/2006/relationships/customXml" Target="../ink/ink150.xml"/><Relationship Id="rId5" Type="http://schemas.openxmlformats.org/officeDocument/2006/relationships/oleObject" Target="../embeddings/oleObject8.bin"/><Relationship Id="rId15" Type="http://schemas.openxmlformats.org/officeDocument/2006/relationships/customXml" Target="../ink/ink152.xml"/><Relationship Id="rId10" Type="http://schemas.openxmlformats.org/officeDocument/2006/relationships/image" Target="../media/image340.emf"/><Relationship Id="rId4" Type="http://schemas.openxmlformats.org/officeDocument/2006/relationships/image" Target="../media/image17.wmf"/><Relationship Id="rId9" Type="http://schemas.openxmlformats.org/officeDocument/2006/relationships/customXml" Target="../ink/ink149.xml"/><Relationship Id="rId14" Type="http://schemas.openxmlformats.org/officeDocument/2006/relationships/image" Target="../media/image342.emf"/></Relationships>
</file>

<file path=ppt/slides/_rels/slide4.xml.rels><?xml version="1.0" encoding="UTF-8" standalone="yes"?>
<Relationships xmlns="http://schemas.openxmlformats.org/package/2006/relationships"><Relationship Id="rId8" Type="http://schemas.openxmlformats.org/officeDocument/2006/relationships/customXml" Target="../ink/ink7.xml"/><Relationship Id="rId13"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2.png"/><Relationship Id="rId12" Type="http://schemas.openxmlformats.org/officeDocument/2006/relationships/customXml" Target="../ink/ink9.xml"/><Relationship Id="rId2" Type="http://schemas.openxmlformats.org/officeDocument/2006/relationships/customXml" Target="../ink/ink4.xml"/><Relationship Id="rId1" Type="http://schemas.openxmlformats.org/officeDocument/2006/relationships/slideLayout" Target="../slideLayouts/slideLayout7.xml"/><Relationship Id="rId6" Type="http://schemas.openxmlformats.org/officeDocument/2006/relationships/customXml" Target="../ink/ink6.xml"/><Relationship Id="rId11" Type="http://schemas.openxmlformats.org/officeDocument/2006/relationships/image" Target="../media/image34.png"/><Relationship Id="rId5" Type="http://schemas.openxmlformats.org/officeDocument/2006/relationships/image" Target="../media/image31.png"/><Relationship Id="rId10" Type="http://schemas.openxmlformats.org/officeDocument/2006/relationships/customXml" Target="../ink/ink8.xml"/><Relationship Id="rId4" Type="http://schemas.openxmlformats.org/officeDocument/2006/relationships/customXml" Target="../ink/ink5.xml"/><Relationship Id="rId9" Type="http://schemas.openxmlformats.org/officeDocument/2006/relationships/image" Target="../media/image3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8" Type="http://schemas.openxmlformats.org/officeDocument/2006/relationships/image" Target="../media/image346.emf"/><Relationship Id="rId3" Type="http://schemas.openxmlformats.org/officeDocument/2006/relationships/oleObject" Target="../embeddings/oleObject9.bin"/><Relationship Id="rId7" Type="http://schemas.openxmlformats.org/officeDocument/2006/relationships/customXml" Target="../ink/ink153.xml"/><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20.wmf"/><Relationship Id="rId5" Type="http://schemas.openxmlformats.org/officeDocument/2006/relationships/oleObject" Target="../embeddings/oleObject10.bin"/><Relationship Id="rId4" Type="http://schemas.openxmlformats.org/officeDocument/2006/relationships/image" Target="../media/image19.wmf"/></Relationships>
</file>

<file path=ppt/slides/_rels/slide46.xml.rels><?xml version="1.0" encoding="UTF-8" standalone="yes"?>
<Relationships xmlns="http://schemas.openxmlformats.org/package/2006/relationships"><Relationship Id="rId3" Type="http://schemas.openxmlformats.org/officeDocument/2006/relationships/customXml" Target="../ink/ink154.xml"/><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349.emf"/><Relationship Id="rId5" Type="http://schemas.openxmlformats.org/officeDocument/2006/relationships/customXml" Target="../ink/ink155.xml"/><Relationship Id="rId4" Type="http://schemas.openxmlformats.org/officeDocument/2006/relationships/image" Target="../media/image348.emf"/></Relationships>
</file>

<file path=ppt/slides/_rels/slide47.xml.rels><?xml version="1.0" encoding="UTF-8" standalone="yes"?>
<Relationships xmlns="http://schemas.openxmlformats.org/package/2006/relationships"><Relationship Id="rId13" Type="http://schemas.openxmlformats.org/officeDocument/2006/relationships/image" Target="../media/image355.emf"/><Relationship Id="rId18" Type="http://schemas.openxmlformats.org/officeDocument/2006/relationships/customXml" Target="../ink/ink164.xml"/><Relationship Id="rId26" Type="http://schemas.openxmlformats.org/officeDocument/2006/relationships/customXml" Target="../ink/ink168.xml"/><Relationship Id="rId39" Type="http://schemas.openxmlformats.org/officeDocument/2006/relationships/image" Target="../media/image368.emf"/><Relationship Id="rId3" Type="http://schemas.openxmlformats.org/officeDocument/2006/relationships/image" Target="../media/image350.emf"/><Relationship Id="rId21" Type="http://schemas.openxmlformats.org/officeDocument/2006/relationships/image" Target="../media/image359.emf"/><Relationship Id="rId34" Type="http://schemas.openxmlformats.org/officeDocument/2006/relationships/customXml" Target="../ink/ink172.xml"/><Relationship Id="rId42" Type="http://schemas.openxmlformats.org/officeDocument/2006/relationships/customXml" Target="../ink/ink176.xml"/><Relationship Id="rId47" Type="http://schemas.openxmlformats.org/officeDocument/2006/relationships/image" Target="../media/image372.emf"/><Relationship Id="rId7" Type="http://schemas.openxmlformats.org/officeDocument/2006/relationships/image" Target="../media/image352.emf"/><Relationship Id="rId12" Type="http://schemas.openxmlformats.org/officeDocument/2006/relationships/customXml" Target="../ink/ink161.xml"/><Relationship Id="rId17" Type="http://schemas.openxmlformats.org/officeDocument/2006/relationships/image" Target="../media/image357.emf"/><Relationship Id="rId25" Type="http://schemas.openxmlformats.org/officeDocument/2006/relationships/image" Target="../media/image361.emf"/><Relationship Id="rId33" Type="http://schemas.openxmlformats.org/officeDocument/2006/relationships/image" Target="../media/image365.emf"/><Relationship Id="rId38" Type="http://schemas.openxmlformats.org/officeDocument/2006/relationships/customXml" Target="../ink/ink174.xml"/><Relationship Id="rId46" Type="http://schemas.openxmlformats.org/officeDocument/2006/relationships/customXml" Target="../ink/ink178.xml"/><Relationship Id="rId2" Type="http://schemas.openxmlformats.org/officeDocument/2006/relationships/customXml" Target="../ink/ink156.xml"/><Relationship Id="rId16" Type="http://schemas.openxmlformats.org/officeDocument/2006/relationships/customXml" Target="../ink/ink163.xml"/><Relationship Id="rId20" Type="http://schemas.openxmlformats.org/officeDocument/2006/relationships/customXml" Target="../ink/ink165.xml"/><Relationship Id="rId29" Type="http://schemas.openxmlformats.org/officeDocument/2006/relationships/image" Target="../media/image363.emf"/><Relationship Id="rId41" Type="http://schemas.openxmlformats.org/officeDocument/2006/relationships/image" Target="../media/image369.emf"/><Relationship Id="rId1" Type="http://schemas.openxmlformats.org/officeDocument/2006/relationships/slideLayout" Target="../slideLayouts/slideLayout7.xml"/><Relationship Id="rId6" Type="http://schemas.openxmlformats.org/officeDocument/2006/relationships/customXml" Target="../ink/ink158.xml"/><Relationship Id="rId11" Type="http://schemas.openxmlformats.org/officeDocument/2006/relationships/image" Target="../media/image354.emf"/><Relationship Id="rId24" Type="http://schemas.openxmlformats.org/officeDocument/2006/relationships/customXml" Target="../ink/ink167.xml"/><Relationship Id="rId32" Type="http://schemas.openxmlformats.org/officeDocument/2006/relationships/customXml" Target="../ink/ink171.xml"/><Relationship Id="rId37" Type="http://schemas.openxmlformats.org/officeDocument/2006/relationships/image" Target="../media/image367.emf"/><Relationship Id="rId40" Type="http://schemas.openxmlformats.org/officeDocument/2006/relationships/customXml" Target="../ink/ink175.xml"/><Relationship Id="rId45" Type="http://schemas.openxmlformats.org/officeDocument/2006/relationships/image" Target="../media/image371.emf"/><Relationship Id="rId5" Type="http://schemas.openxmlformats.org/officeDocument/2006/relationships/image" Target="../media/image351.emf"/><Relationship Id="rId15" Type="http://schemas.openxmlformats.org/officeDocument/2006/relationships/image" Target="../media/image356.emf"/><Relationship Id="rId23" Type="http://schemas.openxmlformats.org/officeDocument/2006/relationships/image" Target="../media/image360.emf"/><Relationship Id="rId28" Type="http://schemas.openxmlformats.org/officeDocument/2006/relationships/customXml" Target="../ink/ink169.xml"/><Relationship Id="rId36" Type="http://schemas.openxmlformats.org/officeDocument/2006/relationships/customXml" Target="../ink/ink173.xml"/><Relationship Id="rId49" Type="http://schemas.openxmlformats.org/officeDocument/2006/relationships/image" Target="../media/image373.emf"/><Relationship Id="rId10" Type="http://schemas.openxmlformats.org/officeDocument/2006/relationships/customXml" Target="../ink/ink160.xml"/><Relationship Id="rId19" Type="http://schemas.openxmlformats.org/officeDocument/2006/relationships/image" Target="../media/image358.emf"/><Relationship Id="rId31" Type="http://schemas.openxmlformats.org/officeDocument/2006/relationships/image" Target="../media/image364.emf"/><Relationship Id="rId44" Type="http://schemas.openxmlformats.org/officeDocument/2006/relationships/customXml" Target="../ink/ink177.xml"/><Relationship Id="rId4" Type="http://schemas.openxmlformats.org/officeDocument/2006/relationships/customXml" Target="../ink/ink157.xml"/><Relationship Id="rId9" Type="http://schemas.openxmlformats.org/officeDocument/2006/relationships/image" Target="../media/image353.emf"/><Relationship Id="rId14" Type="http://schemas.openxmlformats.org/officeDocument/2006/relationships/customXml" Target="../ink/ink162.xml"/><Relationship Id="rId22" Type="http://schemas.openxmlformats.org/officeDocument/2006/relationships/customXml" Target="../ink/ink166.xml"/><Relationship Id="rId27" Type="http://schemas.openxmlformats.org/officeDocument/2006/relationships/image" Target="../media/image362.emf"/><Relationship Id="rId30" Type="http://schemas.openxmlformats.org/officeDocument/2006/relationships/customXml" Target="../ink/ink170.xml"/><Relationship Id="rId35" Type="http://schemas.openxmlformats.org/officeDocument/2006/relationships/image" Target="../media/image366.emf"/><Relationship Id="rId43" Type="http://schemas.openxmlformats.org/officeDocument/2006/relationships/image" Target="../media/image370.emf"/><Relationship Id="rId48" Type="http://schemas.openxmlformats.org/officeDocument/2006/relationships/customXml" Target="../ink/ink179.xml"/><Relationship Id="rId8" Type="http://schemas.openxmlformats.org/officeDocument/2006/relationships/customXml" Target="../ink/ink159.xml"/></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image" Target="../media/image23.wmf"/><Relationship Id="rId5" Type="http://schemas.openxmlformats.org/officeDocument/2006/relationships/oleObject" Target="../embeddings/oleObject12.bin"/><Relationship Id="rId4" Type="http://schemas.openxmlformats.org/officeDocument/2006/relationships/image" Target="../media/image22.wmf"/></Relationships>
</file>

<file path=ppt/slides/_rels/slide49.xml.rels><?xml version="1.0" encoding="UTF-8" standalone="yes"?>
<Relationships xmlns="http://schemas.openxmlformats.org/package/2006/relationships"><Relationship Id="rId13" Type="http://schemas.openxmlformats.org/officeDocument/2006/relationships/customXml" Target="../ink/ink185.xml"/><Relationship Id="rId18" Type="http://schemas.openxmlformats.org/officeDocument/2006/relationships/image" Target="../media/image384.emf"/><Relationship Id="rId26" Type="http://schemas.openxmlformats.org/officeDocument/2006/relationships/image" Target="../media/image388.emf"/><Relationship Id="rId39" Type="http://schemas.openxmlformats.org/officeDocument/2006/relationships/customXml" Target="../ink/ink198.xml"/><Relationship Id="rId21" Type="http://schemas.openxmlformats.org/officeDocument/2006/relationships/customXml" Target="../ink/ink189.xml"/><Relationship Id="rId34" Type="http://schemas.openxmlformats.org/officeDocument/2006/relationships/image" Target="../media/image392.emf"/><Relationship Id="rId42" Type="http://schemas.openxmlformats.org/officeDocument/2006/relationships/image" Target="../media/image396.emf"/><Relationship Id="rId47" Type="http://schemas.openxmlformats.org/officeDocument/2006/relationships/customXml" Target="../ink/ink202.xml"/><Relationship Id="rId50" Type="http://schemas.openxmlformats.org/officeDocument/2006/relationships/image" Target="../media/image400.emf"/><Relationship Id="rId55" Type="http://schemas.openxmlformats.org/officeDocument/2006/relationships/customXml" Target="../ink/ink206.xml"/><Relationship Id="rId7" Type="http://schemas.openxmlformats.org/officeDocument/2006/relationships/customXml" Target="../ink/ink182.xml"/><Relationship Id="rId12" Type="http://schemas.openxmlformats.org/officeDocument/2006/relationships/image" Target="../media/image381.emf"/><Relationship Id="rId17" Type="http://schemas.openxmlformats.org/officeDocument/2006/relationships/customXml" Target="../ink/ink187.xml"/><Relationship Id="rId25" Type="http://schemas.openxmlformats.org/officeDocument/2006/relationships/customXml" Target="../ink/ink191.xml"/><Relationship Id="rId33" Type="http://schemas.openxmlformats.org/officeDocument/2006/relationships/customXml" Target="../ink/ink195.xml"/><Relationship Id="rId38" Type="http://schemas.openxmlformats.org/officeDocument/2006/relationships/image" Target="../media/image394.emf"/><Relationship Id="rId46" Type="http://schemas.openxmlformats.org/officeDocument/2006/relationships/image" Target="../media/image398.emf"/><Relationship Id="rId2" Type="http://schemas.openxmlformats.org/officeDocument/2006/relationships/image" Target="../media/image24.png"/><Relationship Id="rId16" Type="http://schemas.openxmlformats.org/officeDocument/2006/relationships/image" Target="../media/image383.emf"/><Relationship Id="rId20" Type="http://schemas.openxmlformats.org/officeDocument/2006/relationships/image" Target="../media/image385.emf"/><Relationship Id="rId29" Type="http://schemas.openxmlformats.org/officeDocument/2006/relationships/customXml" Target="../ink/ink193.xml"/><Relationship Id="rId41" Type="http://schemas.openxmlformats.org/officeDocument/2006/relationships/customXml" Target="../ink/ink199.xml"/><Relationship Id="rId54" Type="http://schemas.openxmlformats.org/officeDocument/2006/relationships/image" Target="../media/image402.emf"/><Relationship Id="rId1" Type="http://schemas.openxmlformats.org/officeDocument/2006/relationships/slideLayout" Target="../slideLayouts/slideLayout7.xml"/><Relationship Id="rId6" Type="http://schemas.openxmlformats.org/officeDocument/2006/relationships/image" Target="../media/image378.emf"/><Relationship Id="rId11" Type="http://schemas.openxmlformats.org/officeDocument/2006/relationships/customXml" Target="../ink/ink184.xml"/><Relationship Id="rId24" Type="http://schemas.openxmlformats.org/officeDocument/2006/relationships/image" Target="../media/image387.emf"/><Relationship Id="rId32" Type="http://schemas.openxmlformats.org/officeDocument/2006/relationships/image" Target="../media/image391.emf"/><Relationship Id="rId37" Type="http://schemas.openxmlformats.org/officeDocument/2006/relationships/customXml" Target="../ink/ink197.xml"/><Relationship Id="rId40" Type="http://schemas.openxmlformats.org/officeDocument/2006/relationships/image" Target="../media/image395.emf"/><Relationship Id="rId45" Type="http://schemas.openxmlformats.org/officeDocument/2006/relationships/customXml" Target="../ink/ink201.xml"/><Relationship Id="rId53" Type="http://schemas.openxmlformats.org/officeDocument/2006/relationships/customXml" Target="../ink/ink205.xml"/><Relationship Id="rId5" Type="http://schemas.openxmlformats.org/officeDocument/2006/relationships/customXml" Target="../ink/ink181.xml"/><Relationship Id="rId15" Type="http://schemas.openxmlformats.org/officeDocument/2006/relationships/customXml" Target="../ink/ink186.xml"/><Relationship Id="rId23" Type="http://schemas.openxmlformats.org/officeDocument/2006/relationships/customXml" Target="../ink/ink190.xml"/><Relationship Id="rId28" Type="http://schemas.openxmlformats.org/officeDocument/2006/relationships/image" Target="../media/image389.emf"/><Relationship Id="rId36" Type="http://schemas.openxmlformats.org/officeDocument/2006/relationships/image" Target="../media/image393.emf"/><Relationship Id="rId49" Type="http://schemas.openxmlformats.org/officeDocument/2006/relationships/customXml" Target="../ink/ink203.xml"/><Relationship Id="rId10" Type="http://schemas.openxmlformats.org/officeDocument/2006/relationships/image" Target="../media/image380.emf"/><Relationship Id="rId19" Type="http://schemas.openxmlformats.org/officeDocument/2006/relationships/customXml" Target="../ink/ink188.xml"/><Relationship Id="rId31" Type="http://schemas.openxmlformats.org/officeDocument/2006/relationships/customXml" Target="../ink/ink194.xml"/><Relationship Id="rId44" Type="http://schemas.openxmlformats.org/officeDocument/2006/relationships/image" Target="../media/image397.emf"/><Relationship Id="rId52" Type="http://schemas.openxmlformats.org/officeDocument/2006/relationships/image" Target="../media/image401.emf"/><Relationship Id="rId4" Type="http://schemas.openxmlformats.org/officeDocument/2006/relationships/image" Target="../media/image377.emf"/><Relationship Id="rId9" Type="http://schemas.openxmlformats.org/officeDocument/2006/relationships/customXml" Target="../ink/ink183.xml"/><Relationship Id="rId14" Type="http://schemas.openxmlformats.org/officeDocument/2006/relationships/image" Target="../media/image382.emf"/><Relationship Id="rId22" Type="http://schemas.openxmlformats.org/officeDocument/2006/relationships/image" Target="../media/image386.emf"/><Relationship Id="rId27" Type="http://schemas.openxmlformats.org/officeDocument/2006/relationships/customXml" Target="../ink/ink192.xml"/><Relationship Id="rId30" Type="http://schemas.openxmlformats.org/officeDocument/2006/relationships/image" Target="../media/image390.emf"/><Relationship Id="rId35" Type="http://schemas.openxmlformats.org/officeDocument/2006/relationships/customXml" Target="../ink/ink196.xml"/><Relationship Id="rId43" Type="http://schemas.openxmlformats.org/officeDocument/2006/relationships/customXml" Target="../ink/ink200.xml"/><Relationship Id="rId48" Type="http://schemas.openxmlformats.org/officeDocument/2006/relationships/image" Target="../media/image399.emf"/><Relationship Id="rId56" Type="http://schemas.openxmlformats.org/officeDocument/2006/relationships/image" Target="../media/image403.emf"/><Relationship Id="rId8" Type="http://schemas.openxmlformats.org/officeDocument/2006/relationships/image" Target="../media/image379.emf"/><Relationship Id="rId51" Type="http://schemas.openxmlformats.org/officeDocument/2006/relationships/customXml" Target="../ink/ink204.xml"/><Relationship Id="rId3" Type="http://schemas.openxmlformats.org/officeDocument/2006/relationships/customXml" Target="../ink/ink180.xml"/></Relationships>
</file>

<file path=ppt/slides/_rels/slide5.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38.png"/><Relationship Id="rId2" Type="http://schemas.openxmlformats.org/officeDocument/2006/relationships/customXml" Target="../ink/ink10.xml"/><Relationship Id="rId1" Type="http://schemas.openxmlformats.org/officeDocument/2006/relationships/slideLayout" Target="../slideLayouts/slideLayout2.xml"/><Relationship Id="rId6" Type="http://schemas.openxmlformats.org/officeDocument/2006/relationships/customXml" Target="../ink/ink12.xml"/><Relationship Id="rId5" Type="http://schemas.openxmlformats.org/officeDocument/2006/relationships/image" Target="../media/image37.png"/><Relationship Id="rId4" Type="http://schemas.openxmlformats.org/officeDocument/2006/relationships/customXml" Target="../ink/ink11.xml"/></Relationships>
</file>

<file path=ppt/slides/_rels/slide50.xml.rels><?xml version="1.0" encoding="UTF-8" standalone="yes"?>
<Relationships xmlns="http://schemas.openxmlformats.org/package/2006/relationships"><Relationship Id="rId8" Type="http://schemas.openxmlformats.org/officeDocument/2006/relationships/customXml" Target="../ink/ink210.xml"/><Relationship Id="rId13" Type="http://schemas.openxmlformats.org/officeDocument/2006/relationships/image" Target="../media/image58.emf"/><Relationship Id="rId3" Type="http://schemas.openxmlformats.org/officeDocument/2006/relationships/image" Target="../media/image53.emf"/><Relationship Id="rId7" Type="http://schemas.openxmlformats.org/officeDocument/2006/relationships/image" Target="../media/image55.emf"/><Relationship Id="rId12" Type="http://schemas.openxmlformats.org/officeDocument/2006/relationships/customXml" Target="../ink/ink212.xml"/><Relationship Id="rId2" Type="http://schemas.openxmlformats.org/officeDocument/2006/relationships/customXml" Target="../ink/ink207.xml"/><Relationship Id="rId1" Type="http://schemas.openxmlformats.org/officeDocument/2006/relationships/slideLayout" Target="../slideLayouts/slideLayout7.xml"/><Relationship Id="rId6" Type="http://schemas.openxmlformats.org/officeDocument/2006/relationships/customXml" Target="../ink/ink209.xml"/><Relationship Id="rId11" Type="http://schemas.openxmlformats.org/officeDocument/2006/relationships/image" Target="../media/image57.emf"/><Relationship Id="rId5" Type="http://schemas.openxmlformats.org/officeDocument/2006/relationships/image" Target="../media/image54.emf"/><Relationship Id="rId15" Type="http://schemas.openxmlformats.org/officeDocument/2006/relationships/image" Target="../media/image59.emf"/><Relationship Id="rId10" Type="http://schemas.openxmlformats.org/officeDocument/2006/relationships/customXml" Target="../ink/ink211.xml"/><Relationship Id="rId4" Type="http://schemas.openxmlformats.org/officeDocument/2006/relationships/customXml" Target="../ink/ink208.xml"/><Relationship Id="rId9" Type="http://schemas.openxmlformats.org/officeDocument/2006/relationships/image" Target="../media/image56.emf"/><Relationship Id="rId14" Type="http://schemas.openxmlformats.org/officeDocument/2006/relationships/customXml" Target="../ink/ink213.xml"/></Relationships>
</file>

<file path=ppt/slides/_rels/slide51.xml.rels><?xml version="1.0" encoding="UTF-8" standalone="yes"?>
<Relationships xmlns="http://schemas.openxmlformats.org/package/2006/relationships"><Relationship Id="rId13" Type="http://schemas.openxmlformats.org/officeDocument/2006/relationships/image" Target="../media/image409.emf"/><Relationship Id="rId26" Type="http://schemas.openxmlformats.org/officeDocument/2006/relationships/customXml" Target="../ink/ink220.xml"/><Relationship Id="rId39" Type="http://schemas.openxmlformats.org/officeDocument/2006/relationships/image" Target="../media/image65.emf"/><Relationship Id="rId3" Type="http://schemas.openxmlformats.org/officeDocument/2006/relationships/image" Target="../media/image404.emf"/><Relationship Id="rId34" Type="http://schemas.openxmlformats.org/officeDocument/2006/relationships/customXml" Target="../ink/ink224.xml"/><Relationship Id="rId42" Type="http://schemas.openxmlformats.org/officeDocument/2006/relationships/customXml" Target="../ink/ink228.xml"/><Relationship Id="rId12" Type="http://schemas.openxmlformats.org/officeDocument/2006/relationships/customXml" Target="../ink/ink217.xml"/><Relationship Id="rId25" Type="http://schemas.openxmlformats.org/officeDocument/2006/relationships/image" Target="../media/image415.emf"/><Relationship Id="rId33" Type="http://schemas.openxmlformats.org/officeDocument/2006/relationships/image" Target="../media/image62.emf"/><Relationship Id="rId38" Type="http://schemas.openxmlformats.org/officeDocument/2006/relationships/customXml" Target="../ink/ink226.xml"/><Relationship Id="rId2" Type="http://schemas.openxmlformats.org/officeDocument/2006/relationships/customXml" Target="../ink/ink214.xml"/><Relationship Id="rId29" Type="http://schemas.openxmlformats.org/officeDocument/2006/relationships/image" Target="../media/image60.emf"/><Relationship Id="rId41" Type="http://schemas.openxmlformats.org/officeDocument/2006/relationships/image" Target="../media/image66.emf"/><Relationship Id="rId1" Type="http://schemas.openxmlformats.org/officeDocument/2006/relationships/slideLayout" Target="../slideLayouts/slideLayout7.xml"/><Relationship Id="rId11" Type="http://schemas.openxmlformats.org/officeDocument/2006/relationships/image" Target="../media/image408.emf"/><Relationship Id="rId24" Type="http://schemas.openxmlformats.org/officeDocument/2006/relationships/customXml" Target="../ink/ink219.xml"/><Relationship Id="rId32" Type="http://schemas.openxmlformats.org/officeDocument/2006/relationships/customXml" Target="../ink/ink223.xml"/><Relationship Id="rId37" Type="http://schemas.openxmlformats.org/officeDocument/2006/relationships/image" Target="../media/image64.emf"/><Relationship Id="rId40" Type="http://schemas.openxmlformats.org/officeDocument/2006/relationships/customXml" Target="../ink/ink227.xml"/><Relationship Id="rId23" Type="http://schemas.openxmlformats.org/officeDocument/2006/relationships/image" Target="../media/image414.emf"/><Relationship Id="rId28" Type="http://schemas.openxmlformats.org/officeDocument/2006/relationships/customXml" Target="../ink/ink221.xml"/><Relationship Id="rId36" Type="http://schemas.openxmlformats.org/officeDocument/2006/relationships/customXml" Target="../ink/ink225.xml"/><Relationship Id="rId10" Type="http://schemas.openxmlformats.org/officeDocument/2006/relationships/customXml" Target="../ink/ink216.xml"/><Relationship Id="rId31" Type="http://schemas.openxmlformats.org/officeDocument/2006/relationships/image" Target="../media/image61.emf"/><Relationship Id="rId4" Type="http://schemas.openxmlformats.org/officeDocument/2006/relationships/customXml" Target="../ink/ink215.xml"/><Relationship Id="rId9" Type="http://schemas.openxmlformats.org/officeDocument/2006/relationships/image" Target="../media/image407.emf"/><Relationship Id="rId14" Type="http://schemas.openxmlformats.org/officeDocument/2006/relationships/customXml" Target="../ink/ink218.xml"/><Relationship Id="rId27" Type="http://schemas.openxmlformats.org/officeDocument/2006/relationships/image" Target="../media/image416.emf"/><Relationship Id="rId30" Type="http://schemas.openxmlformats.org/officeDocument/2006/relationships/customXml" Target="../ink/ink222.xml"/><Relationship Id="rId35" Type="http://schemas.openxmlformats.org/officeDocument/2006/relationships/image" Target="../media/image63.emf"/><Relationship Id="rId43" Type="http://schemas.openxmlformats.org/officeDocument/2006/relationships/image" Target="../media/image67.emf"/></Relationships>
</file>

<file path=ppt/slides/_rels/slide52.xml.rels><?xml version="1.0" encoding="UTF-8" standalone="yes"?>
<Relationships xmlns="http://schemas.openxmlformats.org/package/2006/relationships"><Relationship Id="rId13" Type="http://schemas.openxmlformats.org/officeDocument/2006/relationships/image" Target="../media/image422.emf"/><Relationship Id="rId18" Type="http://schemas.openxmlformats.org/officeDocument/2006/relationships/customXml" Target="../ink/ink237.xml"/><Relationship Id="rId26" Type="http://schemas.openxmlformats.org/officeDocument/2006/relationships/customXml" Target="../ink/ink241.xml"/><Relationship Id="rId39" Type="http://schemas.openxmlformats.org/officeDocument/2006/relationships/image" Target="../media/image435.emf"/><Relationship Id="rId3" Type="http://schemas.openxmlformats.org/officeDocument/2006/relationships/image" Target="../media/image417.emf"/><Relationship Id="rId21" Type="http://schemas.openxmlformats.org/officeDocument/2006/relationships/image" Target="../media/image426.emf"/><Relationship Id="rId34" Type="http://schemas.openxmlformats.org/officeDocument/2006/relationships/customXml" Target="../ink/ink245.xml"/><Relationship Id="rId42" Type="http://schemas.openxmlformats.org/officeDocument/2006/relationships/customXml" Target="../ink/ink249.xml"/><Relationship Id="rId47" Type="http://schemas.openxmlformats.org/officeDocument/2006/relationships/image" Target="../media/image439.emf"/><Relationship Id="rId50" Type="http://schemas.openxmlformats.org/officeDocument/2006/relationships/customXml" Target="../ink/ink253.xml"/><Relationship Id="rId7" Type="http://schemas.openxmlformats.org/officeDocument/2006/relationships/image" Target="../media/image419.emf"/><Relationship Id="rId12" Type="http://schemas.openxmlformats.org/officeDocument/2006/relationships/customXml" Target="../ink/ink234.xml"/><Relationship Id="rId17" Type="http://schemas.openxmlformats.org/officeDocument/2006/relationships/image" Target="../media/image424.emf"/><Relationship Id="rId25" Type="http://schemas.openxmlformats.org/officeDocument/2006/relationships/image" Target="../media/image428.emf"/><Relationship Id="rId33" Type="http://schemas.openxmlformats.org/officeDocument/2006/relationships/image" Target="../media/image432.emf"/><Relationship Id="rId38" Type="http://schemas.openxmlformats.org/officeDocument/2006/relationships/customXml" Target="../ink/ink247.xml"/><Relationship Id="rId46" Type="http://schemas.openxmlformats.org/officeDocument/2006/relationships/customXml" Target="../ink/ink251.xml"/><Relationship Id="rId2" Type="http://schemas.openxmlformats.org/officeDocument/2006/relationships/customXml" Target="../ink/ink229.xml"/><Relationship Id="rId16" Type="http://schemas.openxmlformats.org/officeDocument/2006/relationships/customXml" Target="../ink/ink236.xml"/><Relationship Id="rId20" Type="http://schemas.openxmlformats.org/officeDocument/2006/relationships/customXml" Target="../ink/ink238.xml"/><Relationship Id="rId29" Type="http://schemas.openxmlformats.org/officeDocument/2006/relationships/image" Target="../media/image430.emf"/><Relationship Id="rId41" Type="http://schemas.openxmlformats.org/officeDocument/2006/relationships/image" Target="../media/image436.emf"/><Relationship Id="rId1" Type="http://schemas.openxmlformats.org/officeDocument/2006/relationships/slideLayout" Target="../slideLayouts/slideLayout7.xml"/><Relationship Id="rId6" Type="http://schemas.openxmlformats.org/officeDocument/2006/relationships/customXml" Target="../ink/ink231.xml"/><Relationship Id="rId11" Type="http://schemas.openxmlformats.org/officeDocument/2006/relationships/image" Target="../media/image421.emf"/><Relationship Id="rId24" Type="http://schemas.openxmlformats.org/officeDocument/2006/relationships/customXml" Target="../ink/ink240.xml"/><Relationship Id="rId32" Type="http://schemas.openxmlformats.org/officeDocument/2006/relationships/customXml" Target="../ink/ink244.xml"/><Relationship Id="rId37" Type="http://schemas.openxmlformats.org/officeDocument/2006/relationships/image" Target="../media/image434.emf"/><Relationship Id="rId40" Type="http://schemas.openxmlformats.org/officeDocument/2006/relationships/customXml" Target="../ink/ink248.xml"/><Relationship Id="rId45" Type="http://schemas.openxmlformats.org/officeDocument/2006/relationships/image" Target="../media/image438.emf"/><Relationship Id="rId5" Type="http://schemas.openxmlformats.org/officeDocument/2006/relationships/image" Target="../media/image418.emf"/><Relationship Id="rId15" Type="http://schemas.openxmlformats.org/officeDocument/2006/relationships/image" Target="../media/image423.emf"/><Relationship Id="rId23" Type="http://schemas.openxmlformats.org/officeDocument/2006/relationships/image" Target="../media/image427.emf"/><Relationship Id="rId28" Type="http://schemas.openxmlformats.org/officeDocument/2006/relationships/customXml" Target="../ink/ink242.xml"/><Relationship Id="rId36" Type="http://schemas.openxmlformats.org/officeDocument/2006/relationships/customXml" Target="../ink/ink246.xml"/><Relationship Id="rId49" Type="http://schemas.openxmlformats.org/officeDocument/2006/relationships/image" Target="../media/image440.emf"/><Relationship Id="rId10" Type="http://schemas.openxmlformats.org/officeDocument/2006/relationships/customXml" Target="../ink/ink233.xml"/><Relationship Id="rId19" Type="http://schemas.openxmlformats.org/officeDocument/2006/relationships/image" Target="../media/image425.emf"/><Relationship Id="rId31" Type="http://schemas.openxmlformats.org/officeDocument/2006/relationships/image" Target="../media/image431.emf"/><Relationship Id="rId44" Type="http://schemas.openxmlformats.org/officeDocument/2006/relationships/customXml" Target="../ink/ink250.xml"/><Relationship Id="rId4" Type="http://schemas.openxmlformats.org/officeDocument/2006/relationships/customXml" Target="../ink/ink230.xml"/><Relationship Id="rId9" Type="http://schemas.openxmlformats.org/officeDocument/2006/relationships/image" Target="../media/image420.emf"/><Relationship Id="rId14" Type="http://schemas.openxmlformats.org/officeDocument/2006/relationships/customXml" Target="../ink/ink235.xml"/><Relationship Id="rId22" Type="http://schemas.openxmlformats.org/officeDocument/2006/relationships/customXml" Target="../ink/ink239.xml"/><Relationship Id="rId27" Type="http://schemas.openxmlformats.org/officeDocument/2006/relationships/image" Target="../media/image429.emf"/><Relationship Id="rId30" Type="http://schemas.openxmlformats.org/officeDocument/2006/relationships/customXml" Target="../ink/ink243.xml"/><Relationship Id="rId35" Type="http://schemas.openxmlformats.org/officeDocument/2006/relationships/image" Target="../media/image433.emf"/><Relationship Id="rId43" Type="http://schemas.openxmlformats.org/officeDocument/2006/relationships/image" Target="../media/image437.emf"/><Relationship Id="rId48" Type="http://schemas.openxmlformats.org/officeDocument/2006/relationships/customXml" Target="../ink/ink252.xml"/><Relationship Id="rId8" Type="http://schemas.openxmlformats.org/officeDocument/2006/relationships/customXml" Target="../ink/ink232.xml"/><Relationship Id="rId51" Type="http://schemas.openxmlformats.org/officeDocument/2006/relationships/image" Target="../media/image441.emf"/></Relationships>
</file>

<file path=ppt/slides/_rels/slide53.xml.rels><?xml version="1.0" encoding="UTF-8" standalone="yes"?>
<Relationships xmlns="http://schemas.openxmlformats.org/package/2006/relationships"><Relationship Id="rId8" Type="http://schemas.openxmlformats.org/officeDocument/2006/relationships/image" Target="../media/image459.emf"/><Relationship Id="rId13" Type="http://schemas.openxmlformats.org/officeDocument/2006/relationships/image" Target="../media/image462.emf"/><Relationship Id="rId18" Type="http://schemas.openxmlformats.org/officeDocument/2006/relationships/customXml" Target="../ink/ink261.xml"/><Relationship Id="rId3" Type="http://schemas.openxmlformats.org/officeDocument/2006/relationships/customXml" Target="../ink/ink254.xml"/><Relationship Id="rId21" Type="http://schemas.openxmlformats.org/officeDocument/2006/relationships/customXml" Target="../ink/ink263.xml"/><Relationship Id="rId7" Type="http://schemas.openxmlformats.org/officeDocument/2006/relationships/customXml" Target="../ink/ink256.xml"/><Relationship Id="rId12" Type="http://schemas.openxmlformats.org/officeDocument/2006/relationships/customXml" Target="../ink/ink258.xml"/><Relationship Id="rId17" Type="http://schemas.openxmlformats.org/officeDocument/2006/relationships/image" Target="../media/image464.emf"/><Relationship Id="rId2" Type="http://schemas.openxmlformats.org/officeDocument/2006/relationships/image" Target="../media/image25.jpeg"/><Relationship Id="rId16" Type="http://schemas.openxmlformats.org/officeDocument/2006/relationships/customXml" Target="../ink/ink260.xml"/><Relationship Id="rId20" Type="http://schemas.openxmlformats.org/officeDocument/2006/relationships/customXml" Target="../ink/ink262.xml"/><Relationship Id="rId1" Type="http://schemas.openxmlformats.org/officeDocument/2006/relationships/slideLayout" Target="../slideLayouts/slideLayout7.xml"/><Relationship Id="rId6" Type="http://schemas.openxmlformats.org/officeDocument/2006/relationships/image" Target="../media/image458.emf"/><Relationship Id="rId11" Type="http://schemas.openxmlformats.org/officeDocument/2006/relationships/image" Target="../media/image26.jpeg"/><Relationship Id="rId24" Type="http://schemas.openxmlformats.org/officeDocument/2006/relationships/image" Target="../media/image467.emf"/><Relationship Id="rId5" Type="http://schemas.openxmlformats.org/officeDocument/2006/relationships/customXml" Target="../ink/ink255.xml"/><Relationship Id="rId15" Type="http://schemas.openxmlformats.org/officeDocument/2006/relationships/image" Target="../media/image463.emf"/><Relationship Id="rId23" Type="http://schemas.openxmlformats.org/officeDocument/2006/relationships/customXml" Target="../ink/ink264.xml"/><Relationship Id="rId10" Type="http://schemas.openxmlformats.org/officeDocument/2006/relationships/image" Target="../media/image460.emf"/><Relationship Id="rId19" Type="http://schemas.openxmlformats.org/officeDocument/2006/relationships/image" Target="../media/image465.emf"/><Relationship Id="rId4" Type="http://schemas.openxmlformats.org/officeDocument/2006/relationships/image" Target="../media/image457.emf"/><Relationship Id="rId9" Type="http://schemas.openxmlformats.org/officeDocument/2006/relationships/customXml" Target="../ink/ink257.xml"/><Relationship Id="rId14" Type="http://schemas.openxmlformats.org/officeDocument/2006/relationships/customXml" Target="../ink/ink259.xml"/><Relationship Id="rId22" Type="http://schemas.openxmlformats.org/officeDocument/2006/relationships/image" Target="../media/image466.emf"/></Relationships>
</file>

<file path=ppt/slides/_rels/slide54.xml.rels><?xml version="1.0" encoding="UTF-8" standalone="yes"?>
<Relationships xmlns="http://schemas.openxmlformats.org/package/2006/relationships"><Relationship Id="rId13" Type="http://schemas.openxmlformats.org/officeDocument/2006/relationships/image" Target="../media/image473.emf"/><Relationship Id="rId18" Type="http://schemas.openxmlformats.org/officeDocument/2006/relationships/customXml" Target="../ink/ink273.xml"/><Relationship Id="rId26" Type="http://schemas.openxmlformats.org/officeDocument/2006/relationships/customXml" Target="../ink/ink277.xml"/><Relationship Id="rId39" Type="http://schemas.openxmlformats.org/officeDocument/2006/relationships/image" Target="../media/image486.emf"/><Relationship Id="rId3" Type="http://schemas.openxmlformats.org/officeDocument/2006/relationships/image" Target="../media/image468.emf"/><Relationship Id="rId21" Type="http://schemas.openxmlformats.org/officeDocument/2006/relationships/image" Target="../media/image477.emf"/><Relationship Id="rId34" Type="http://schemas.openxmlformats.org/officeDocument/2006/relationships/customXml" Target="../ink/ink281.xml"/><Relationship Id="rId42" Type="http://schemas.openxmlformats.org/officeDocument/2006/relationships/customXml" Target="../ink/ink285.xml"/><Relationship Id="rId47" Type="http://schemas.openxmlformats.org/officeDocument/2006/relationships/image" Target="../media/image490.emf"/><Relationship Id="rId7" Type="http://schemas.openxmlformats.org/officeDocument/2006/relationships/image" Target="../media/image470.emf"/><Relationship Id="rId12" Type="http://schemas.openxmlformats.org/officeDocument/2006/relationships/customXml" Target="../ink/ink270.xml"/><Relationship Id="rId17" Type="http://schemas.openxmlformats.org/officeDocument/2006/relationships/image" Target="../media/image475.emf"/><Relationship Id="rId25" Type="http://schemas.openxmlformats.org/officeDocument/2006/relationships/image" Target="../media/image479.emf"/><Relationship Id="rId33" Type="http://schemas.openxmlformats.org/officeDocument/2006/relationships/image" Target="../media/image483.emf"/><Relationship Id="rId38" Type="http://schemas.openxmlformats.org/officeDocument/2006/relationships/customXml" Target="../ink/ink283.xml"/><Relationship Id="rId46" Type="http://schemas.openxmlformats.org/officeDocument/2006/relationships/customXml" Target="../ink/ink287.xml"/><Relationship Id="rId2" Type="http://schemas.openxmlformats.org/officeDocument/2006/relationships/customXml" Target="../ink/ink265.xml"/><Relationship Id="rId16" Type="http://schemas.openxmlformats.org/officeDocument/2006/relationships/customXml" Target="../ink/ink272.xml"/><Relationship Id="rId20" Type="http://schemas.openxmlformats.org/officeDocument/2006/relationships/customXml" Target="../ink/ink274.xml"/><Relationship Id="rId29" Type="http://schemas.openxmlformats.org/officeDocument/2006/relationships/image" Target="../media/image481.emf"/><Relationship Id="rId41" Type="http://schemas.openxmlformats.org/officeDocument/2006/relationships/image" Target="../media/image487.emf"/><Relationship Id="rId1" Type="http://schemas.openxmlformats.org/officeDocument/2006/relationships/slideLayout" Target="../slideLayouts/slideLayout7.xml"/><Relationship Id="rId6" Type="http://schemas.openxmlformats.org/officeDocument/2006/relationships/customXml" Target="../ink/ink267.xml"/><Relationship Id="rId11" Type="http://schemas.openxmlformats.org/officeDocument/2006/relationships/image" Target="../media/image472.emf"/><Relationship Id="rId24" Type="http://schemas.openxmlformats.org/officeDocument/2006/relationships/customXml" Target="../ink/ink276.xml"/><Relationship Id="rId32" Type="http://schemas.openxmlformats.org/officeDocument/2006/relationships/customXml" Target="../ink/ink280.xml"/><Relationship Id="rId37" Type="http://schemas.openxmlformats.org/officeDocument/2006/relationships/image" Target="../media/image485.emf"/><Relationship Id="rId40" Type="http://schemas.openxmlformats.org/officeDocument/2006/relationships/customXml" Target="../ink/ink284.xml"/><Relationship Id="rId45" Type="http://schemas.openxmlformats.org/officeDocument/2006/relationships/image" Target="../media/image489.emf"/><Relationship Id="rId5" Type="http://schemas.openxmlformats.org/officeDocument/2006/relationships/image" Target="../media/image469.emf"/><Relationship Id="rId15" Type="http://schemas.openxmlformats.org/officeDocument/2006/relationships/image" Target="../media/image474.emf"/><Relationship Id="rId23" Type="http://schemas.openxmlformats.org/officeDocument/2006/relationships/image" Target="../media/image478.emf"/><Relationship Id="rId28" Type="http://schemas.openxmlformats.org/officeDocument/2006/relationships/customXml" Target="../ink/ink278.xml"/><Relationship Id="rId36" Type="http://schemas.openxmlformats.org/officeDocument/2006/relationships/customXml" Target="../ink/ink282.xml"/><Relationship Id="rId49" Type="http://schemas.openxmlformats.org/officeDocument/2006/relationships/image" Target="../media/image491.emf"/><Relationship Id="rId10" Type="http://schemas.openxmlformats.org/officeDocument/2006/relationships/customXml" Target="../ink/ink269.xml"/><Relationship Id="rId19" Type="http://schemas.openxmlformats.org/officeDocument/2006/relationships/image" Target="../media/image476.emf"/><Relationship Id="rId31" Type="http://schemas.openxmlformats.org/officeDocument/2006/relationships/image" Target="../media/image482.emf"/><Relationship Id="rId44" Type="http://schemas.openxmlformats.org/officeDocument/2006/relationships/customXml" Target="../ink/ink286.xml"/><Relationship Id="rId4" Type="http://schemas.openxmlformats.org/officeDocument/2006/relationships/customXml" Target="../ink/ink266.xml"/><Relationship Id="rId9" Type="http://schemas.openxmlformats.org/officeDocument/2006/relationships/image" Target="../media/image471.emf"/><Relationship Id="rId14" Type="http://schemas.openxmlformats.org/officeDocument/2006/relationships/customXml" Target="../ink/ink271.xml"/><Relationship Id="rId22" Type="http://schemas.openxmlformats.org/officeDocument/2006/relationships/customXml" Target="../ink/ink275.xml"/><Relationship Id="rId27" Type="http://schemas.openxmlformats.org/officeDocument/2006/relationships/image" Target="../media/image480.emf"/><Relationship Id="rId30" Type="http://schemas.openxmlformats.org/officeDocument/2006/relationships/customXml" Target="../ink/ink279.xml"/><Relationship Id="rId35" Type="http://schemas.openxmlformats.org/officeDocument/2006/relationships/image" Target="../media/image484.emf"/><Relationship Id="rId43" Type="http://schemas.openxmlformats.org/officeDocument/2006/relationships/image" Target="../media/image488.emf"/><Relationship Id="rId48" Type="http://schemas.openxmlformats.org/officeDocument/2006/relationships/customXml" Target="../ink/ink288.xml"/><Relationship Id="rId8" Type="http://schemas.openxmlformats.org/officeDocument/2006/relationships/customXml" Target="../ink/ink268.xml"/></Relationships>
</file>

<file path=ppt/slides/_rels/slide55.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customXml" Target="../ink/ink289.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8" Type="http://schemas.openxmlformats.org/officeDocument/2006/relationships/customXml" Target="../ink/ink293.xml"/><Relationship Id="rId13" Type="http://schemas.openxmlformats.org/officeDocument/2006/relationships/image" Target="../media/image127.png"/><Relationship Id="rId18" Type="http://schemas.openxmlformats.org/officeDocument/2006/relationships/customXml" Target="../ink/ink298.xml"/><Relationship Id="rId3" Type="http://schemas.openxmlformats.org/officeDocument/2006/relationships/image" Target="../media/image122.png"/><Relationship Id="rId7" Type="http://schemas.openxmlformats.org/officeDocument/2006/relationships/image" Target="../media/image124.png"/><Relationship Id="rId12" Type="http://schemas.openxmlformats.org/officeDocument/2006/relationships/customXml" Target="../ink/ink295.xml"/><Relationship Id="rId17" Type="http://schemas.openxmlformats.org/officeDocument/2006/relationships/image" Target="../media/image129.png"/><Relationship Id="rId2" Type="http://schemas.openxmlformats.org/officeDocument/2006/relationships/customXml" Target="../ink/ink290.xml"/><Relationship Id="rId16" Type="http://schemas.openxmlformats.org/officeDocument/2006/relationships/customXml" Target="../ink/ink297.xml"/><Relationship Id="rId1" Type="http://schemas.openxmlformats.org/officeDocument/2006/relationships/slideLayout" Target="../slideLayouts/slideLayout7.xml"/><Relationship Id="rId6" Type="http://schemas.openxmlformats.org/officeDocument/2006/relationships/customXml" Target="../ink/ink292.xml"/><Relationship Id="rId11" Type="http://schemas.openxmlformats.org/officeDocument/2006/relationships/image" Target="../media/image126.png"/><Relationship Id="rId5" Type="http://schemas.openxmlformats.org/officeDocument/2006/relationships/image" Target="../media/image123.png"/><Relationship Id="rId15" Type="http://schemas.openxmlformats.org/officeDocument/2006/relationships/image" Target="../media/image128.png"/><Relationship Id="rId10" Type="http://schemas.openxmlformats.org/officeDocument/2006/relationships/customXml" Target="../ink/ink294.xml"/><Relationship Id="rId19" Type="http://schemas.openxmlformats.org/officeDocument/2006/relationships/image" Target="../media/image130.png"/><Relationship Id="rId4" Type="http://schemas.openxmlformats.org/officeDocument/2006/relationships/customXml" Target="../ink/ink291.xml"/><Relationship Id="rId9" Type="http://schemas.openxmlformats.org/officeDocument/2006/relationships/image" Target="../media/image125.png"/><Relationship Id="rId14" Type="http://schemas.openxmlformats.org/officeDocument/2006/relationships/customXml" Target="../ink/ink296.xml"/></Relationships>
</file>

<file path=ppt/slides/_rels/slide61.xml.rels><?xml version="1.0" encoding="UTF-8" standalone="yes"?>
<Relationships xmlns="http://schemas.openxmlformats.org/package/2006/relationships"><Relationship Id="rId8" Type="http://schemas.openxmlformats.org/officeDocument/2006/relationships/customXml" Target="../ink/ink302.xml"/><Relationship Id="rId13" Type="http://schemas.openxmlformats.org/officeDocument/2006/relationships/image" Target="../media/image136.png"/><Relationship Id="rId18" Type="http://schemas.openxmlformats.org/officeDocument/2006/relationships/customXml" Target="../ink/ink307.xml"/><Relationship Id="rId3" Type="http://schemas.openxmlformats.org/officeDocument/2006/relationships/image" Target="../media/image131.png"/><Relationship Id="rId21" Type="http://schemas.openxmlformats.org/officeDocument/2006/relationships/image" Target="../media/image140.png"/><Relationship Id="rId7" Type="http://schemas.openxmlformats.org/officeDocument/2006/relationships/image" Target="../media/image133.png"/><Relationship Id="rId12" Type="http://schemas.openxmlformats.org/officeDocument/2006/relationships/customXml" Target="../ink/ink304.xml"/><Relationship Id="rId17" Type="http://schemas.openxmlformats.org/officeDocument/2006/relationships/image" Target="../media/image138.png"/><Relationship Id="rId2" Type="http://schemas.openxmlformats.org/officeDocument/2006/relationships/customXml" Target="../ink/ink299.xml"/><Relationship Id="rId16" Type="http://schemas.openxmlformats.org/officeDocument/2006/relationships/customXml" Target="../ink/ink306.xml"/><Relationship Id="rId20" Type="http://schemas.openxmlformats.org/officeDocument/2006/relationships/customXml" Target="../ink/ink308.xml"/><Relationship Id="rId1" Type="http://schemas.openxmlformats.org/officeDocument/2006/relationships/slideLayout" Target="../slideLayouts/slideLayout7.xml"/><Relationship Id="rId6" Type="http://schemas.openxmlformats.org/officeDocument/2006/relationships/customXml" Target="../ink/ink301.xml"/><Relationship Id="rId11" Type="http://schemas.openxmlformats.org/officeDocument/2006/relationships/image" Target="../media/image135.png"/><Relationship Id="rId5" Type="http://schemas.openxmlformats.org/officeDocument/2006/relationships/image" Target="../media/image132.png"/><Relationship Id="rId15" Type="http://schemas.openxmlformats.org/officeDocument/2006/relationships/image" Target="../media/image137.png"/><Relationship Id="rId10" Type="http://schemas.openxmlformats.org/officeDocument/2006/relationships/customXml" Target="../ink/ink303.xml"/><Relationship Id="rId19" Type="http://schemas.openxmlformats.org/officeDocument/2006/relationships/image" Target="../media/image139.png"/><Relationship Id="rId4" Type="http://schemas.openxmlformats.org/officeDocument/2006/relationships/customXml" Target="../ink/ink300.xml"/><Relationship Id="rId9" Type="http://schemas.openxmlformats.org/officeDocument/2006/relationships/image" Target="../media/image134.png"/><Relationship Id="rId14" Type="http://schemas.openxmlformats.org/officeDocument/2006/relationships/customXml" Target="../ink/ink305.xml"/></Relationships>
</file>

<file path=ppt/slides/_rels/slide62.xml.rels><?xml version="1.0" encoding="UTF-8" standalone="yes"?>
<Relationships xmlns="http://schemas.openxmlformats.org/package/2006/relationships"><Relationship Id="rId8" Type="http://schemas.openxmlformats.org/officeDocument/2006/relationships/customXml" Target="../ink/ink312.xml"/><Relationship Id="rId13" Type="http://schemas.openxmlformats.org/officeDocument/2006/relationships/image" Target="../media/image142.png"/><Relationship Id="rId18" Type="http://schemas.openxmlformats.org/officeDocument/2006/relationships/customXml" Target="../ink/ink317.xml"/><Relationship Id="rId3" Type="http://schemas.openxmlformats.org/officeDocument/2006/relationships/image" Target="../media/image131.png"/><Relationship Id="rId21" Type="http://schemas.openxmlformats.org/officeDocument/2006/relationships/image" Target="../media/image146.png"/><Relationship Id="rId7" Type="http://schemas.openxmlformats.org/officeDocument/2006/relationships/image" Target="../media/image134.png"/><Relationship Id="rId12" Type="http://schemas.openxmlformats.org/officeDocument/2006/relationships/customXml" Target="../ink/ink314.xml"/><Relationship Id="rId17" Type="http://schemas.openxmlformats.org/officeDocument/2006/relationships/image" Target="../media/image144.png"/><Relationship Id="rId25" Type="http://schemas.openxmlformats.org/officeDocument/2006/relationships/image" Target="../media/image148.png"/><Relationship Id="rId2" Type="http://schemas.openxmlformats.org/officeDocument/2006/relationships/customXml" Target="../ink/ink309.xml"/><Relationship Id="rId16" Type="http://schemas.openxmlformats.org/officeDocument/2006/relationships/customXml" Target="../ink/ink316.xml"/><Relationship Id="rId20" Type="http://schemas.openxmlformats.org/officeDocument/2006/relationships/customXml" Target="../ink/ink318.xml"/><Relationship Id="rId1" Type="http://schemas.openxmlformats.org/officeDocument/2006/relationships/slideLayout" Target="../slideLayouts/slideLayout7.xml"/><Relationship Id="rId6" Type="http://schemas.openxmlformats.org/officeDocument/2006/relationships/customXml" Target="../ink/ink311.xml"/><Relationship Id="rId11" Type="http://schemas.openxmlformats.org/officeDocument/2006/relationships/image" Target="../media/image141.png"/><Relationship Id="rId24" Type="http://schemas.openxmlformats.org/officeDocument/2006/relationships/customXml" Target="../ink/ink320.xml"/><Relationship Id="rId5" Type="http://schemas.openxmlformats.org/officeDocument/2006/relationships/image" Target="../media/image133.png"/><Relationship Id="rId15" Type="http://schemas.openxmlformats.org/officeDocument/2006/relationships/image" Target="../media/image143.png"/><Relationship Id="rId23" Type="http://schemas.openxmlformats.org/officeDocument/2006/relationships/image" Target="../media/image147.png"/><Relationship Id="rId10" Type="http://schemas.openxmlformats.org/officeDocument/2006/relationships/customXml" Target="../ink/ink313.xml"/><Relationship Id="rId19" Type="http://schemas.openxmlformats.org/officeDocument/2006/relationships/image" Target="../media/image145.png"/><Relationship Id="rId4" Type="http://schemas.openxmlformats.org/officeDocument/2006/relationships/customXml" Target="../ink/ink310.xml"/><Relationship Id="rId9" Type="http://schemas.openxmlformats.org/officeDocument/2006/relationships/image" Target="../media/image135.png"/><Relationship Id="rId14" Type="http://schemas.openxmlformats.org/officeDocument/2006/relationships/customXml" Target="../ink/ink315.xml"/><Relationship Id="rId22" Type="http://schemas.openxmlformats.org/officeDocument/2006/relationships/customXml" Target="../ink/ink319.xml"/></Relationships>
</file>

<file path=ppt/slides/_rels/slide63.xml.rels><?xml version="1.0" encoding="UTF-8" standalone="yes"?>
<Relationships xmlns="http://schemas.openxmlformats.org/package/2006/relationships"><Relationship Id="rId8" Type="http://schemas.openxmlformats.org/officeDocument/2006/relationships/customXml" Target="../ink/ink324.xml"/><Relationship Id="rId13" Type="http://schemas.openxmlformats.org/officeDocument/2006/relationships/image" Target="../media/image154.png"/><Relationship Id="rId18" Type="http://schemas.openxmlformats.org/officeDocument/2006/relationships/customXml" Target="../ink/ink329.xml"/><Relationship Id="rId26" Type="http://schemas.openxmlformats.org/officeDocument/2006/relationships/customXml" Target="../ink/ink333.xml"/><Relationship Id="rId3" Type="http://schemas.openxmlformats.org/officeDocument/2006/relationships/image" Target="../media/image149.png"/><Relationship Id="rId21" Type="http://schemas.openxmlformats.org/officeDocument/2006/relationships/image" Target="../media/image158.png"/><Relationship Id="rId7" Type="http://schemas.openxmlformats.org/officeDocument/2006/relationships/image" Target="../media/image151.png"/><Relationship Id="rId12" Type="http://schemas.openxmlformats.org/officeDocument/2006/relationships/customXml" Target="../ink/ink326.xml"/><Relationship Id="rId17" Type="http://schemas.openxmlformats.org/officeDocument/2006/relationships/image" Target="../media/image156.png"/><Relationship Id="rId25" Type="http://schemas.openxmlformats.org/officeDocument/2006/relationships/image" Target="../media/image160.png"/><Relationship Id="rId2" Type="http://schemas.openxmlformats.org/officeDocument/2006/relationships/customXml" Target="../ink/ink321.xml"/><Relationship Id="rId16" Type="http://schemas.openxmlformats.org/officeDocument/2006/relationships/customXml" Target="../ink/ink328.xml"/><Relationship Id="rId20" Type="http://schemas.openxmlformats.org/officeDocument/2006/relationships/customXml" Target="../ink/ink330.xml"/><Relationship Id="rId1" Type="http://schemas.openxmlformats.org/officeDocument/2006/relationships/slideLayout" Target="../slideLayouts/slideLayout7.xml"/><Relationship Id="rId6" Type="http://schemas.openxmlformats.org/officeDocument/2006/relationships/customXml" Target="../ink/ink323.xml"/><Relationship Id="rId11" Type="http://schemas.openxmlformats.org/officeDocument/2006/relationships/image" Target="../media/image153.png"/><Relationship Id="rId24" Type="http://schemas.openxmlformats.org/officeDocument/2006/relationships/customXml" Target="../ink/ink332.xml"/><Relationship Id="rId5" Type="http://schemas.openxmlformats.org/officeDocument/2006/relationships/image" Target="../media/image150.png"/><Relationship Id="rId15" Type="http://schemas.openxmlformats.org/officeDocument/2006/relationships/image" Target="../media/image155.png"/><Relationship Id="rId23" Type="http://schemas.openxmlformats.org/officeDocument/2006/relationships/image" Target="../media/image159.png"/><Relationship Id="rId10" Type="http://schemas.openxmlformats.org/officeDocument/2006/relationships/customXml" Target="../ink/ink325.xml"/><Relationship Id="rId19" Type="http://schemas.openxmlformats.org/officeDocument/2006/relationships/image" Target="../media/image157.png"/><Relationship Id="rId4" Type="http://schemas.openxmlformats.org/officeDocument/2006/relationships/customXml" Target="../ink/ink322.xml"/><Relationship Id="rId9" Type="http://schemas.openxmlformats.org/officeDocument/2006/relationships/image" Target="../media/image152.png"/><Relationship Id="rId14" Type="http://schemas.openxmlformats.org/officeDocument/2006/relationships/customXml" Target="../ink/ink327.xml"/><Relationship Id="rId22" Type="http://schemas.openxmlformats.org/officeDocument/2006/relationships/customXml" Target="../ink/ink331.xml"/><Relationship Id="rId27" Type="http://schemas.openxmlformats.org/officeDocument/2006/relationships/image" Target="../media/image161.png"/></Relationships>
</file>

<file path=ppt/slides/_rels/slide64.xml.rels><?xml version="1.0" encoding="UTF-8" standalone="yes"?>
<Relationships xmlns="http://schemas.openxmlformats.org/package/2006/relationships"><Relationship Id="rId8" Type="http://schemas.openxmlformats.org/officeDocument/2006/relationships/customXml" Target="../ink/ink337.xml"/><Relationship Id="rId13" Type="http://schemas.openxmlformats.org/officeDocument/2006/relationships/image" Target="../media/image167.png"/><Relationship Id="rId18" Type="http://schemas.openxmlformats.org/officeDocument/2006/relationships/customXml" Target="../ink/ink342.xml"/><Relationship Id="rId26" Type="http://schemas.openxmlformats.org/officeDocument/2006/relationships/customXml" Target="../ink/ink346.xml"/><Relationship Id="rId3" Type="http://schemas.openxmlformats.org/officeDocument/2006/relationships/image" Target="../media/image162.png"/><Relationship Id="rId21" Type="http://schemas.openxmlformats.org/officeDocument/2006/relationships/image" Target="../media/image171.png"/><Relationship Id="rId7" Type="http://schemas.openxmlformats.org/officeDocument/2006/relationships/image" Target="../media/image164.png"/><Relationship Id="rId12" Type="http://schemas.openxmlformats.org/officeDocument/2006/relationships/customXml" Target="../ink/ink339.xml"/><Relationship Id="rId17" Type="http://schemas.openxmlformats.org/officeDocument/2006/relationships/image" Target="../media/image169.png"/><Relationship Id="rId25" Type="http://schemas.openxmlformats.org/officeDocument/2006/relationships/image" Target="../media/image173.png"/><Relationship Id="rId33" Type="http://schemas.openxmlformats.org/officeDocument/2006/relationships/image" Target="../media/image177.png"/><Relationship Id="rId2" Type="http://schemas.openxmlformats.org/officeDocument/2006/relationships/customXml" Target="../ink/ink334.xml"/><Relationship Id="rId16" Type="http://schemas.openxmlformats.org/officeDocument/2006/relationships/customXml" Target="../ink/ink341.xml"/><Relationship Id="rId20" Type="http://schemas.openxmlformats.org/officeDocument/2006/relationships/customXml" Target="../ink/ink343.xml"/><Relationship Id="rId29" Type="http://schemas.openxmlformats.org/officeDocument/2006/relationships/image" Target="../media/image175.png"/><Relationship Id="rId1" Type="http://schemas.openxmlformats.org/officeDocument/2006/relationships/slideLayout" Target="../slideLayouts/slideLayout7.xml"/><Relationship Id="rId6" Type="http://schemas.openxmlformats.org/officeDocument/2006/relationships/customXml" Target="../ink/ink336.xml"/><Relationship Id="rId11" Type="http://schemas.openxmlformats.org/officeDocument/2006/relationships/image" Target="../media/image166.png"/><Relationship Id="rId24" Type="http://schemas.openxmlformats.org/officeDocument/2006/relationships/customXml" Target="../ink/ink345.xml"/><Relationship Id="rId32" Type="http://schemas.openxmlformats.org/officeDocument/2006/relationships/customXml" Target="../ink/ink349.xml"/><Relationship Id="rId5" Type="http://schemas.openxmlformats.org/officeDocument/2006/relationships/image" Target="../media/image163.png"/><Relationship Id="rId15" Type="http://schemas.openxmlformats.org/officeDocument/2006/relationships/image" Target="../media/image168.png"/><Relationship Id="rId23" Type="http://schemas.openxmlformats.org/officeDocument/2006/relationships/image" Target="../media/image172.png"/><Relationship Id="rId28" Type="http://schemas.openxmlformats.org/officeDocument/2006/relationships/customXml" Target="../ink/ink347.xml"/><Relationship Id="rId10" Type="http://schemas.openxmlformats.org/officeDocument/2006/relationships/customXml" Target="../ink/ink338.xml"/><Relationship Id="rId19" Type="http://schemas.openxmlformats.org/officeDocument/2006/relationships/image" Target="../media/image170.png"/><Relationship Id="rId31" Type="http://schemas.openxmlformats.org/officeDocument/2006/relationships/image" Target="../media/image176.png"/><Relationship Id="rId4" Type="http://schemas.openxmlformats.org/officeDocument/2006/relationships/customXml" Target="../ink/ink335.xml"/><Relationship Id="rId9" Type="http://schemas.openxmlformats.org/officeDocument/2006/relationships/image" Target="../media/image165.png"/><Relationship Id="rId14" Type="http://schemas.openxmlformats.org/officeDocument/2006/relationships/customXml" Target="../ink/ink340.xml"/><Relationship Id="rId22" Type="http://schemas.openxmlformats.org/officeDocument/2006/relationships/customXml" Target="../ink/ink344.xml"/><Relationship Id="rId27" Type="http://schemas.openxmlformats.org/officeDocument/2006/relationships/image" Target="../media/image174.png"/><Relationship Id="rId30" Type="http://schemas.openxmlformats.org/officeDocument/2006/relationships/customXml" Target="../ink/ink348.xml"/></Relationships>
</file>

<file path=ppt/slides/_rels/slide65.xml.rels><?xml version="1.0" encoding="UTF-8" standalone="yes"?>
<Relationships xmlns="http://schemas.openxmlformats.org/package/2006/relationships"><Relationship Id="rId8" Type="http://schemas.openxmlformats.org/officeDocument/2006/relationships/customXml" Target="../ink/ink353.xml"/><Relationship Id="rId13" Type="http://schemas.openxmlformats.org/officeDocument/2006/relationships/image" Target="../media/image183.png"/><Relationship Id="rId18" Type="http://schemas.openxmlformats.org/officeDocument/2006/relationships/customXml" Target="../ink/ink358.xml"/><Relationship Id="rId26" Type="http://schemas.openxmlformats.org/officeDocument/2006/relationships/customXml" Target="../ink/ink362.xml"/><Relationship Id="rId3" Type="http://schemas.openxmlformats.org/officeDocument/2006/relationships/image" Target="../media/image178.png"/><Relationship Id="rId21" Type="http://schemas.openxmlformats.org/officeDocument/2006/relationships/image" Target="../media/image187.png"/><Relationship Id="rId34" Type="http://schemas.openxmlformats.org/officeDocument/2006/relationships/customXml" Target="../ink/ink366.xml"/><Relationship Id="rId7" Type="http://schemas.openxmlformats.org/officeDocument/2006/relationships/image" Target="../media/image180.png"/><Relationship Id="rId12" Type="http://schemas.openxmlformats.org/officeDocument/2006/relationships/customXml" Target="../ink/ink355.xml"/><Relationship Id="rId17" Type="http://schemas.openxmlformats.org/officeDocument/2006/relationships/image" Target="../media/image185.png"/><Relationship Id="rId25" Type="http://schemas.openxmlformats.org/officeDocument/2006/relationships/image" Target="../media/image189.png"/><Relationship Id="rId33" Type="http://schemas.openxmlformats.org/officeDocument/2006/relationships/image" Target="../media/image193.png"/><Relationship Id="rId2" Type="http://schemas.openxmlformats.org/officeDocument/2006/relationships/customXml" Target="../ink/ink350.xml"/><Relationship Id="rId16" Type="http://schemas.openxmlformats.org/officeDocument/2006/relationships/customXml" Target="../ink/ink357.xml"/><Relationship Id="rId20" Type="http://schemas.openxmlformats.org/officeDocument/2006/relationships/customXml" Target="../ink/ink359.xml"/><Relationship Id="rId29" Type="http://schemas.openxmlformats.org/officeDocument/2006/relationships/image" Target="../media/image191.png"/><Relationship Id="rId1" Type="http://schemas.openxmlformats.org/officeDocument/2006/relationships/slideLayout" Target="../slideLayouts/slideLayout7.xml"/><Relationship Id="rId6" Type="http://schemas.openxmlformats.org/officeDocument/2006/relationships/customXml" Target="../ink/ink352.xml"/><Relationship Id="rId11" Type="http://schemas.openxmlformats.org/officeDocument/2006/relationships/image" Target="../media/image182.png"/><Relationship Id="rId24" Type="http://schemas.openxmlformats.org/officeDocument/2006/relationships/customXml" Target="../ink/ink361.xml"/><Relationship Id="rId32" Type="http://schemas.openxmlformats.org/officeDocument/2006/relationships/customXml" Target="../ink/ink365.xml"/><Relationship Id="rId37" Type="http://schemas.openxmlformats.org/officeDocument/2006/relationships/image" Target="../media/image195.png"/><Relationship Id="rId5" Type="http://schemas.openxmlformats.org/officeDocument/2006/relationships/image" Target="../media/image179.png"/><Relationship Id="rId15" Type="http://schemas.openxmlformats.org/officeDocument/2006/relationships/image" Target="../media/image184.png"/><Relationship Id="rId23" Type="http://schemas.openxmlformats.org/officeDocument/2006/relationships/image" Target="../media/image188.png"/><Relationship Id="rId28" Type="http://schemas.openxmlformats.org/officeDocument/2006/relationships/customXml" Target="../ink/ink363.xml"/><Relationship Id="rId36" Type="http://schemas.openxmlformats.org/officeDocument/2006/relationships/customXml" Target="../ink/ink367.xml"/><Relationship Id="rId10" Type="http://schemas.openxmlformats.org/officeDocument/2006/relationships/customXml" Target="../ink/ink354.xml"/><Relationship Id="rId19" Type="http://schemas.openxmlformats.org/officeDocument/2006/relationships/image" Target="../media/image186.png"/><Relationship Id="rId31" Type="http://schemas.openxmlformats.org/officeDocument/2006/relationships/image" Target="../media/image192.png"/><Relationship Id="rId4" Type="http://schemas.openxmlformats.org/officeDocument/2006/relationships/customXml" Target="../ink/ink351.xml"/><Relationship Id="rId9" Type="http://schemas.openxmlformats.org/officeDocument/2006/relationships/image" Target="../media/image181.png"/><Relationship Id="rId14" Type="http://schemas.openxmlformats.org/officeDocument/2006/relationships/customXml" Target="../ink/ink356.xml"/><Relationship Id="rId22" Type="http://schemas.openxmlformats.org/officeDocument/2006/relationships/customXml" Target="../ink/ink360.xml"/><Relationship Id="rId27" Type="http://schemas.openxmlformats.org/officeDocument/2006/relationships/image" Target="../media/image190.png"/><Relationship Id="rId30" Type="http://schemas.openxmlformats.org/officeDocument/2006/relationships/customXml" Target="../ink/ink364.xml"/><Relationship Id="rId35" Type="http://schemas.openxmlformats.org/officeDocument/2006/relationships/image" Target="../media/image194.png"/></Relationships>
</file>

<file path=ppt/slides/_rels/slide66.xml.rels><?xml version="1.0" encoding="UTF-8" standalone="yes"?>
<Relationships xmlns="http://schemas.openxmlformats.org/package/2006/relationships"><Relationship Id="rId3" Type="http://schemas.openxmlformats.org/officeDocument/2006/relationships/image" Target="../media/image196.png"/><Relationship Id="rId2" Type="http://schemas.openxmlformats.org/officeDocument/2006/relationships/customXml" Target="../ink/ink368.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8" Type="http://schemas.openxmlformats.org/officeDocument/2006/relationships/image" Target="../media/image29.wmf"/><Relationship Id="rId3" Type="http://schemas.openxmlformats.org/officeDocument/2006/relationships/oleObject" Target="../embeddings/oleObject13.bin"/><Relationship Id="rId7" Type="http://schemas.openxmlformats.org/officeDocument/2006/relationships/oleObject" Target="../embeddings/oleObject15.bin"/><Relationship Id="rId12" Type="http://schemas.openxmlformats.org/officeDocument/2006/relationships/image" Target="../media/image201.png"/><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image" Target="../media/image28.wmf"/><Relationship Id="rId11" Type="http://schemas.openxmlformats.org/officeDocument/2006/relationships/customXml" Target="../ink/ink369.xml"/><Relationship Id="rId5" Type="http://schemas.openxmlformats.org/officeDocument/2006/relationships/oleObject" Target="../embeddings/oleObject14.bin"/><Relationship Id="rId10" Type="http://schemas.openxmlformats.org/officeDocument/2006/relationships/image" Target="../media/image30.wmf"/><Relationship Id="rId4" Type="http://schemas.openxmlformats.org/officeDocument/2006/relationships/image" Target="../media/image27.wmf"/><Relationship Id="rId9" Type="http://schemas.openxmlformats.org/officeDocument/2006/relationships/oleObject" Target="../embeddings/oleObject16.bin"/></Relationships>
</file>

<file path=ppt/slides/_rels/slide71.xml.rels><?xml version="1.0" encoding="UTF-8" standalone="yes"?>
<Relationships xmlns="http://schemas.openxmlformats.org/package/2006/relationships"><Relationship Id="rId8" Type="http://schemas.openxmlformats.org/officeDocument/2006/relationships/customXml" Target="../ink/ink373.xml"/><Relationship Id="rId13" Type="http://schemas.openxmlformats.org/officeDocument/2006/relationships/image" Target="../media/image207.png"/><Relationship Id="rId18" Type="http://schemas.openxmlformats.org/officeDocument/2006/relationships/customXml" Target="../ink/ink378.xml"/><Relationship Id="rId3" Type="http://schemas.openxmlformats.org/officeDocument/2006/relationships/image" Target="../media/image202.png"/><Relationship Id="rId21" Type="http://schemas.openxmlformats.org/officeDocument/2006/relationships/image" Target="../media/image211.png"/><Relationship Id="rId7" Type="http://schemas.openxmlformats.org/officeDocument/2006/relationships/image" Target="../media/image204.png"/><Relationship Id="rId12" Type="http://schemas.openxmlformats.org/officeDocument/2006/relationships/customXml" Target="../ink/ink375.xml"/><Relationship Id="rId17" Type="http://schemas.openxmlformats.org/officeDocument/2006/relationships/image" Target="../media/image209.png"/><Relationship Id="rId25" Type="http://schemas.openxmlformats.org/officeDocument/2006/relationships/image" Target="../media/image213.png"/><Relationship Id="rId2" Type="http://schemas.openxmlformats.org/officeDocument/2006/relationships/customXml" Target="../ink/ink370.xml"/><Relationship Id="rId16" Type="http://schemas.openxmlformats.org/officeDocument/2006/relationships/customXml" Target="../ink/ink377.xml"/><Relationship Id="rId20" Type="http://schemas.openxmlformats.org/officeDocument/2006/relationships/customXml" Target="../ink/ink379.xml"/><Relationship Id="rId1" Type="http://schemas.openxmlformats.org/officeDocument/2006/relationships/slideLayout" Target="../slideLayouts/slideLayout7.xml"/><Relationship Id="rId6" Type="http://schemas.openxmlformats.org/officeDocument/2006/relationships/customXml" Target="../ink/ink372.xml"/><Relationship Id="rId11" Type="http://schemas.openxmlformats.org/officeDocument/2006/relationships/image" Target="../media/image206.png"/><Relationship Id="rId24" Type="http://schemas.openxmlformats.org/officeDocument/2006/relationships/customXml" Target="../ink/ink381.xml"/><Relationship Id="rId5" Type="http://schemas.openxmlformats.org/officeDocument/2006/relationships/image" Target="../media/image203.png"/><Relationship Id="rId15" Type="http://schemas.openxmlformats.org/officeDocument/2006/relationships/image" Target="../media/image208.png"/><Relationship Id="rId23" Type="http://schemas.openxmlformats.org/officeDocument/2006/relationships/image" Target="../media/image212.png"/><Relationship Id="rId10" Type="http://schemas.openxmlformats.org/officeDocument/2006/relationships/customXml" Target="../ink/ink374.xml"/><Relationship Id="rId19" Type="http://schemas.openxmlformats.org/officeDocument/2006/relationships/image" Target="../media/image210.png"/><Relationship Id="rId4" Type="http://schemas.openxmlformats.org/officeDocument/2006/relationships/customXml" Target="../ink/ink371.xml"/><Relationship Id="rId9" Type="http://schemas.openxmlformats.org/officeDocument/2006/relationships/image" Target="../media/image205.png"/><Relationship Id="rId14" Type="http://schemas.openxmlformats.org/officeDocument/2006/relationships/customXml" Target="../ink/ink376.xml"/><Relationship Id="rId22" Type="http://schemas.openxmlformats.org/officeDocument/2006/relationships/customXml" Target="../ink/ink380.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8" Type="http://schemas.openxmlformats.org/officeDocument/2006/relationships/customXml" Target="../ink/ink385.xml"/><Relationship Id="rId13" Type="http://schemas.openxmlformats.org/officeDocument/2006/relationships/image" Target="../media/image98.png"/><Relationship Id="rId18" Type="http://schemas.openxmlformats.org/officeDocument/2006/relationships/customXml" Target="../ink/ink390.xml"/><Relationship Id="rId26" Type="http://schemas.openxmlformats.org/officeDocument/2006/relationships/customXml" Target="../ink/ink394.xml"/><Relationship Id="rId3" Type="http://schemas.openxmlformats.org/officeDocument/2006/relationships/image" Target="../media/image93.png"/><Relationship Id="rId21" Type="http://schemas.openxmlformats.org/officeDocument/2006/relationships/image" Target="../media/image102.png"/><Relationship Id="rId7" Type="http://schemas.openxmlformats.org/officeDocument/2006/relationships/image" Target="../media/image95.png"/><Relationship Id="rId12" Type="http://schemas.openxmlformats.org/officeDocument/2006/relationships/customXml" Target="../ink/ink387.xml"/><Relationship Id="rId17" Type="http://schemas.openxmlformats.org/officeDocument/2006/relationships/image" Target="../media/image100.png"/><Relationship Id="rId25" Type="http://schemas.openxmlformats.org/officeDocument/2006/relationships/image" Target="../media/image214.png"/><Relationship Id="rId2" Type="http://schemas.openxmlformats.org/officeDocument/2006/relationships/customXml" Target="../ink/ink382.xml"/><Relationship Id="rId16" Type="http://schemas.openxmlformats.org/officeDocument/2006/relationships/customXml" Target="../ink/ink389.xml"/><Relationship Id="rId20" Type="http://schemas.openxmlformats.org/officeDocument/2006/relationships/customXml" Target="../ink/ink391.xml"/><Relationship Id="rId29" Type="http://schemas.openxmlformats.org/officeDocument/2006/relationships/image" Target="../media/image216.png"/><Relationship Id="rId1" Type="http://schemas.openxmlformats.org/officeDocument/2006/relationships/slideLayout" Target="../slideLayouts/slideLayout7.xml"/><Relationship Id="rId6" Type="http://schemas.openxmlformats.org/officeDocument/2006/relationships/customXml" Target="../ink/ink384.xml"/><Relationship Id="rId11" Type="http://schemas.openxmlformats.org/officeDocument/2006/relationships/image" Target="../media/image97.png"/><Relationship Id="rId24" Type="http://schemas.openxmlformats.org/officeDocument/2006/relationships/customXml" Target="../ink/ink393.xml"/><Relationship Id="rId5" Type="http://schemas.openxmlformats.org/officeDocument/2006/relationships/image" Target="../media/image94.png"/><Relationship Id="rId15" Type="http://schemas.openxmlformats.org/officeDocument/2006/relationships/image" Target="../media/image99.png"/><Relationship Id="rId23" Type="http://schemas.openxmlformats.org/officeDocument/2006/relationships/image" Target="../media/image103.png"/><Relationship Id="rId28" Type="http://schemas.openxmlformats.org/officeDocument/2006/relationships/customXml" Target="../ink/ink395.xml"/><Relationship Id="rId10" Type="http://schemas.openxmlformats.org/officeDocument/2006/relationships/customXml" Target="../ink/ink386.xml"/><Relationship Id="rId19" Type="http://schemas.openxmlformats.org/officeDocument/2006/relationships/image" Target="../media/image101.png"/><Relationship Id="rId4" Type="http://schemas.openxmlformats.org/officeDocument/2006/relationships/customXml" Target="../ink/ink383.xml"/><Relationship Id="rId9" Type="http://schemas.openxmlformats.org/officeDocument/2006/relationships/image" Target="../media/image96.png"/><Relationship Id="rId14" Type="http://schemas.openxmlformats.org/officeDocument/2006/relationships/customXml" Target="../ink/ink388.xml"/><Relationship Id="rId22" Type="http://schemas.openxmlformats.org/officeDocument/2006/relationships/customXml" Target="../ink/ink392.xml"/><Relationship Id="rId27" Type="http://schemas.openxmlformats.org/officeDocument/2006/relationships/image" Target="../media/image215.png"/></Relationships>
</file>

<file path=ppt/slides/_rels/slide74.xml.rels><?xml version="1.0" encoding="UTF-8" standalone="yes"?>
<Relationships xmlns="http://schemas.openxmlformats.org/package/2006/relationships"><Relationship Id="rId8" Type="http://schemas.openxmlformats.org/officeDocument/2006/relationships/customXml" Target="../ink/ink399.xml"/><Relationship Id="rId13" Type="http://schemas.openxmlformats.org/officeDocument/2006/relationships/image" Target="../media/image98.png"/><Relationship Id="rId18" Type="http://schemas.openxmlformats.org/officeDocument/2006/relationships/customXml" Target="../ink/ink404.xml"/><Relationship Id="rId26" Type="http://schemas.openxmlformats.org/officeDocument/2006/relationships/customXml" Target="../ink/ink408.xml"/><Relationship Id="rId39" Type="http://schemas.openxmlformats.org/officeDocument/2006/relationships/image" Target="../media/image224.png"/><Relationship Id="rId3" Type="http://schemas.openxmlformats.org/officeDocument/2006/relationships/image" Target="../media/image93.png"/><Relationship Id="rId21" Type="http://schemas.openxmlformats.org/officeDocument/2006/relationships/image" Target="../media/image102.png"/><Relationship Id="rId34" Type="http://schemas.openxmlformats.org/officeDocument/2006/relationships/customXml" Target="../ink/ink412.xml"/><Relationship Id="rId42" Type="http://schemas.openxmlformats.org/officeDocument/2006/relationships/customXml" Target="../ink/ink416.xml"/><Relationship Id="rId7" Type="http://schemas.openxmlformats.org/officeDocument/2006/relationships/image" Target="../media/image95.png"/><Relationship Id="rId12" Type="http://schemas.openxmlformats.org/officeDocument/2006/relationships/customXml" Target="../ink/ink401.xml"/><Relationship Id="rId17" Type="http://schemas.openxmlformats.org/officeDocument/2006/relationships/image" Target="../media/image100.png"/><Relationship Id="rId25" Type="http://schemas.openxmlformats.org/officeDocument/2006/relationships/image" Target="../media/image218.png"/><Relationship Id="rId33" Type="http://schemas.openxmlformats.org/officeDocument/2006/relationships/image" Target="../media/image221.png"/><Relationship Id="rId38" Type="http://schemas.openxmlformats.org/officeDocument/2006/relationships/customXml" Target="../ink/ink414.xml"/><Relationship Id="rId2" Type="http://schemas.openxmlformats.org/officeDocument/2006/relationships/customXml" Target="../ink/ink396.xml"/><Relationship Id="rId16" Type="http://schemas.openxmlformats.org/officeDocument/2006/relationships/customXml" Target="../ink/ink403.xml"/><Relationship Id="rId20" Type="http://schemas.openxmlformats.org/officeDocument/2006/relationships/customXml" Target="../ink/ink405.xml"/><Relationship Id="rId29" Type="http://schemas.openxmlformats.org/officeDocument/2006/relationships/image" Target="../media/image219.png"/><Relationship Id="rId41" Type="http://schemas.openxmlformats.org/officeDocument/2006/relationships/image" Target="../media/image225.png"/><Relationship Id="rId1" Type="http://schemas.openxmlformats.org/officeDocument/2006/relationships/slideLayout" Target="../slideLayouts/slideLayout7.xml"/><Relationship Id="rId6" Type="http://schemas.openxmlformats.org/officeDocument/2006/relationships/customXml" Target="../ink/ink398.xml"/><Relationship Id="rId11" Type="http://schemas.openxmlformats.org/officeDocument/2006/relationships/image" Target="../media/image97.png"/><Relationship Id="rId24" Type="http://schemas.openxmlformats.org/officeDocument/2006/relationships/customXml" Target="../ink/ink407.xml"/><Relationship Id="rId32" Type="http://schemas.openxmlformats.org/officeDocument/2006/relationships/customXml" Target="../ink/ink411.xml"/><Relationship Id="rId37" Type="http://schemas.openxmlformats.org/officeDocument/2006/relationships/image" Target="../media/image223.png"/><Relationship Id="rId40" Type="http://schemas.openxmlformats.org/officeDocument/2006/relationships/customXml" Target="../ink/ink415.xml"/><Relationship Id="rId45" Type="http://schemas.openxmlformats.org/officeDocument/2006/relationships/image" Target="../media/image227.png"/><Relationship Id="rId5" Type="http://schemas.openxmlformats.org/officeDocument/2006/relationships/image" Target="../media/image94.png"/><Relationship Id="rId15" Type="http://schemas.openxmlformats.org/officeDocument/2006/relationships/image" Target="../media/image99.png"/><Relationship Id="rId23" Type="http://schemas.openxmlformats.org/officeDocument/2006/relationships/image" Target="../media/image103.png"/><Relationship Id="rId28" Type="http://schemas.openxmlformats.org/officeDocument/2006/relationships/customXml" Target="../ink/ink409.xml"/><Relationship Id="rId36" Type="http://schemas.openxmlformats.org/officeDocument/2006/relationships/customXml" Target="../ink/ink413.xml"/><Relationship Id="rId10" Type="http://schemas.openxmlformats.org/officeDocument/2006/relationships/customXml" Target="../ink/ink400.xml"/><Relationship Id="rId19" Type="http://schemas.openxmlformats.org/officeDocument/2006/relationships/image" Target="../media/image217.png"/><Relationship Id="rId31" Type="http://schemas.openxmlformats.org/officeDocument/2006/relationships/image" Target="../media/image220.png"/><Relationship Id="rId44" Type="http://schemas.openxmlformats.org/officeDocument/2006/relationships/customXml" Target="../ink/ink417.xml"/><Relationship Id="rId4" Type="http://schemas.openxmlformats.org/officeDocument/2006/relationships/customXml" Target="../ink/ink397.xml"/><Relationship Id="rId9" Type="http://schemas.openxmlformats.org/officeDocument/2006/relationships/image" Target="../media/image96.png"/><Relationship Id="rId14" Type="http://schemas.openxmlformats.org/officeDocument/2006/relationships/customXml" Target="../ink/ink402.xml"/><Relationship Id="rId22" Type="http://schemas.openxmlformats.org/officeDocument/2006/relationships/customXml" Target="../ink/ink406.xml"/><Relationship Id="rId27" Type="http://schemas.openxmlformats.org/officeDocument/2006/relationships/image" Target="../media/image215.png"/><Relationship Id="rId30" Type="http://schemas.openxmlformats.org/officeDocument/2006/relationships/customXml" Target="../ink/ink410.xml"/><Relationship Id="rId35" Type="http://schemas.openxmlformats.org/officeDocument/2006/relationships/image" Target="../media/image222.png"/><Relationship Id="rId43" Type="http://schemas.openxmlformats.org/officeDocument/2006/relationships/image" Target="../media/image226.png"/></Relationships>
</file>

<file path=ppt/slides/_rels/slide75.xml.rels><?xml version="1.0" encoding="UTF-8" standalone="yes"?>
<Relationships xmlns="http://schemas.openxmlformats.org/package/2006/relationships"><Relationship Id="rId13" Type="http://schemas.openxmlformats.org/officeDocument/2006/relationships/image" Target="../media/image233.png"/><Relationship Id="rId18" Type="http://schemas.openxmlformats.org/officeDocument/2006/relationships/customXml" Target="../ink/ink426.xml"/><Relationship Id="rId26" Type="http://schemas.openxmlformats.org/officeDocument/2006/relationships/customXml" Target="../ink/ink430.xml"/><Relationship Id="rId39" Type="http://schemas.openxmlformats.org/officeDocument/2006/relationships/image" Target="../media/image246.png"/><Relationship Id="rId21" Type="http://schemas.openxmlformats.org/officeDocument/2006/relationships/image" Target="../media/image237.png"/><Relationship Id="rId34" Type="http://schemas.openxmlformats.org/officeDocument/2006/relationships/customXml" Target="../ink/ink434.xml"/><Relationship Id="rId42" Type="http://schemas.openxmlformats.org/officeDocument/2006/relationships/customXml" Target="../ink/ink438.xml"/><Relationship Id="rId47" Type="http://schemas.openxmlformats.org/officeDocument/2006/relationships/image" Target="../media/image250.png"/><Relationship Id="rId50" Type="http://schemas.openxmlformats.org/officeDocument/2006/relationships/customXml" Target="../ink/ink442.xml"/><Relationship Id="rId55" Type="http://schemas.openxmlformats.org/officeDocument/2006/relationships/image" Target="../media/image254.png"/><Relationship Id="rId7" Type="http://schemas.openxmlformats.org/officeDocument/2006/relationships/image" Target="../media/image230.png"/><Relationship Id="rId12" Type="http://schemas.openxmlformats.org/officeDocument/2006/relationships/customXml" Target="../ink/ink423.xml"/><Relationship Id="rId17" Type="http://schemas.openxmlformats.org/officeDocument/2006/relationships/image" Target="../media/image235.png"/><Relationship Id="rId25" Type="http://schemas.openxmlformats.org/officeDocument/2006/relationships/image" Target="../media/image239.png"/><Relationship Id="rId33" Type="http://schemas.openxmlformats.org/officeDocument/2006/relationships/image" Target="../media/image243.png"/><Relationship Id="rId38" Type="http://schemas.openxmlformats.org/officeDocument/2006/relationships/customXml" Target="../ink/ink436.xml"/><Relationship Id="rId46" Type="http://schemas.openxmlformats.org/officeDocument/2006/relationships/customXml" Target="../ink/ink440.xml"/><Relationship Id="rId2" Type="http://schemas.openxmlformats.org/officeDocument/2006/relationships/customXml" Target="../ink/ink418.xml"/><Relationship Id="rId16" Type="http://schemas.openxmlformats.org/officeDocument/2006/relationships/customXml" Target="../ink/ink425.xml"/><Relationship Id="rId20" Type="http://schemas.openxmlformats.org/officeDocument/2006/relationships/customXml" Target="../ink/ink427.xml"/><Relationship Id="rId29" Type="http://schemas.openxmlformats.org/officeDocument/2006/relationships/image" Target="../media/image241.png"/><Relationship Id="rId41" Type="http://schemas.openxmlformats.org/officeDocument/2006/relationships/image" Target="../media/image247.png"/><Relationship Id="rId54" Type="http://schemas.openxmlformats.org/officeDocument/2006/relationships/customXml" Target="../ink/ink444.xml"/><Relationship Id="rId1" Type="http://schemas.openxmlformats.org/officeDocument/2006/relationships/slideLayout" Target="../slideLayouts/slideLayout7.xml"/><Relationship Id="rId6" Type="http://schemas.openxmlformats.org/officeDocument/2006/relationships/customXml" Target="../ink/ink420.xml"/><Relationship Id="rId11" Type="http://schemas.openxmlformats.org/officeDocument/2006/relationships/image" Target="../media/image232.png"/><Relationship Id="rId24" Type="http://schemas.openxmlformats.org/officeDocument/2006/relationships/customXml" Target="../ink/ink429.xml"/><Relationship Id="rId32" Type="http://schemas.openxmlformats.org/officeDocument/2006/relationships/customXml" Target="../ink/ink433.xml"/><Relationship Id="rId37" Type="http://schemas.openxmlformats.org/officeDocument/2006/relationships/image" Target="../media/image245.png"/><Relationship Id="rId40" Type="http://schemas.openxmlformats.org/officeDocument/2006/relationships/customXml" Target="../ink/ink437.xml"/><Relationship Id="rId45" Type="http://schemas.openxmlformats.org/officeDocument/2006/relationships/image" Target="../media/image249.png"/><Relationship Id="rId53" Type="http://schemas.openxmlformats.org/officeDocument/2006/relationships/image" Target="../media/image253.png"/><Relationship Id="rId5" Type="http://schemas.openxmlformats.org/officeDocument/2006/relationships/image" Target="../media/image229.png"/><Relationship Id="rId15" Type="http://schemas.openxmlformats.org/officeDocument/2006/relationships/image" Target="../media/image234.png"/><Relationship Id="rId23" Type="http://schemas.openxmlformats.org/officeDocument/2006/relationships/image" Target="../media/image238.png"/><Relationship Id="rId28" Type="http://schemas.openxmlformats.org/officeDocument/2006/relationships/customXml" Target="../ink/ink431.xml"/><Relationship Id="rId36" Type="http://schemas.openxmlformats.org/officeDocument/2006/relationships/customXml" Target="../ink/ink435.xml"/><Relationship Id="rId49" Type="http://schemas.openxmlformats.org/officeDocument/2006/relationships/image" Target="../media/image251.png"/><Relationship Id="rId57" Type="http://schemas.openxmlformats.org/officeDocument/2006/relationships/image" Target="../media/image255.png"/><Relationship Id="rId10" Type="http://schemas.openxmlformats.org/officeDocument/2006/relationships/customXml" Target="../ink/ink422.xml"/><Relationship Id="rId19" Type="http://schemas.openxmlformats.org/officeDocument/2006/relationships/image" Target="../media/image236.png"/><Relationship Id="rId31" Type="http://schemas.openxmlformats.org/officeDocument/2006/relationships/image" Target="../media/image242.png"/><Relationship Id="rId44" Type="http://schemas.openxmlformats.org/officeDocument/2006/relationships/customXml" Target="../ink/ink439.xml"/><Relationship Id="rId52" Type="http://schemas.openxmlformats.org/officeDocument/2006/relationships/customXml" Target="../ink/ink443.xml"/><Relationship Id="rId4" Type="http://schemas.openxmlformats.org/officeDocument/2006/relationships/customXml" Target="../ink/ink419.xml"/><Relationship Id="rId9" Type="http://schemas.openxmlformats.org/officeDocument/2006/relationships/image" Target="../media/image231.png"/><Relationship Id="rId14" Type="http://schemas.openxmlformats.org/officeDocument/2006/relationships/customXml" Target="../ink/ink424.xml"/><Relationship Id="rId22" Type="http://schemas.openxmlformats.org/officeDocument/2006/relationships/customXml" Target="../ink/ink428.xml"/><Relationship Id="rId27" Type="http://schemas.openxmlformats.org/officeDocument/2006/relationships/image" Target="../media/image240.png"/><Relationship Id="rId30" Type="http://schemas.openxmlformats.org/officeDocument/2006/relationships/customXml" Target="../ink/ink432.xml"/><Relationship Id="rId35" Type="http://schemas.openxmlformats.org/officeDocument/2006/relationships/image" Target="../media/image244.png"/><Relationship Id="rId43" Type="http://schemas.openxmlformats.org/officeDocument/2006/relationships/image" Target="../media/image248.png"/><Relationship Id="rId48" Type="http://schemas.openxmlformats.org/officeDocument/2006/relationships/customXml" Target="../ink/ink441.xml"/><Relationship Id="rId56" Type="http://schemas.openxmlformats.org/officeDocument/2006/relationships/customXml" Target="../ink/ink445.xml"/><Relationship Id="rId8" Type="http://schemas.openxmlformats.org/officeDocument/2006/relationships/customXml" Target="../ink/ink421.xml"/><Relationship Id="rId51" Type="http://schemas.openxmlformats.org/officeDocument/2006/relationships/image" Target="../media/image252.png"/><Relationship Id="rId3" Type="http://schemas.openxmlformats.org/officeDocument/2006/relationships/image" Target="../media/image228.png"/></Relationships>
</file>

<file path=ppt/slides/_rels/slide76.xml.rels><?xml version="1.0" encoding="UTF-8" standalone="yes"?>
<Relationships xmlns="http://schemas.openxmlformats.org/package/2006/relationships"><Relationship Id="rId8" Type="http://schemas.openxmlformats.org/officeDocument/2006/relationships/customXml" Target="../ink/ink449.xml"/><Relationship Id="rId13" Type="http://schemas.openxmlformats.org/officeDocument/2006/relationships/image" Target="../media/image261.png"/><Relationship Id="rId18" Type="http://schemas.openxmlformats.org/officeDocument/2006/relationships/customXml" Target="../ink/ink454.xml"/><Relationship Id="rId3" Type="http://schemas.openxmlformats.org/officeDocument/2006/relationships/image" Target="../media/image256.png"/><Relationship Id="rId21" Type="http://schemas.openxmlformats.org/officeDocument/2006/relationships/image" Target="../media/image265.png"/><Relationship Id="rId7" Type="http://schemas.openxmlformats.org/officeDocument/2006/relationships/image" Target="../media/image258.png"/><Relationship Id="rId12" Type="http://schemas.openxmlformats.org/officeDocument/2006/relationships/customXml" Target="../ink/ink451.xml"/><Relationship Id="rId17" Type="http://schemas.openxmlformats.org/officeDocument/2006/relationships/image" Target="../media/image263.png"/><Relationship Id="rId25" Type="http://schemas.openxmlformats.org/officeDocument/2006/relationships/image" Target="../media/image267.png"/><Relationship Id="rId2" Type="http://schemas.openxmlformats.org/officeDocument/2006/relationships/customXml" Target="../ink/ink446.xml"/><Relationship Id="rId16" Type="http://schemas.openxmlformats.org/officeDocument/2006/relationships/customXml" Target="../ink/ink453.xml"/><Relationship Id="rId20" Type="http://schemas.openxmlformats.org/officeDocument/2006/relationships/customXml" Target="../ink/ink455.xml"/><Relationship Id="rId1" Type="http://schemas.openxmlformats.org/officeDocument/2006/relationships/slideLayout" Target="../slideLayouts/slideLayout7.xml"/><Relationship Id="rId6" Type="http://schemas.openxmlformats.org/officeDocument/2006/relationships/customXml" Target="../ink/ink448.xml"/><Relationship Id="rId11" Type="http://schemas.openxmlformats.org/officeDocument/2006/relationships/image" Target="../media/image260.png"/><Relationship Id="rId24" Type="http://schemas.openxmlformats.org/officeDocument/2006/relationships/customXml" Target="../ink/ink457.xml"/><Relationship Id="rId5" Type="http://schemas.openxmlformats.org/officeDocument/2006/relationships/image" Target="../media/image257.png"/><Relationship Id="rId15" Type="http://schemas.openxmlformats.org/officeDocument/2006/relationships/image" Target="../media/image262.png"/><Relationship Id="rId23" Type="http://schemas.openxmlformats.org/officeDocument/2006/relationships/image" Target="../media/image266.png"/><Relationship Id="rId10" Type="http://schemas.openxmlformats.org/officeDocument/2006/relationships/customXml" Target="../ink/ink450.xml"/><Relationship Id="rId19" Type="http://schemas.openxmlformats.org/officeDocument/2006/relationships/image" Target="../media/image264.png"/><Relationship Id="rId4" Type="http://schemas.openxmlformats.org/officeDocument/2006/relationships/customXml" Target="../ink/ink447.xml"/><Relationship Id="rId9" Type="http://schemas.openxmlformats.org/officeDocument/2006/relationships/image" Target="../media/image259.png"/><Relationship Id="rId14" Type="http://schemas.openxmlformats.org/officeDocument/2006/relationships/customXml" Target="../ink/ink452.xml"/><Relationship Id="rId22" Type="http://schemas.openxmlformats.org/officeDocument/2006/relationships/customXml" Target="../ink/ink45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8" Type="http://schemas.openxmlformats.org/officeDocument/2006/relationships/customXml" Target="../ink/ink461.xml"/><Relationship Id="rId13" Type="http://schemas.openxmlformats.org/officeDocument/2006/relationships/image" Target="../media/image79.emf"/><Relationship Id="rId18" Type="http://schemas.openxmlformats.org/officeDocument/2006/relationships/customXml" Target="../ink/ink466.xml"/><Relationship Id="rId26" Type="http://schemas.openxmlformats.org/officeDocument/2006/relationships/customXml" Target="../ink/ink470.xml"/><Relationship Id="rId3" Type="http://schemas.openxmlformats.org/officeDocument/2006/relationships/image" Target="../media/image74.emf"/><Relationship Id="rId21" Type="http://schemas.openxmlformats.org/officeDocument/2006/relationships/image" Target="../media/image83.emf"/><Relationship Id="rId7" Type="http://schemas.openxmlformats.org/officeDocument/2006/relationships/image" Target="../media/image76.emf"/><Relationship Id="rId12" Type="http://schemas.openxmlformats.org/officeDocument/2006/relationships/customXml" Target="../ink/ink463.xml"/><Relationship Id="rId17" Type="http://schemas.openxmlformats.org/officeDocument/2006/relationships/image" Target="../media/image81.emf"/><Relationship Id="rId25" Type="http://schemas.openxmlformats.org/officeDocument/2006/relationships/image" Target="../media/image85.emf"/><Relationship Id="rId2" Type="http://schemas.openxmlformats.org/officeDocument/2006/relationships/customXml" Target="../ink/ink458.xml"/><Relationship Id="rId16" Type="http://schemas.openxmlformats.org/officeDocument/2006/relationships/customXml" Target="../ink/ink465.xml"/><Relationship Id="rId20" Type="http://schemas.openxmlformats.org/officeDocument/2006/relationships/customXml" Target="../ink/ink467.xml"/><Relationship Id="rId29" Type="http://schemas.openxmlformats.org/officeDocument/2006/relationships/image" Target="../media/image87.emf"/><Relationship Id="rId1" Type="http://schemas.openxmlformats.org/officeDocument/2006/relationships/slideLayout" Target="../slideLayouts/slideLayout7.xml"/><Relationship Id="rId6" Type="http://schemas.openxmlformats.org/officeDocument/2006/relationships/customXml" Target="../ink/ink460.xml"/><Relationship Id="rId11" Type="http://schemas.openxmlformats.org/officeDocument/2006/relationships/image" Target="../media/image78.emf"/><Relationship Id="rId24" Type="http://schemas.openxmlformats.org/officeDocument/2006/relationships/customXml" Target="../ink/ink469.xml"/><Relationship Id="rId5" Type="http://schemas.openxmlformats.org/officeDocument/2006/relationships/image" Target="../media/image75.emf"/><Relationship Id="rId15" Type="http://schemas.openxmlformats.org/officeDocument/2006/relationships/image" Target="../media/image80.emf"/><Relationship Id="rId23" Type="http://schemas.openxmlformats.org/officeDocument/2006/relationships/image" Target="../media/image84.emf"/><Relationship Id="rId28" Type="http://schemas.openxmlformats.org/officeDocument/2006/relationships/customXml" Target="../ink/ink471.xml"/><Relationship Id="rId10" Type="http://schemas.openxmlformats.org/officeDocument/2006/relationships/customXml" Target="../ink/ink462.xml"/><Relationship Id="rId19" Type="http://schemas.openxmlformats.org/officeDocument/2006/relationships/image" Target="../media/image82.emf"/><Relationship Id="rId4" Type="http://schemas.openxmlformats.org/officeDocument/2006/relationships/customXml" Target="../ink/ink459.xml"/><Relationship Id="rId9" Type="http://schemas.openxmlformats.org/officeDocument/2006/relationships/image" Target="../media/image77.emf"/><Relationship Id="rId14" Type="http://schemas.openxmlformats.org/officeDocument/2006/relationships/customXml" Target="../ink/ink464.xml"/><Relationship Id="rId22" Type="http://schemas.openxmlformats.org/officeDocument/2006/relationships/customXml" Target="../ink/ink468.xml"/><Relationship Id="rId27" Type="http://schemas.openxmlformats.org/officeDocument/2006/relationships/image" Target="../media/image86.emf"/></Relationships>
</file>

<file path=ppt/slides/_rels/slide84.xml.rels><?xml version="1.0" encoding="UTF-8" standalone="yes"?>
<Relationships xmlns="http://schemas.openxmlformats.org/package/2006/relationships"><Relationship Id="rId3" Type="http://schemas.openxmlformats.org/officeDocument/2006/relationships/customXml" Target="../ink/ink472.xml"/><Relationship Id="rId2" Type="http://schemas.openxmlformats.org/officeDocument/2006/relationships/image" Target="../media/image39.png"/><Relationship Id="rId1" Type="http://schemas.openxmlformats.org/officeDocument/2006/relationships/slideLayout" Target="../slideLayouts/slideLayout7.xml"/><Relationship Id="rId4" Type="http://schemas.openxmlformats.org/officeDocument/2006/relationships/image" Target="../media/image92.emf"/></Relationships>
</file>

<file path=ppt/slides/_rels/slide85.xml.rels><?xml version="1.0" encoding="UTF-8" standalone="yes"?>
<Relationships xmlns="http://schemas.openxmlformats.org/package/2006/relationships"><Relationship Id="rId13" Type="http://schemas.openxmlformats.org/officeDocument/2006/relationships/customXml" Target="../ink/ink479.xml"/><Relationship Id="rId18" Type="http://schemas.openxmlformats.org/officeDocument/2006/relationships/image" Target="../media/image112.emf"/><Relationship Id="rId26" Type="http://schemas.openxmlformats.org/officeDocument/2006/relationships/image" Target="../media/image116.emf"/><Relationship Id="rId39" Type="http://schemas.openxmlformats.org/officeDocument/2006/relationships/customXml" Target="../ink/ink492.xml"/><Relationship Id="rId21" Type="http://schemas.openxmlformats.org/officeDocument/2006/relationships/customXml" Target="../ink/ink483.xml"/><Relationship Id="rId34" Type="http://schemas.openxmlformats.org/officeDocument/2006/relationships/image" Target="../media/image120.emf"/><Relationship Id="rId42" Type="http://schemas.openxmlformats.org/officeDocument/2006/relationships/image" Target="../media/image124.emf"/><Relationship Id="rId47" Type="http://schemas.openxmlformats.org/officeDocument/2006/relationships/customXml" Target="../ink/ink496.xml"/><Relationship Id="rId50" Type="http://schemas.openxmlformats.org/officeDocument/2006/relationships/image" Target="../media/image128.emf"/><Relationship Id="rId55" Type="http://schemas.openxmlformats.org/officeDocument/2006/relationships/customXml" Target="../ink/ink500.xml"/><Relationship Id="rId7" Type="http://schemas.openxmlformats.org/officeDocument/2006/relationships/customXml" Target="../ink/ink476.xml"/><Relationship Id="rId12" Type="http://schemas.openxmlformats.org/officeDocument/2006/relationships/image" Target="../media/image109.emf"/><Relationship Id="rId17" Type="http://schemas.openxmlformats.org/officeDocument/2006/relationships/customXml" Target="../ink/ink481.xml"/><Relationship Id="rId25" Type="http://schemas.openxmlformats.org/officeDocument/2006/relationships/customXml" Target="../ink/ink485.xml"/><Relationship Id="rId33" Type="http://schemas.openxmlformats.org/officeDocument/2006/relationships/customXml" Target="../ink/ink489.xml"/><Relationship Id="rId38" Type="http://schemas.openxmlformats.org/officeDocument/2006/relationships/image" Target="../media/image122.emf"/><Relationship Id="rId46" Type="http://schemas.openxmlformats.org/officeDocument/2006/relationships/image" Target="../media/image126.emf"/><Relationship Id="rId2" Type="http://schemas.openxmlformats.org/officeDocument/2006/relationships/image" Target="../media/image40.png"/><Relationship Id="rId16" Type="http://schemas.openxmlformats.org/officeDocument/2006/relationships/image" Target="../media/image111.emf"/><Relationship Id="rId20" Type="http://schemas.openxmlformats.org/officeDocument/2006/relationships/image" Target="../media/image113.emf"/><Relationship Id="rId29" Type="http://schemas.openxmlformats.org/officeDocument/2006/relationships/customXml" Target="../ink/ink487.xml"/><Relationship Id="rId41" Type="http://schemas.openxmlformats.org/officeDocument/2006/relationships/customXml" Target="../ink/ink493.xml"/><Relationship Id="rId54" Type="http://schemas.openxmlformats.org/officeDocument/2006/relationships/image" Target="../media/image130.emf"/><Relationship Id="rId1" Type="http://schemas.openxmlformats.org/officeDocument/2006/relationships/slideLayout" Target="../slideLayouts/slideLayout7.xml"/><Relationship Id="rId6" Type="http://schemas.openxmlformats.org/officeDocument/2006/relationships/image" Target="../media/image106.emf"/><Relationship Id="rId11" Type="http://schemas.openxmlformats.org/officeDocument/2006/relationships/customXml" Target="../ink/ink478.xml"/><Relationship Id="rId24" Type="http://schemas.openxmlformats.org/officeDocument/2006/relationships/image" Target="../media/image115.emf"/><Relationship Id="rId32" Type="http://schemas.openxmlformats.org/officeDocument/2006/relationships/image" Target="../media/image119.emf"/><Relationship Id="rId37" Type="http://schemas.openxmlformats.org/officeDocument/2006/relationships/customXml" Target="../ink/ink491.xml"/><Relationship Id="rId40" Type="http://schemas.openxmlformats.org/officeDocument/2006/relationships/image" Target="../media/image123.emf"/><Relationship Id="rId45" Type="http://schemas.openxmlformats.org/officeDocument/2006/relationships/customXml" Target="../ink/ink495.xml"/><Relationship Id="rId53" Type="http://schemas.openxmlformats.org/officeDocument/2006/relationships/customXml" Target="../ink/ink499.xml"/><Relationship Id="rId58" Type="http://schemas.openxmlformats.org/officeDocument/2006/relationships/image" Target="../media/image132.emf"/><Relationship Id="rId5" Type="http://schemas.openxmlformats.org/officeDocument/2006/relationships/customXml" Target="../ink/ink475.xml"/><Relationship Id="rId15" Type="http://schemas.openxmlformats.org/officeDocument/2006/relationships/customXml" Target="../ink/ink480.xml"/><Relationship Id="rId23" Type="http://schemas.openxmlformats.org/officeDocument/2006/relationships/customXml" Target="../ink/ink484.xml"/><Relationship Id="rId28" Type="http://schemas.openxmlformats.org/officeDocument/2006/relationships/image" Target="../media/image117.emf"/><Relationship Id="rId36" Type="http://schemas.openxmlformats.org/officeDocument/2006/relationships/image" Target="../media/image121.emf"/><Relationship Id="rId49" Type="http://schemas.openxmlformats.org/officeDocument/2006/relationships/customXml" Target="../ink/ink497.xml"/><Relationship Id="rId57" Type="http://schemas.openxmlformats.org/officeDocument/2006/relationships/customXml" Target="../ink/ink501.xml"/><Relationship Id="rId10" Type="http://schemas.openxmlformats.org/officeDocument/2006/relationships/image" Target="../media/image108.emf"/><Relationship Id="rId19" Type="http://schemas.openxmlformats.org/officeDocument/2006/relationships/customXml" Target="../ink/ink482.xml"/><Relationship Id="rId31" Type="http://schemas.openxmlformats.org/officeDocument/2006/relationships/customXml" Target="../ink/ink488.xml"/><Relationship Id="rId44" Type="http://schemas.openxmlformats.org/officeDocument/2006/relationships/image" Target="../media/image125.emf"/><Relationship Id="rId52" Type="http://schemas.openxmlformats.org/officeDocument/2006/relationships/image" Target="../media/image129.emf"/><Relationship Id="rId4" Type="http://schemas.openxmlformats.org/officeDocument/2006/relationships/customXml" Target="../ink/ink474.xml"/><Relationship Id="rId9" Type="http://schemas.openxmlformats.org/officeDocument/2006/relationships/customXml" Target="../ink/ink477.xml"/><Relationship Id="rId14" Type="http://schemas.openxmlformats.org/officeDocument/2006/relationships/image" Target="../media/image110.emf"/><Relationship Id="rId22" Type="http://schemas.openxmlformats.org/officeDocument/2006/relationships/image" Target="../media/image114.emf"/><Relationship Id="rId27" Type="http://schemas.openxmlformats.org/officeDocument/2006/relationships/customXml" Target="../ink/ink486.xml"/><Relationship Id="rId30" Type="http://schemas.openxmlformats.org/officeDocument/2006/relationships/image" Target="../media/image118.emf"/><Relationship Id="rId35" Type="http://schemas.openxmlformats.org/officeDocument/2006/relationships/customXml" Target="../ink/ink490.xml"/><Relationship Id="rId43" Type="http://schemas.openxmlformats.org/officeDocument/2006/relationships/customXml" Target="../ink/ink494.xml"/><Relationship Id="rId48" Type="http://schemas.openxmlformats.org/officeDocument/2006/relationships/image" Target="../media/image127.emf"/><Relationship Id="rId56" Type="http://schemas.openxmlformats.org/officeDocument/2006/relationships/image" Target="../media/image131.emf"/><Relationship Id="rId8" Type="http://schemas.openxmlformats.org/officeDocument/2006/relationships/image" Target="../media/image107.emf"/><Relationship Id="rId51" Type="http://schemas.openxmlformats.org/officeDocument/2006/relationships/customXml" Target="../ink/ink498.xml"/><Relationship Id="rId3" Type="http://schemas.openxmlformats.org/officeDocument/2006/relationships/customXml" Target="../ink/ink473.xml"/></Relationships>
</file>

<file path=ppt/slides/_rels/slide86.xml.rels><?xml version="1.0" encoding="UTF-8" standalone="yes"?>
<Relationships xmlns="http://schemas.openxmlformats.org/package/2006/relationships"><Relationship Id="rId8" Type="http://schemas.openxmlformats.org/officeDocument/2006/relationships/image" Target="../media/image135.emf"/><Relationship Id="rId3" Type="http://schemas.openxmlformats.org/officeDocument/2006/relationships/customXml" Target="../ink/ink502.xml"/><Relationship Id="rId7" Type="http://schemas.openxmlformats.org/officeDocument/2006/relationships/customXml" Target="../ink/ink504.xml"/><Relationship Id="rId12" Type="http://schemas.openxmlformats.org/officeDocument/2006/relationships/image" Target="../media/image137.emf"/><Relationship Id="rId2"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134.emf"/><Relationship Id="rId11" Type="http://schemas.openxmlformats.org/officeDocument/2006/relationships/customXml" Target="../ink/ink506.xml"/><Relationship Id="rId5" Type="http://schemas.openxmlformats.org/officeDocument/2006/relationships/customXml" Target="../ink/ink503.xml"/><Relationship Id="rId10" Type="http://schemas.openxmlformats.org/officeDocument/2006/relationships/image" Target="../media/image136.emf"/><Relationship Id="rId4" Type="http://schemas.openxmlformats.org/officeDocument/2006/relationships/image" Target="../media/image133.emf"/><Relationship Id="rId9" Type="http://schemas.openxmlformats.org/officeDocument/2006/relationships/customXml" Target="../ink/ink505.xml"/></Relationships>
</file>

<file path=ppt/slides/_rels/slide87.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image" Target="../media/image28.wmf"/><Relationship Id="rId5" Type="http://schemas.openxmlformats.org/officeDocument/2006/relationships/oleObject" Target="../embeddings/oleObject18.bin"/><Relationship Id="rId4" Type="http://schemas.openxmlformats.org/officeDocument/2006/relationships/image" Target="../media/image27.wmf"/></Relationships>
</file>

<file path=ppt/slides/_rels/slide8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image" Target="../media/image105.png"/><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image" Target="../media/image106.png"/><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FB2F5BC-3156-4AEC-BBF0-EA341BD66F5E}"/>
              </a:ext>
            </a:extLst>
          </p:cNvPr>
          <p:cNvSpPr txBox="1"/>
          <p:nvPr/>
        </p:nvSpPr>
        <p:spPr>
          <a:xfrm>
            <a:off x="2674374" y="431105"/>
            <a:ext cx="6843252" cy="1938992"/>
          </a:xfrm>
          <a:prstGeom prst="rect">
            <a:avLst/>
          </a:prstGeom>
          <a:noFill/>
        </p:spPr>
        <p:txBody>
          <a:bodyPr wrap="square" rtlCol="1">
            <a:spAutoFit/>
          </a:bodyPr>
          <a:lstStyle/>
          <a:p>
            <a:pPr algn="ctr"/>
            <a:r>
              <a:rPr lang="fa-IR" sz="6000" dirty="0">
                <a:cs typeface="B Jadid" panose="00000700000000000000" pitchFamily="2" charset="-78"/>
              </a:rPr>
              <a:t>هوش مصنوعی- دانشگاه ترب </a:t>
            </a:r>
            <a:r>
              <a:rPr lang="fa-IR" sz="6000" dirty="0" smtClean="0">
                <a:cs typeface="B Jadid" panose="00000700000000000000" pitchFamily="2" charset="-78"/>
              </a:rPr>
              <a:t>حیدریه</a:t>
            </a:r>
            <a:endParaRPr lang="fa-IR" sz="6000" dirty="0">
              <a:cs typeface="B Jadid" panose="00000700000000000000" pitchFamily="2" charset="-78"/>
            </a:endParaRPr>
          </a:p>
        </p:txBody>
      </p:sp>
      <mc:AlternateContent xmlns:mc="http://schemas.openxmlformats.org/markup-compatibility/2006" xmlns:p14="http://schemas.microsoft.com/office/powerpoint/2010/main">
        <mc:Choice Requires="p14">
          <p:contentPart p14:bwMode="auto" r:id="rId2">
            <p14:nvContentPartPr>
              <p14:cNvPr id="3" name="Ink 2">
                <a:extLst>
                  <a:ext uri="{FF2B5EF4-FFF2-40B4-BE49-F238E27FC236}">
                    <a16:creationId xmlns:a16="http://schemas.microsoft.com/office/drawing/2014/main" id="{6545BC1F-BDB5-490C-96B6-A72484375318}"/>
                  </a:ext>
                </a:extLst>
              </p14:cNvPr>
              <p14:cNvContentPartPr/>
              <p14:nvPr/>
            </p14:nvContentPartPr>
            <p14:xfrm>
              <a:off x="6954033" y="3296935"/>
              <a:ext cx="31320" cy="16200"/>
            </p14:xfrm>
          </p:contentPart>
        </mc:Choice>
        <mc:Fallback xmlns="">
          <p:pic>
            <p:nvPicPr>
              <p:cNvPr id="3" name="Ink 2">
                <a:extLst>
                  <a:ext uri="{FF2B5EF4-FFF2-40B4-BE49-F238E27FC236}">
                    <a16:creationId xmlns:a16="http://schemas.microsoft.com/office/drawing/2014/main" id="{6545BC1F-BDB5-490C-96B6-A72484375318}"/>
                  </a:ext>
                </a:extLst>
              </p:cNvPr>
              <p:cNvPicPr/>
              <p:nvPr/>
            </p:nvPicPr>
            <p:blipFill>
              <a:blip r:embed="rId9"/>
              <a:stretch>
                <a:fillRect/>
              </a:stretch>
            </p:blipFill>
            <p:spPr>
              <a:xfrm>
                <a:off x="6936033" y="3278935"/>
                <a:ext cx="66960" cy="51840"/>
              </a:xfrm>
              <a:prstGeom prst="rect">
                <a:avLst/>
              </a:prstGeom>
            </p:spPr>
          </p:pic>
        </mc:Fallback>
      </mc:AlternateContent>
    </p:spTree>
    <p:extLst>
      <p:ext uri="{BB962C8B-B14F-4D97-AF65-F5344CB8AC3E}">
        <p14:creationId xmlns:p14="http://schemas.microsoft.com/office/powerpoint/2010/main" val="33047168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026"/>
          <p:cNvSpPr>
            <a:spLocks noGrp="1" noChangeArrowheads="1"/>
          </p:cNvSpPr>
          <p:nvPr>
            <p:ph type="title"/>
          </p:nvPr>
        </p:nvSpPr>
        <p:spPr/>
        <p:txBody>
          <a:bodyPr/>
          <a:lstStyle/>
          <a:p>
            <a:r>
              <a:rPr lang="en-US"/>
              <a:t>Formalizing Route Planning in Romania</a:t>
            </a:r>
          </a:p>
        </p:txBody>
      </p:sp>
      <p:sp>
        <p:nvSpPr>
          <p:cNvPr id="33795" name="Rectangle 1027"/>
          <p:cNvSpPr>
            <a:spLocks noGrp="1" noChangeArrowheads="1"/>
          </p:cNvSpPr>
          <p:nvPr>
            <p:ph type="body" idx="1"/>
          </p:nvPr>
        </p:nvSpPr>
        <p:spPr/>
        <p:txBody>
          <a:bodyPr>
            <a:normAutofit lnSpcReduction="10000"/>
          </a:bodyPr>
          <a:lstStyle/>
          <a:p>
            <a:r>
              <a:rPr lang="en-US" b="1"/>
              <a:t>States</a:t>
            </a:r>
            <a:r>
              <a:rPr lang="en-US"/>
              <a:t>: the nodes in the map</a:t>
            </a:r>
          </a:p>
          <a:p>
            <a:endParaRPr lang="en-US"/>
          </a:p>
          <a:p>
            <a:r>
              <a:rPr lang="en-US" b="1"/>
              <a:t>Start states</a:t>
            </a:r>
            <a:r>
              <a:rPr lang="en-US"/>
              <a:t>: {Arad}</a:t>
            </a:r>
          </a:p>
          <a:p>
            <a:endParaRPr lang="en-US"/>
          </a:p>
          <a:p>
            <a:r>
              <a:rPr lang="en-US" b="1"/>
              <a:t>Goal states</a:t>
            </a:r>
            <a:r>
              <a:rPr lang="en-US"/>
              <a:t>: {Bucharest}</a:t>
            </a:r>
          </a:p>
          <a:p>
            <a:endParaRPr lang="en-US"/>
          </a:p>
          <a:p>
            <a:r>
              <a:rPr lang="en-US" b="1"/>
              <a:t>Actions (Operators)</a:t>
            </a:r>
            <a:r>
              <a:rPr lang="en-US"/>
              <a:t>: the edges in the map</a:t>
            </a:r>
          </a:p>
          <a:p>
            <a:endParaRPr lang="en-US"/>
          </a:p>
          <a:p>
            <a:r>
              <a:rPr lang="en-US" b="1"/>
              <a:t>Successors</a:t>
            </a:r>
            <a:r>
              <a:rPr lang="en-US"/>
              <a:t>: successors (x,(x,y)) = y, for nodes x and edges (x,y) in map</a:t>
            </a: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Text Box 2"/>
          <p:cNvSpPr txBox="1">
            <a:spLocks noChangeArrowheads="1"/>
          </p:cNvSpPr>
          <p:nvPr/>
        </p:nvSpPr>
        <p:spPr bwMode="auto">
          <a:xfrm>
            <a:off x="2209800" y="1887538"/>
            <a:ext cx="8058150" cy="3054350"/>
          </a:xfrm>
          <a:prstGeom prst="rect">
            <a:avLst/>
          </a:prstGeom>
          <a:noFill/>
          <a:ln w="9525">
            <a:noFill/>
            <a:miter lim="800000"/>
            <a:headEnd/>
            <a:tailEnd/>
          </a:ln>
        </p:spPr>
        <p:txBody>
          <a:bodyPr>
            <a:spAutoFit/>
          </a:bodyPr>
          <a:lstStyle/>
          <a:p>
            <a:pPr algn="just" rtl="1">
              <a:lnSpc>
                <a:spcPct val="135000"/>
              </a:lnSpc>
            </a:pPr>
            <a:r>
              <a:rPr lang="en-US" sz="2400">
                <a:solidFill>
                  <a:srgbClr val="7F5429"/>
                </a:solidFill>
                <a:cs typeface="Zar" pitchFamily="2" charset="-78"/>
              </a:rPr>
              <a:t>h*(n) </a:t>
            </a:r>
            <a:r>
              <a:rPr lang="fa-IR" sz="2400">
                <a:solidFill>
                  <a:srgbClr val="7F5429"/>
                </a:solidFill>
                <a:cs typeface="Zar" pitchFamily="2" charset="-78"/>
              </a:rPr>
              <a:t>:</a:t>
            </a:r>
            <a:r>
              <a:rPr lang="fa-IR" sz="2400">
                <a:cs typeface="Zar" pitchFamily="2" charset="-78"/>
              </a:rPr>
              <a:t> </a:t>
            </a:r>
            <a:r>
              <a:rPr lang="ar-SA" sz="2400">
                <a:cs typeface="Zar" pitchFamily="2" charset="-78"/>
              </a:rPr>
              <a:t>هزينه واقعي رسيدن از </a:t>
            </a:r>
            <a:r>
              <a:rPr lang="en-US" sz="2400">
                <a:cs typeface="Zar" pitchFamily="2" charset="-78"/>
              </a:rPr>
              <a:t>n</a:t>
            </a:r>
            <a:r>
              <a:rPr lang="ar-SA" sz="2400">
                <a:cs typeface="Zar" pitchFamily="2" charset="-78"/>
              </a:rPr>
              <a:t> به هدف است.</a:t>
            </a:r>
            <a:endParaRPr lang="fa-IR" sz="2400">
              <a:cs typeface="Zar" pitchFamily="2" charset="-78"/>
            </a:endParaRPr>
          </a:p>
          <a:p>
            <a:pPr algn="just" rtl="1">
              <a:lnSpc>
                <a:spcPct val="135000"/>
              </a:lnSpc>
            </a:pPr>
            <a:r>
              <a:rPr lang="ar-SA" sz="2400">
                <a:cs typeface="Zar" pitchFamily="2" charset="-78"/>
              </a:rPr>
              <a:t>در استفاده عملي، خطاها با هزينه مسير متناسب هستند، و سرانجام رشد نمايي هر کامپيوتر را تسخير مي‌کند. البته، استفاده از يک کشف‌کنندگي خوب هنوز باعث صرفه‌جويي زيادي نسبت به جستجوي ناآگاهانه مي‌شود.</a:t>
            </a:r>
            <a:endParaRPr lang="en-US" sz="2400">
              <a:cs typeface="Zar" pitchFamily="2" charset="-78"/>
            </a:endParaRPr>
          </a:p>
          <a:p>
            <a:pPr algn="just" rtl="1">
              <a:lnSpc>
                <a:spcPct val="135000"/>
              </a:lnSpc>
            </a:pPr>
            <a:r>
              <a:rPr lang="en-US" sz="2400">
                <a:cs typeface="Zar" pitchFamily="2" charset="-78"/>
              </a:rPr>
              <a:t>A*</a:t>
            </a:r>
            <a:r>
              <a:rPr lang="ar-SA" sz="2400">
                <a:cs typeface="Zar" pitchFamily="2" charset="-78"/>
              </a:rPr>
              <a:t> معمولاً قبل از اينکه دچار کمبود زمان شود، دچار کمبود فضا مي‌شود. زيرا اين جستجو تمام گره‌هاي توليد شده را در حافظه ذخيره مي‌کند.</a:t>
            </a:r>
            <a:endParaRPr lang="en-US" sz="2400">
              <a:cs typeface="Zar" pitchFamily="2" charset="-78"/>
            </a:endParaRP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Slide Number Placeholder 5"/>
          <p:cNvSpPr txBox="1">
            <a:spLocks noGrp="1"/>
          </p:cNvSpPr>
          <p:nvPr/>
        </p:nvSpPr>
        <p:spPr bwMode="auto">
          <a:xfrm>
            <a:off x="8077200" y="6248400"/>
            <a:ext cx="1905000" cy="457200"/>
          </a:xfrm>
          <a:prstGeom prst="rect">
            <a:avLst/>
          </a:prstGeom>
          <a:noFill/>
          <a:ln>
            <a:miter lim="800000"/>
            <a:headEnd/>
            <a:tailEnd/>
          </a:ln>
        </p:spPr>
        <p:txBody>
          <a:bodyPr/>
          <a:lstStyle/>
          <a:p>
            <a:pPr algn="r">
              <a:defRPr/>
            </a:pPr>
            <a:fld id="{5DA04443-6232-4573-BB6B-988F240235FD}" type="slidenum">
              <a:rPr lang="fa-IR" sz="1400">
                <a:cs typeface="Times New Roman" pitchFamily="18" charset="0"/>
              </a:rPr>
              <a:pPr algn="r">
                <a:defRPr/>
              </a:pPr>
              <a:t>101</a:t>
            </a:fld>
            <a:endParaRPr lang="en-US" sz="1400">
              <a:cs typeface="Times New Roman" pitchFamily="18" charset="0"/>
            </a:endParaRPr>
          </a:p>
        </p:txBody>
      </p:sp>
      <p:sp>
        <p:nvSpPr>
          <p:cNvPr id="138243" name="Text Box 2"/>
          <p:cNvSpPr txBox="1">
            <a:spLocks noChangeArrowheads="1"/>
          </p:cNvSpPr>
          <p:nvPr/>
        </p:nvSpPr>
        <p:spPr bwMode="auto">
          <a:xfrm>
            <a:off x="1919289" y="1041401"/>
            <a:ext cx="7316787" cy="701675"/>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pPr algn="r" eaLnBrk="0" hangingPunct="0">
              <a:spcBef>
                <a:spcPct val="50000"/>
              </a:spcBef>
            </a:pPr>
            <a:r>
              <a:rPr lang="fa-IR" sz="4000">
                <a:latin typeface="Times New Roman" pitchFamily="18" charset="0"/>
                <a:cs typeface="Homa" pitchFamily="2" charset="-78"/>
              </a:rPr>
              <a:t>جست و جوی آگاهانه و اکتشاف</a:t>
            </a:r>
            <a:endParaRPr lang="en-US" sz="4000">
              <a:latin typeface="Times New Roman" pitchFamily="18" charset="0"/>
              <a:cs typeface="Homa" pitchFamily="2" charset="-78"/>
            </a:endParaRPr>
          </a:p>
        </p:txBody>
      </p:sp>
      <p:grpSp>
        <p:nvGrpSpPr>
          <p:cNvPr id="2" name="Group 3"/>
          <p:cNvGrpSpPr>
            <a:grpSpLocks/>
          </p:cNvGrpSpPr>
          <p:nvPr/>
        </p:nvGrpSpPr>
        <p:grpSpPr bwMode="auto">
          <a:xfrm>
            <a:off x="2730500" y="2578100"/>
            <a:ext cx="2743200" cy="3657600"/>
            <a:chOff x="2160" y="1488"/>
            <a:chExt cx="1728" cy="2304"/>
          </a:xfrm>
        </p:grpSpPr>
        <p:sp>
          <p:nvSpPr>
            <p:cNvPr id="138281" name="Oval 4"/>
            <p:cNvSpPr>
              <a:spLocks noChangeArrowheads="1"/>
            </p:cNvSpPr>
            <p:nvPr/>
          </p:nvSpPr>
          <p:spPr bwMode="auto">
            <a:xfrm>
              <a:off x="2880" y="1488"/>
              <a:ext cx="240" cy="240"/>
            </a:xfrm>
            <a:prstGeom prst="ellipse">
              <a:avLst/>
            </a:prstGeom>
            <a:solidFill>
              <a:schemeClr val="bg1"/>
            </a:solidFill>
            <a:ln w="9525">
              <a:solidFill>
                <a:schemeClr val="tx1"/>
              </a:solidFill>
              <a:round/>
              <a:headEnd/>
              <a:tailEnd/>
            </a:ln>
          </p:spPr>
          <p:txBody>
            <a:bodyPr wrap="none" anchor="ctr"/>
            <a:lstStyle/>
            <a:p>
              <a:pPr algn="ctr"/>
              <a:r>
                <a:rPr lang="en-US"/>
                <a:t>A</a:t>
              </a:r>
            </a:p>
          </p:txBody>
        </p:sp>
        <p:sp>
          <p:nvSpPr>
            <p:cNvPr id="138282" name="Oval 5"/>
            <p:cNvSpPr>
              <a:spLocks noChangeArrowheads="1"/>
            </p:cNvSpPr>
            <p:nvPr/>
          </p:nvSpPr>
          <p:spPr bwMode="auto">
            <a:xfrm>
              <a:off x="2448" y="1968"/>
              <a:ext cx="240" cy="240"/>
            </a:xfrm>
            <a:prstGeom prst="ellipse">
              <a:avLst/>
            </a:prstGeom>
            <a:solidFill>
              <a:schemeClr val="bg1"/>
            </a:solidFill>
            <a:ln w="9525">
              <a:solidFill>
                <a:schemeClr val="tx1"/>
              </a:solidFill>
              <a:round/>
              <a:headEnd/>
              <a:tailEnd/>
            </a:ln>
          </p:spPr>
          <p:txBody>
            <a:bodyPr wrap="none" anchor="ctr"/>
            <a:lstStyle/>
            <a:p>
              <a:pPr algn="ctr"/>
              <a:r>
                <a:rPr lang="en-US"/>
                <a:t>B</a:t>
              </a:r>
            </a:p>
          </p:txBody>
        </p:sp>
        <p:sp>
          <p:nvSpPr>
            <p:cNvPr id="138283" name="Oval 6"/>
            <p:cNvSpPr>
              <a:spLocks noChangeArrowheads="1"/>
            </p:cNvSpPr>
            <p:nvPr/>
          </p:nvSpPr>
          <p:spPr bwMode="auto">
            <a:xfrm>
              <a:off x="3408" y="1968"/>
              <a:ext cx="240" cy="240"/>
            </a:xfrm>
            <a:prstGeom prst="ellipse">
              <a:avLst/>
            </a:prstGeom>
            <a:solidFill>
              <a:schemeClr val="bg1"/>
            </a:solidFill>
            <a:ln w="9525">
              <a:solidFill>
                <a:schemeClr val="tx1"/>
              </a:solidFill>
              <a:round/>
              <a:headEnd/>
              <a:tailEnd/>
            </a:ln>
          </p:spPr>
          <p:txBody>
            <a:bodyPr wrap="none" anchor="ctr"/>
            <a:lstStyle/>
            <a:p>
              <a:pPr algn="ctr"/>
              <a:r>
                <a:rPr lang="en-US"/>
                <a:t>C</a:t>
              </a:r>
            </a:p>
          </p:txBody>
        </p:sp>
        <p:sp>
          <p:nvSpPr>
            <p:cNvPr id="138284" name="Oval 7"/>
            <p:cNvSpPr>
              <a:spLocks noChangeArrowheads="1"/>
            </p:cNvSpPr>
            <p:nvPr/>
          </p:nvSpPr>
          <p:spPr bwMode="auto">
            <a:xfrm>
              <a:off x="2400" y="2438"/>
              <a:ext cx="240" cy="240"/>
            </a:xfrm>
            <a:prstGeom prst="ellipse">
              <a:avLst/>
            </a:prstGeom>
            <a:solidFill>
              <a:schemeClr val="bg1"/>
            </a:solidFill>
            <a:ln w="9525">
              <a:solidFill>
                <a:schemeClr val="tx1"/>
              </a:solidFill>
              <a:round/>
              <a:headEnd/>
              <a:tailEnd/>
            </a:ln>
          </p:spPr>
          <p:txBody>
            <a:bodyPr wrap="none" anchor="ctr"/>
            <a:lstStyle/>
            <a:p>
              <a:pPr algn="ctr"/>
              <a:r>
                <a:rPr lang="en-US"/>
                <a:t>D</a:t>
              </a:r>
            </a:p>
          </p:txBody>
        </p:sp>
        <p:sp>
          <p:nvSpPr>
            <p:cNvPr id="138285" name="Oval 8"/>
            <p:cNvSpPr>
              <a:spLocks noChangeArrowheads="1"/>
            </p:cNvSpPr>
            <p:nvPr/>
          </p:nvSpPr>
          <p:spPr bwMode="auto">
            <a:xfrm>
              <a:off x="3456" y="2438"/>
              <a:ext cx="240" cy="240"/>
            </a:xfrm>
            <a:prstGeom prst="ellipse">
              <a:avLst/>
            </a:prstGeom>
            <a:solidFill>
              <a:schemeClr val="bg1"/>
            </a:solidFill>
            <a:ln w="9525">
              <a:solidFill>
                <a:schemeClr val="tx1"/>
              </a:solidFill>
              <a:round/>
              <a:headEnd/>
              <a:tailEnd/>
            </a:ln>
          </p:spPr>
          <p:txBody>
            <a:bodyPr wrap="none" anchor="ctr"/>
            <a:lstStyle/>
            <a:p>
              <a:pPr algn="ctr"/>
              <a:r>
                <a:rPr lang="en-US"/>
                <a:t>E</a:t>
              </a:r>
            </a:p>
          </p:txBody>
        </p:sp>
        <p:sp>
          <p:nvSpPr>
            <p:cNvPr id="138286" name="Oval 9"/>
            <p:cNvSpPr>
              <a:spLocks noChangeArrowheads="1"/>
            </p:cNvSpPr>
            <p:nvPr/>
          </p:nvSpPr>
          <p:spPr bwMode="auto">
            <a:xfrm>
              <a:off x="2352" y="2954"/>
              <a:ext cx="240" cy="240"/>
            </a:xfrm>
            <a:prstGeom prst="ellipse">
              <a:avLst/>
            </a:prstGeom>
            <a:solidFill>
              <a:schemeClr val="bg1"/>
            </a:solidFill>
            <a:ln w="9525">
              <a:solidFill>
                <a:schemeClr val="tx1"/>
              </a:solidFill>
              <a:round/>
              <a:headEnd/>
              <a:tailEnd/>
            </a:ln>
          </p:spPr>
          <p:txBody>
            <a:bodyPr wrap="none" anchor="ctr"/>
            <a:lstStyle/>
            <a:p>
              <a:pPr algn="ctr"/>
              <a:r>
                <a:rPr lang="en-US"/>
                <a:t>F</a:t>
              </a:r>
            </a:p>
          </p:txBody>
        </p:sp>
        <p:sp>
          <p:nvSpPr>
            <p:cNvPr id="138287" name="Oval 10"/>
            <p:cNvSpPr>
              <a:spLocks noChangeArrowheads="1"/>
            </p:cNvSpPr>
            <p:nvPr/>
          </p:nvSpPr>
          <p:spPr bwMode="auto">
            <a:xfrm>
              <a:off x="3504" y="2954"/>
              <a:ext cx="240" cy="240"/>
            </a:xfrm>
            <a:prstGeom prst="ellipse">
              <a:avLst/>
            </a:prstGeom>
            <a:solidFill>
              <a:schemeClr val="bg1"/>
            </a:solidFill>
            <a:ln w="9525">
              <a:solidFill>
                <a:schemeClr val="tx1"/>
              </a:solidFill>
              <a:round/>
              <a:headEnd/>
              <a:tailEnd/>
            </a:ln>
          </p:spPr>
          <p:txBody>
            <a:bodyPr wrap="none" anchor="ctr"/>
            <a:lstStyle/>
            <a:p>
              <a:pPr algn="ctr"/>
              <a:r>
                <a:rPr lang="en-US"/>
                <a:t>G</a:t>
              </a:r>
            </a:p>
          </p:txBody>
        </p:sp>
        <p:cxnSp>
          <p:nvCxnSpPr>
            <p:cNvPr id="138288" name="AutoShape 11"/>
            <p:cNvCxnSpPr>
              <a:cxnSpLocks noChangeShapeType="1"/>
              <a:stCxn id="138281" idx="4"/>
              <a:endCxn id="138282" idx="0"/>
            </p:cNvCxnSpPr>
            <p:nvPr/>
          </p:nvCxnSpPr>
          <p:spPr bwMode="auto">
            <a:xfrm flipH="1">
              <a:off x="2568" y="1728"/>
              <a:ext cx="432" cy="240"/>
            </a:xfrm>
            <a:prstGeom prst="straightConnector1">
              <a:avLst/>
            </a:prstGeom>
            <a:noFill/>
            <a:ln w="9525">
              <a:solidFill>
                <a:schemeClr val="tx1"/>
              </a:solidFill>
              <a:round/>
              <a:headEnd/>
              <a:tailEnd/>
            </a:ln>
          </p:spPr>
        </p:cxnSp>
        <p:cxnSp>
          <p:nvCxnSpPr>
            <p:cNvPr id="138289" name="AutoShape 12"/>
            <p:cNvCxnSpPr>
              <a:cxnSpLocks noChangeShapeType="1"/>
              <a:stCxn id="138281" idx="4"/>
              <a:endCxn id="138283" idx="0"/>
            </p:cNvCxnSpPr>
            <p:nvPr/>
          </p:nvCxnSpPr>
          <p:spPr bwMode="auto">
            <a:xfrm>
              <a:off x="3000" y="1728"/>
              <a:ext cx="528" cy="240"/>
            </a:xfrm>
            <a:prstGeom prst="straightConnector1">
              <a:avLst/>
            </a:prstGeom>
            <a:noFill/>
            <a:ln w="9525">
              <a:solidFill>
                <a:schemeClr val="tx1"/>
              </a:solidFill>
              <a:round/>
              <a:headEnd/>
              <a:tailEnd/>
            </a:ln>
          </p:spPr>
        </p:cxnSp>
        <p:cxnSp>
          <p:nvCxnSpPr>
            <p:cNvPr id="138290" name="AutoShape 13"/>
            <p:cNvCxnSpPr>
              <a:cxnSpLocks noChangeShapeType="1"/>
              <a:stCxn id="138282" idx="4"/>
              <a:endCxn id="138284" idx="0"/>
            </p:cNvCxnSpPr>
            <p:nvPr/>
          </p:nvCxnSpPr>
          <p:spPr bwMode="auto">
            <a:xfrm flipH="1">
              <a:off x="2520" y="2208"/>
              <a:ext cx="48" cy="230"/>
            </a:xfrm>
            <a:prstGeom prst="straightConnector1">
              <a:avLst/>
            </a:prstGeom>
            <a:noFill/>
            <a:ln w="9525">
              <a:solidFill>
                <a:schemeClr val="tx1"/>
              </a:solidFill>
              <a:round/>
              <a:headEnd/>
              <a:tailEnd/>
            </a:ln>
          </p:spPr>
        </p:cxnSp>
        <p:cxnSp>
          <p:nvCxnSpPr>
            <p:cNvPr id="138291" name="AutoShape 14"/>
            <p:cNvCxnSpPr>
              <a:cxnSpLocks noChangeShapeType="1"/>
              <a:stCxn id="138283" idx="4"/>
              <a:endCxn id="138285" idx="0"/>
            </p:cNvCxnSpPr>
            <p:nvPr/>
          </p:nvCxnSpPr>
          <p:spPr bwMode="auto">
            <a:xfrm>
              <a:off x="3528" y="2208"/>
              <a:ext cx="48" cy="230"/>
            </a:xfrm>
            <a:prstGeom prst="straightConnector1">
              <a:avLst/>
            </a:prstGeom>
            <a:noFill/>
            <a:ln w="9525">
              <a:solidFill>
                <a:schemeClr val="tx1"/>
              </a:solidFill>
              <a:round/>
              <a:headEnd/>
              <a:tailEnd/>
            </a:ln>
          </p:spPr>
        </p:cxnSp>
        <p:cxnSp>
          <p:nvCxnSpPr>
            <p:cNvPr id="138292" name="AutoShape 15"/>
            <p:cNvCxnSpPr>
              <a:cxnSpLocks noChangeShapeType="1"/>
              <a:stCxn id="138284" idx="4"/>
              <a:endCxn id="138286" idx="0"/>
            </p:cNvCxnSpPr>
            <p:nvPr/>
          </p:nvCxnSpPr>
          <p:spPr bwMode="auto">
            <a:xfrm flipH="1">
              <a:off x="2472" y="2678"/>
              <a:ext cx="48" cy="276"/>
            </a:xfrm>
            <a:prstGeom prst="straightConnector1">
              <a:avLst/>
            </a:prstGeom>
            <a:noFill/>
            <a:ln w="9525">
              <a:solidFill>
                <a:schemeClr val="tx1"/>
              </a:solidFill>
              <a:round/>
              <a:headEnd/>
              <a:tailEnd/>
            </a:ln>
          </p:spPr>
        </p:cxnSp>
        <p:cxnSp>
          <p:nvCxnSpPr>
            <p:cNvPr id="138293" name="AutoShape 16"/>
            <p:cNvCxnSpPr>
              <a:cxnSpLocks noChangeShapeType="1"/>
              <a:stCxn id="138285" idx="4"/>
              <a:endCxn id="138287" idx="0"/>
            </p:cNvCxnSpPr>
            <p:nvPr/>
          </p:nvCxnSpPr>
          <p:spPr bwMode="auto">
            <a:xfrm>
              <a:off x="3576" y="2678"/>
              <a:ext cx="48" cy="276"/>
            </a:xfrm>
            <a:prstGeom prst="straightConnector1">
              <a:avLst/>
            </a:prstGeom>
            <a:noFill/>
            <a:ln w="9525">
              <a:solidFill>
                <a:schemeClr val="tx1"/>
              </a:solidFill>
              <a:round/>
              <a:headEnd/>
              <a:tailEnd/>
            </a:ln>
          </p:spPr>
        </p:cxnSp>
        <p:sp>
          <p:nvSpPr>
            <p:cNvPr id="138294" name="Text Box 17"/>
            <p:cNvSpPr txBox="1">
              <a:spLocks noChangeArrowheads="1"/>
            </p:cNvSpPr>
            <p:nvPr/>
          </p:nvSpPr>
          <p:spPr bwMode="auto">
            <a:xfrm>
              <a:off x="2688" y="1728"/>
              <a:ext cx="48" cy="173"/>
            </a:xfrm>
            <a:prstGeom prst="rect">
              <a:avLst/>
            </a:prstGeom>
            <a:noFill/>
            <a:ln w="9525">
              <a:noFill/>
              <a:miter lim="800000"/>
              <a:headEnd/>
              <a:tailEnd/>
            </a:ln>
          </p:spPr>
          <p:txBody>
            <a:bodyPr lIns="0" tIns="0" rIns="0" bIns="0">
              <a:spAutoFit/>
            </a:bodyPr>
            <a:lstStyle/>
            <a:p>
              <a:r>
                <a:rPr lang="en-US">
                  <a:solidFill>
                    <a:srgbClr val="FF0000"/>
                  </a:solidFill>
                </a:rPr>
                <a:t>1</a:t>
              </a:r>
            </a:p>
          </p:txBody>
        </p:sp>
        <p:sp>
          <p:nvSpPr>
            <p:cNvPr id="138295" name="Oval 18"/>
            <p:cNvSpPr>
              <a:spLocks noChangeArrowheads="1"/>
            </p:cNvSpPr>
            <p:nvPr/>
          </p:nvSpPr>
          <p:spPr bwMode="auto">
            <a:xfrm>
              <a:off x="2304" y="3552"/>
              <a:ext cx="240" cy="240"/>
            </a:xfrm>
            <a:prstGeom prst="ellipse">
              <a:avLst/>
            </a:prstGeom>
            <a:solidFill>
              <a:schemeClr val="bg1"/>
            </a:solidFill>
            <a:ln w="9525">
              <a:solidFill>
                <a:schemeClr val="tx1"/>
              </a:solidFill>
              <a:round/>
              <a:headEnd/>
              <a:tailEnd/>
            </a:ln>
          </p:spPr>
          <p:txBody>
            <a:bodyPr wrap="none" anchor="ctr"/>
            <a:lstStyle/>
            <a:p>
              <a:pPr algn="ctr"/>
              <a:r>
                <a:rPr lang="en-US"/>
                <a:t>H</a:t>
              </a:r>
            </a:p>
          </p:txBody>
        </p:sp>
        <p:cxnSp>
          <p:nvCxnSpPr>
            <p:cNvPr id="138296" name="AutoShape 19"/>
            <p:cNvCxnSpPr>
              <a:cxnSpLocks noChangeShapeType="1"/>
              <a:stCxn id="138286" idx="4"/>
              <a:endCxn id="138295" idx="0"/>
            </p:cNvCxnSpPr>
            <p:nvPr/>
          </p:nvCxnSpPr>
          <p:spPr bwMode="auto">
            <a:xfrm flipH="1">
              <a:off x="2424" y="3194"/>
              <a:ext cx="48" cy="358"/>
            </a:xfrm>
            <a:prstGeom prst="straightConnector1">
              <a:avLst/>
            </a:prstGeom>
            <a:noFill/>
            <a:ln w="9525">
              <a:solidFill>
                <a:schemeClr val="tx1"/>
              </a:solidFill>
              <a:round/>
              <a:headEnd/>
              <a:tailEnd/>
            </a:ln>
          </p:spPr>
        </p:cxnSp>
        <p:sp>
          <p:nvSpPr>
            <p:cNvPr id="138297" name="Text Box 20"/>
            <p:cNvSpPr txBox="1">
              <a:spLocks noChangeArrowheads="1"/>
            </p:cNvSpPr>
            <p:nvPr/>
          </p:nvSpPr>
          <p:spPr bwMode="auto">
            <a:xfrm>
              <a:off x="3312" y="1734"/>
              <a:ext cx="48" cy="173"/>
            </a:xfrm>
            <a:prstGeom prst="rect">
              <a:avLst/>
            </a:prstGeom>
            <a:noFill/>
            <a:ln w="9525">
              <a:noFill/>
              <a:miter lim="800000"/>
              <a:headEnd/>
              <a:tailEnd/>
            </a:ln>
          </p:spPr>
          <p:txBody>
            <a:bodyPr lIns="0" tIns="0" rIns="0" bIns="0">
              <a:spAutoFit/>
            </a:bodyPr>
            <a:lstStyle/>
            <a:p>
              <a:r>
                <a:rPr lang="en-US">
                  <a:solidFill>
                    <a:srgbClr val="FF0000"/>
                  </a:solidFill>
                </a:rPr>
                <a:t>1</a:t>
              </a:r>
            </a:p>
          </p:txBody>
        </p:sp>
        <p:sp>
          <p:nvSpPr>
            <p:cNvPr id="138298" name="Text Box 21"/>
            <p:cNvSpPr txBox="1">
              <a:spLocks noChangeArrowheads="1"/>
            </p:cNvSpPr>
            <p:nvPr/>
          </p:nvSpPr>
          <p:spPr bwMode="auto">
            <a:xfrm>
              <a:off x="2448" y="2208"/>
              <a:ext cx="48" cy="173"/>
            </a:xfrm>
            <a:prstGeom prst="rect">
              <a:avLst/>
            </a:prstGeom>
            <a:noFill/>
            <a:ln w="9525">
              <a:noFill/>
              <a:miter lim="800000"/>
              <a:headEnd/>
              <a:tailEnd/>
            </a:ln>
          </p:spPr>
          <p:txBody>
            <a:bodyPr lIns="0" tIns="0" rIns="0" bIns="0">
              <a:spAutoFit/>
            </a:bodyPr>
            <a:lstStyle/>
            <a:p>
              <a:r>
                <a:rPr lang="en-US">
                  <a:solidFill>
                    <a:srgbClr val="FF0000"/>
                  </a:solidFill>
                </a:rPr>
                <a:t>1</a:t>
              </a:r>
            </a:p>
          </p:txBody>
        </p:sp>
        <p:sp>
          <p:nvSpPr>
            <p:cNvPr id="138299" name="Text Box 22"/>
            <p:cNvSpPr txBox="1">
              <a:spLocks noChangeArrowheads="1"/>
            </p:cNvSpPr>
            <p:nvPr/>
          </p:nvSpPr>
          <p:spPr bwMode="auto">
            <a:xfrm>
              <a:off x="2400" y="2742"/>
              <a:ext cx="48" cy="173"/>
            </a:xfrm>
            <a:prstGeom prst="rect">
              <a:avLst/>
            </a:prstGeom>
            <a:noFill/>
            <a:ln w="9525">
              <a:noFill/>
              <a:miter lim="800000"/>
              <a:headEnd/>
              <a:tailEnd/>
            </a:ln>
          </p:spPr>
          <p:txBody>
            <a:bodyPr lIns="0" tIns="0" rIns="0" bIns="0">
              <a:spAutoFit/>
            </a:bodyPr>
            <a:lstStyle/>
            <a:p>
              <a:r>
                <a:rPr lang="en-US">
                  <a:solidFill>
                    <a:srgbClr val="FF0000"/>
                  </a:solidFill>
                </a:rPr>
                <a:t>1</a:t>
              </a:r>
            </a:p>
          </p:txBody>
        </p:sp>
        <p:sp>
          <p:nvSpPr>
            <p:cNvPr id="138300" name="Text Box 23"/>
            <p:cNvSpPr txBox="1">
              <a:spLocks noChangeArrowheads="1"/>
            </p:cNvSpPr>
            <p:nvPr/>
          </p:nvSpPr>
          <p:spPr bwMode="auto">
            <a:xfrm>
              <a:off x="2352" y="3264"/>
              <a:ext cx="48" cy="173"/>
            </a:xfrm>
            <a:prstGeom prst="rect">
              <a:avLst/>
            </a:prstGeom>
            <a:noFill/>
            <a:ln w="9525">
              <a:noFill/>
              <a:miter lim="800000"/>
              <a:headEnd/>
              <a:tailEnd/>
            </a:ln>
          </p:spPr>
          <p:txBody>
            <a:bodyPr lIns="0" tIns="0" rIns="0" bIns="0">
              <a:spAutoFit/>
            </a:bodyPr>
            <a:lstStyle/>
            <a:p>
              <a:r>
                <a:rPr lang="en-US">
                  <a:solidFill>
                    <a:srgbClr val="FF0000"/>
                  </a:solidFill>
                </a:rPr>
                <a:t>1</a:t>
              </a:r>
            </a:p>
          </p:txBody>
        </p:sp>
        <p:sp>
          <p:nvSpPr>
            <p:cNvPr id="138301" name="Text Box 24"/>
            <p:cNvSpPr txBox="1">
              <a:spLocks noChangeArrowheads="1"/>
            </p:cNvSpPr>
            <p:nvPr/>
          </p:nvSpPr>
          <p:spPr bwMode="auto">
            <a:xfrm>
              <a:off x="3600" y="2227"/>
              <a:ext cx="48" cy="173"/>
            </a:xfrm>
            <a:prstGeom prst="rect">
              <a:avLst/>
            </a:prstGeom>
            <a:noFill/>
            <a:ln w="9525">
              <a:noFill/>
              <a:miter lim="800000"/>
              <a:headEnd/>
              <a:tailEnd/>
            </a:ln>
          </p:spPr>
          <p:txBody>
            <a:bodyPr lIns="0" tIns="0" rIns="0" bIns="0">
              <a:spAutoFit/>
            </a:bodyPr>
            <a:lstStyle/>
            <a:p>
              <a:r>
                <a:rPr lang="en-US">
                  <a:solidFill>
                    <a:srgbClr val="FF0000"/>
                  </a:solidFill>
                </a:rPr>
                <a:t>1</a:t>
              </a:r>
            </a:p>
          </p:txBody>
        </p:sp>
        <p:sp>
          <p:nvSpPr>
            <p:cNvPr id="138302" name="Text Box 25"/>
            <p:cNvSpPr txBox="1">
              <a:spLocks noChangeArrowheads="1"/>
            </p:cNvSpPr>
            <p:nvPr/>
          </p:nvSpPr>
          <p:spPr bwMode="auto">
            <a:xfrm>
              <a:off x="3648" y="2736"/>
              <a:ext cx="48" cy="173"/>
            </a:xfrm>
            <a:prstGeom prst="rect">
              <a:avLst/>
            </a:prstGeom>
            <a:noFill/>
            <a:ln w="9525">
              <a:noFill/>
              <a:miter lim="800000"/>
              <a:headEnd/>
              <a:tailEnd/>
            </a:ln>
          </p:spPr>
          <p:txBody>
            <a:bodyPr lIns="0" tIns="0" rIns="0" bIns="0">
              <a:spAutoFit/>
            </a:bodyPr>
            <a:lstStyle/>
            <a:p>
              <a:r>
                <a:rPr lang="en-US">
                  <a:solidFill>
                    <a:srgbClr val="FF0000"/>
                  </a:solidFill>
                </a:rPr>
                <a:t>1</a:t>
              </a:r>
            </a:p>
          </p:txBody>
        </p:sp>
        <p:sp>
          <p:nvSpPr>
            <p:cNvPr id="138303" name="Text Box 26"/>
            <p:cNvSpPr txBox="1">
              <a:spLocks noChangeArrowheads="1"/>
            </p:cNvSpPr>
            <p:nvPr/>
          </p:nvSpPr>
          <p:spPr bwMode="auto">
            <a:xfrm>
              <a:off x="2352" y="1981"/>
              <a:ext cx="48" cy="173"/>
            </a:xfrm>
            <a:prstGeom prst="rect">
              <a:avLst/>
            </a:prstGeom>
            <a:noFill/>
            <a:ln w="9525">
              <a:noFill/>
              <a:miter lim="800000"/>
              <a:headEnd/>
              <a:tailEnd/>
            </a:ln>
          </p:spPr>
          <p:txBody>
            <a:bodyPr lIns="0" tIns="0" rIns="0" bIns="0">
              <a:spAutoFit/>
            </a:bodyPr>
            <a:lstStyle/>
            <a:p>
              <a:r>
                <a:rPr lang="en-US">
                  <a:solidFill>
                    <a:srgbClr val="2B5DD9"/>
                  </a:solidFill>
                </a:rPr>
                <a:t>1</a:t>
              </a:r>
            </a:p>
          </p:txBody>
        </p:sp>
        <p:sp>
          <p:nvSpPr>
            <p:cNvPr id="138304" name="Text Box 27"/>
            <p:cNvSpPr txBox="1">
              <a:spLocks noChangeArrowheads="1"/>
            </p:cNvSpPr>
            <p:nvPr/>
          </p:nvSpPr>
          <p:spPr bwMode="auto">
            <a:xfrm>
              <a:off x="3696" y="1987"/>
              <a:ext cx="48" cy="173"/>
            </a:xfrm>
            <a:prstGeom prst="rect">
              <a:avLst/>
            </a:prstGeom>
            <a:noFill/>
            <a:ln w="9525">
              <a:noFill/>
              <a:miter lim="800000"/>
              <a:headEnd/>
              <a:tailEnd/>
            </a:ln>
          </p:spPr>
          <p:txBody>
            <a:bodyPr lIns="0" tIns="0" rIns="0" bIns="0">
              <a:spAutoFit/>
            </a:bodyPr>
            <a:lstStyle/>
            <a:p>
              <a:r>
                <a:rPr lang="en-US">
                  <a:solidFill>
                    <a:srgbClr val="2B5DD9"/>
                  </a:solidFill>
                </a:rPr>
                <a:t>2</a:t>
              </a:r>
            </a:p>
          </p:txBody>
        </p:sp>
        <p:sp>
          <p:nvSpPr>
            <p:cNvPr id="138305" name="Text Box 28"/>
            <p:cNvSpPr txBox="1">
              <a:spLocks noChangeArrowheads="1"/>
            </p:cNvSpPr>
            <p:nvPr/>
          </p:nvSpPr>
          <p:spPr bwMode="auto">
            <a:xfrm>
              <a:off x="2282" y="2474"/>
              <a:ext cx="48" cy="173"/>
            </a:xfrm>
            <a:prstGeom prst="rect">
              <a:avLst/>
            </a:prstGeom>
            <a:noFill/>
            <a:ln w="9525">
              <a:noFill/>
              <a:miter lim="800000"/>
              <a:headEnd/>
              <a:tailEnd/>
            </a:ln>
          </p:spPr>
          <p:txBody>
            <a:bodyPr lIns="0" tIns="0" rIns="0" bIns="0">
              <a:spAutoFit/>
            </a:bodyPr>
            <a:lstStyle/>
            <a:p>
              <a:r>
                <a:rPr lang="en-US">
                  <a:solidFill>
                    <a:srgbClr val="2B5DD9"/>
                  </a:solidFill>
                </a:rPr>
                <a:t>1</a:t>
              </a:r>
            </a:p>
          </p:txBody>
        </p:sp>
        <p:sp>
          <p:nvSpPr>
            <p:cNvPr id="138306" name="Text Box 29"/>
            <p:cNvSpPr txBox="1">
              <a:spLocks noChangeArrowheads="1"/>
            </p:cNvSpPr>
            <p:nvPr/>
          </p:nvSpPr>
          <p:spPr bwMode="auto">
            <a:xfrm>
              <a:off x="2256" y="2969"/>
              <a:ext cx="48" cy="173"/>
            </a:xfrm>
            <a:prstGeom prst="rect">
              <a:avLst/>
            </a:prstGeom>
            <a:noFill/>
            <a:ln w="9525">
              <a:noFill/>
              <a:miter lim="800000"/>
              <a:headEnd/>
              <a:tailEnd/>
            </a:ln>
          </p:spPr>
          <p:txBody>
            <a:bodyPr lIns="0" tIns="0" rIns="0" bIns="0">
              <a:spAutoFit/>
            </a:bodyPr>
            <a:lstStyle/>
            <a:p>
              <a:r>
                <a:rPr lang="en-US">
                  <a:solidFill>
                    <a:srgbClr val="2B5DD9"/>
                  </a:solidFill>
                </a:rPr>
                <a:t>1</a:t>
              </a:r>
            </a:p>
          </p:txBody>
        </p:sp>
        <p:sp>
          <p:nvSpPr>
            <p:cNvPr id="138307" name="Text Box 30"/>
            <p:cNvSpPr txBox="1">
              <a:spLocks noChangeArrowheads="1"/>
            </p:cNvSpPr>
            <p:nvPr/>
          </p:nvSpPr>
          <p:spPr bwMode="auto">
            <a:xfrm>
              <a:off x="2160" y="3587"/>
              <a:ext cx="48" cy="173"/>
            </a:xfrm>
            <a:prstGeom prst="rect">
              <a:avLst/>
            </a:prstGeom>
            <a:noFill/>
            <a:ln w="9525">
              <a:noFill/>
              <a:miter lim="800000"/>
              <a:headEnd/>
              <a:tailEnd/>
            </a:ln>
          </p:spPr>
          <p:txBody>
            <a:bodyPr lIns="0" tIns="0" rIns="0" bIns="0">
              <a:spAutoFit/>
            </a:bodyPr>
            <a:lstStyle/>
            <a:p>
              <a:r>
                <a:rPr lang="en-US">
                  <a:solidFill>
                    <a:srgbClr val="2B5DD9"/>
                  </a:solidFill>
                </a:rPr>
                <a:t>0</a:t>
              </a:r>
            </a:p>
          </p:txBody>
        </p:sp>
        <p:sp>
          <p:nvSpPr>
            <p:cNvPr id="138308" name="Text Box 31"/>
            <p:cNvSpPr txBox="1">
              <a:spLocks noChangeArrowheads="1"/>
            </p:cNvSpPr>
            <p:nvPr/>
          </p:nvSpPr>
          <p:spPr bwMode="auto">
            <a:xfrm>
              <a:off x="3840" y="2998"/>
              <a:ext cx="48" cy="173"/>
            </a:xfrm>
            <a:prstGeom prst="rect">
              <a:avLst/>
            </a:prstGeom>
            <a:noFill/>
            <a:ln w="9525">
              <a:noFill/>
              <a:miter lim="800000"/>
              <a:headEnd/>
              <a:tailEnd/>
            </a:ln>
          </p:spPr>
          <p:txBody>
            <a:bodyPr lIns="0" tIns="0" rIns="0" bIns="0">
              <a:spAutoFit/>
            </a:bodyPr>
            <a:lstStyle/>
            <a:p>
              <a:r>
                <a:rPr lang="en-US">
                  <a:solidFill>
                    <a:srgbClr val="2B5DD9"/>
                  </a:solidFill>
                </a:rPr>
                <a:t>0</a:t>
              </a:r>
            </a:p>
          </p:txBody>
        </p:sp>
        <p:sp>
          <p:nvSpPr>
            <p:cNvPr id="138309" name="Text Box 32"/>
            <p:cNvSpPr txBox="1">
              <a:spLocks noChangeArrowheads="1"/>
            </p:cNvSpPr>
            <p:nvPr/>
          </p:nvSpPr>
          <p:spPr bwMode="auto">
            <a:xfrm>
              <a:off x="3744" y="2470"/>
              <a:ext cx="48" cy="173"/>
            </a:xfrm>
            <a:prstGeom prst="rect">
              <a:avLst/>
            </a:prstGeom>
            <a:noFill/>
            <a:ln w="9525">
              <a:noFill/>
              <a:miter lim="800000"/>
              <a:headEnd/>
              <a:tailEnd/>
            </a:ln>
          </p:spPr>
          <p:txBody>
            <a:bodyPr lIns="0" tIns="0" rIns="0" bIns="0">
              <a:spAutoFit/>
            </a:bodyPr>
            <a:lstStyle/>
            <a:p>
              <a:r>
                <a:rPr lang="en-US">
                  <a:solidFill>
                    <a:srgbClr val="2B5DD9"/>
                  </a:solidFill>
                </a:rPr>
                <a:t>1</a:t>
              </a:r>
            </a:p>
          </p:txBody>
        </p:sp>
        <p:sp>
          <p:nvSpPr>
            <p:cNvPr id="138310" name="Rectangle 33"/>
            <p:cNvSpPr>
              <a:spLocks noChangeArrowheads="1"/>
            </p:cNvSpPr>
            <p:nvPr/>
          </p:nvSpPr>
          <p:spPr bwMode="auto">
            <a:xfrm>
              <a:off x="3504" y="2963"/>
              <a:ext cx="240" cy="240"/>
            </a:xfrm>
            <a:prstGeom prst="rect">
              <a:avLst/>
            </a:prstGeom>
            <a:noFill/>
            <a:ln w="22225">
              <a:solidFill>
                <a:schemeClr val="tx1"/>
              </a:solidFill>
              <a:miter lim="800000"/>
              <a:headEnd/>
              <a:tailEnd/>
            </a:ln>
          </p:spPr>
          <p:txBody>
            <a:bodyPr wrap="none" anchor="ctr"/>
            <a:lstStyle/>
            <a:p>
              <a:pPr eaLnBrk="0" hangingPunct="0"/>
              <a:endParaRPr lang="fa-IR">
                <a:cs typeface="Times New Roman" pitchFamily="18" charset="0"/>
              </a:endParaRPr>
            </a:p>
          </p:txBody>
        </p:sp>
        <p:sp>
          <p:nvSpPr>
            <p:cNvPr id="138311" name="Rectangle 34"/>
            <p:cNvSpPr>
              <a:spLocks noChangeArrowheads="1"/>
            </p:cNvSpPr>
            <p:nvPr/>
          </p:nvSpPr>
          <p:spPr bwMode="auto">
            <a:xfrm>
              <a:off x="2304" y="3552"/>
              <a:ext cx="240" cy="240"/>
            </a:xfrm>
            <a:prstGeom prst="rect">
              <a:avLst/>
            </a:prstGeom>
            <a:noFill/>
            <a:ln w="22225">
              <a:solidFill>
                <a:schemeClr val="tx1"/>
              </a:solidFill>
              <a:miter lim="800000"/>
              <a:headEnd/>
              <a:tailEnd/>
            </a:ln>
          </p:spPr>
          <p:txBody>
            <a:bodyPr wrap="none" anchor="ctr"/>
            <a:lstStyle/>
            <a:p>
              <a:pPr eaLnBrk="0" hangingPunct="0"/>
              <a:endParaRPr lang="fa-IR">
                <a:cs typeface="Times New Roman" pitchFamily="18" charset="0"/>
              </a:endParaRPr>
            </a:p>
          </p:txBody>
        </p:sp>
      </p:grpSp>
      <p:grpSp>
        <p:nvGrpSpPr>
          <p:cNvPr id="3" name="Group 35"/>
          <p:cNvGrpSpPr>
            <a:grpSpLocks/>
          </p:cNvGrpSpPr>
          <p:nvPr/>
        </p:nvGrpSpPr>
        <p:grpSpPr bwMode="auto">
          <a:xfrm>
            <a:off x="6769100" y="2578100"/>
            <a:ext cx="2743200" cy="3657600"/>
            <a:chOff x="2160" y="1488"/>
            <a:chExt cx="1728" cy="2304"/>
          </a:xfrm>
        </p:grpSpPr>
        <p:sp>
          <p:nvSpPr>
            <p:cNvPr id="138250" name="Oval 36"/>
            <p:cNvSpPr>
              <a:spLocks noChangeArrowheads="1"/>
            </p:cNvSpPr>
            <p:nvPr/>
          </p:nvSpPr>
          <p:spPr bwMode="auto">
            <a:xfrm>
              <a:off x="2880" y="1488"/>
              <a:ext cx="240" cy="240"/>
            </a:xfrm>
            <a:prstGeom prst="ellipse">
              <a:avLst/>
            </a:prstGeom>
            <a:solidFill>
              <a:schemeClr val="bg1"/>
            </a:solidFill>
            <a:ln w="9525">
              <a:solidFill>
                <a:schemeClr val="tx1"/>
              </a:solidFill>
              <a:round/>
              <a:headEnd/>
              <a:tailEnd/>
            </a:ln>
          </p:spPr>
          <p:txBody>
            <a:bodyPr wrap="none" anchor="ctr"/>
            <a:lstStyle/>
            <a:p>
              <a:pPr algn="ctr"/>
              <a:r>
                <a:rPr lang="en-US"/>
                <a:t>A</a:t>
              </a:r>
            </a:p>
          </p:txBody>
        </p:sp>
        <p:sp>
          <p:nvSpPr>
            <p:cNvPr id="138251" name="Oval 37"/>
            <p:cNvSpPr>
              <a:spLocks noChangeArrowheads="1"/>
            </p:cNvSpPr>
            <p:nvPr/>
          </p:nvSpPr>
          <p:spPr bwMode="auto">
            <a:xfrm>
              <a:off x="2448" y="1968"/>
              <a:ext cx="240" cy="240"/>
            </a:xfrm>
            <a:prstGeom prst="ellipse">
              <a:avLst/>
            </a:prstGeom>
            <a:solidFill>
              <a:schemeClr val="bg1"/>
            </a:solidFill>
            <a:ln w="9525">
              <a:solidFill>
                <a:schemeClr val="tx1"/>
              </a:solidFill>
              <a:round/>
              <a:headEnd/>
              <a:tailEnd/>
            </a:ln>
          </p:spPr>
          <p:txBody>
            <a:bodyPr wrap="none" anchor="ctr"/>
            <a:lstStyle/>
            <a:p>
              <a:pPr algn="ctr"/>
              <a:r>
                <a:rPr lang="en-US"/>
                <a:t>B</a:t>
              </a:r>
            </a:p>
          </p:txBody>
        </p:sp>
        <p:sp>
          <p:nvSpPr>
            <p:cNvPr id="138252" name="Oval 38"/>
            <p:cNvSpPr>
              <a:spLocks noChangeArrowheads="1"/>
            </p:cNvSpPr>
            <p:nvPr/>
          </p:nvSpPr>
          <p:spPr bwMode="auto">
            <a:xfrm>
              <a:off x="3408" y="1968"/>
              <a:ext cx="240" cy="240"/>
            </a:xfrm>
            <a:prstGeom prst="ellipse">
              <a:avLst/>
            </a:prstGeom>
            <a:solidFill>
              <a:schemeClr val="bg1"/>
            </a:solidFill>
            <a:ln w="9525">
              <a:solidFill>
                <a:schemeClr val="tx1"/>
              </a:solidFill>
              <a:round/>
              <a:headEnd/>
              <a:tailEnd/>
            </a:ln>
          </p:spPr>
          <p:txBody>
            <a:bodyPr wrap="none" anchor="ctr"/>
            <a:lstStyle/>
            <a:p>
              <a:pPr algn="ctr"/>
              <a:r>
                <a:rPr lang="en-US"/>
                <a:t>C</a:t>
              </a:r>
            </a:p>
          </p:txBody>
        </p:sp>
        <p:sp>
          <p:nvSpPr>
            <p:cNvPr id="138253" name="Oval 39"/>
            <p:cNvSpPr>
              <a:spLocks noChangeArrowheads="1"/>
            </p:cNvSpPr>
            <p:nvPr/>
          </p:nvSpPr>
          <p:spPr bwMode="auto">
            <a:xfrm>
              <a:off x="2400" y="2438"/>
              <a:ext cx="240" cy="240"/>
            </a:xfrm>
            <a:prstGeom prst="ellipse">
              <a:avLst/>
            </a:prstGeom>
            <a:solidFill>
              <a:schemeClr val="bg1"/>
            </a:solidFill>
            <a:ln w="9525">
              <a:solidFill>
                <a:schemeClr val="tx1"/>
              </a:solidFill>
              <a:round/>
              <a:headEnd/>
              <a:tailEnd/>
            </a:ln>
          </p:spPr>
          <p:txBody>
            <a:bodyPr wrap="none" anchor="ctr"/>
            <a:lstStyle/>
            <a:p>
              <a:pPr algn="ctr"/>
              <a:r>
                <a:rPr lang="en-US"/>
                <a:t>D</a:t>
              </a:r>
            </a:p>
          </p:txBody>
        </p:sp>
        <p:sp>
          <p:nvSpPr>
            <p:cNvPr id="138254" name="Oval 40"/>
            <p:cNvSpPr>
              <a:spLocks noChangeArrowheads="1"/>
            </p:cNvSpPr>
            <p:nvPr/>
          </p:nvSpPr>
          <p:spPr bwMode="auto">
            <a:xfrm>
              <a:off x="3456" y="2438"/>
              <a:ext cx="240" cy="240"/>
            </a:xfrm>
            <a:prstGeom prst="ellipse">
              <a:avLst/>
            </a:prstGeom>
            <a:solidFill>
              <a:schemeClr val="bg1"/>
            </a:solidFill>
            <a:ln w="9525">
              <a:solidFill>
                <a:schemeClr val="tx1"/>
              </a:solidFill>
              <a:round/>
              <a:headEnd/>
              <a:tailEnd/>
            </a:ln>
          </p:spPr>
          <p:txBody>
            <a:bodyPr wrap="none" anchor="ctr"/>
            <a:lstStyle/>
            <a:p>
              <a:pPr algn="ctr"/>
              <a:r>
                <a:rPr lang="en-US"/>
                <a:t>E</a:t>
              </a:r>
            </a:p>
          </p:txBody>
        </p:sp>
        <p:sp>
          <p:nvSpPr>
            <p:cNvPr id="138255" name="Oval 41"/>
            <p:cNvSpPr>
              <a:spLocks noChangeArrowheads="1"/>
            </p:cNvSpPr>
            <p:nvPr/>
          </p:nvSpPr>
          <p:spPr bwMode="auto">
            <a:xfrm>
              <a:off x="2352" y="2954"/>
              <a:ext cx="240" cy="240"/>
            </a:xfrm>
            <a:prstGeom prst="ellipse">
              <a:avLst/>
            </a:prstGeom>
            <a:solidFill>
              <a:schemeClr val="bg1"/>
            </a:solidFill>
            <a:ln w="9525">
              <a:solidFill>
                <a:schemeClr val="tx1"/>
              </a:solidFill>
              <a:round/>
              <a:headEnd/>
              <a:tailEnd/>
            </a:ln>
          </p:spPr>
          <p:txBody>
            <a:bodyPr wrap="none" anchor="ctr"/>
            <a:lstStyle/>
            <a:p>
              <a:pPr algn="ctr"/>
              <a:r>
                <a:rPr lang="en-US"/>
                <a:t>F</a:t>
              </a:r>
            </a:p>
          </p:txBody>
        </p:sp>
        <p:sp>
          <p:nvSpPr>
            <p:cNvPr id="138256" name="Oval 42"/>
            <p:cNvSpPr>
              <a:spLocks noChangeArrowheads="1"/>
            </p:cNvSpPr>
            <p:nvPr/>
          </p:nvSpPr>
          <p:spPr bwMode="auto">
            <a:xfrm>
              <a:off x="3504" y="2954"/>
              <a:ext cx="240" cy="240"/>
            </a:xfrm>
            <a:prstGeom prst="ellipse">
              <a:avLst/>
            </a:prstGeom>
            <a:solidFill>
              <a:schemeClr val="bg1"/>
            </a:solidFill>
            <a:ln w="9525">
              <a:solidFill>
                <a:schemeClr val="tx1"/>
              </a:solidFill>
              <a:round/>
              <a:headEnd/>
              <a:tailEnd/>
            </a:ln>
          </p:spPr>
          <p:txBody>
            <a:bodyPr wrap="none" anchor="ctr"/>
            <a:lstStyle/>
            <a:p>
              <a:pPr algn="ctr"/>
              <a:r>
                <a:rPr lang="en-US"/>
                <a:t>G</a:t>
              </a:r>
            </a:p>
          </p:txBody>
        </p:sp>
        <p:cxnSp>
          <p:nvCxnSpPr>
            <p:cNvPr id="138257" name="AutoShape 43"/>
            <p:cNvCxnSpPr>
              <a:cxnSpLocks noChangeShapeType="1"/>
              <a:stCxn id="138250" idx="4"/>
              <a:endCxn id="138251" idx="0"/>
            </p:cNvCxnSpPr>
            <p:nvPr/>
          </p:nvCxnSpPr>
          <p:spPr bwMode="auto">
            <a:xfrm flipH="1">
              <a:off x="2568" y="1728"/>
              <a:ext cx="432" cy="240"/>
            </a:xfrm>
            <a:prstGeom prst="straightConnector1">
              <a:avLst/>
            </a:prstGeom>
            <a:noFill/>
            <a:ln w="9525">
              <a:solidFill>
                <a:schemeClr val="tx1"/>
              </a:solidFill>
              <a:round/>
              <a:headEnd/>
              <a:tailEnd/>
            </a:ln>
          </p:spPr>
        </p:cxnSp>
        <p:cxnSp>
          <p:nvCxnSpPr>
            <p:cNvPr id="138258" name="AutoShape 44"/>
            <p:cNvCxnSpPr>
              <a:cxnSpLocks noChangeShapeType="1"/>
              <a:stCxn id="138250" idx="4"/>
              <a:endCxn id="138252" idx="0"/>
            </p:cNvCxnSpPr>
            <p:nvPr/>
          </p:nvCxnSpPr>
          <p:spPr bwMode="auto">
            <a:xfrm>
              <a:off x="3000" y="1728"/>
              <a:ext cx="528" cy="240"/>
            </a:xfrm>
            <a:prstGeom prst="straightConnector1">
              <a:avLst/>
            </a:prstGeom>
            <a:noFill/>
            <a:ln w="9525">
              <a:solidFill>
                <a:schemeClr val="tx1"/>
              </a:solidFill>
              <a:round/>
              <a:headEnd/>
              <a:tailEnd/>
            </a:ln>
          </p:spPr>
        </p:cxnSp>
        <p:cxnSp>
          <p:nvCxnSpPr>
            <p:cNvPr id="138259" name="AutoShape 45"/>
            <p:cNvCxnSpPr>
              <a:cxnSpLocks noChangeShapeType="1"/>
              <a:stCxn id="138251" idx="4"/>
              <a:endCxn id="138253" idx="0"/>
            </p:cNvCxnSpPr>
            <p:nvPr/>
          </p:nvCxnSpPr>
          <p:spPr bwMode="auto">
            <a:xfrm flipH="1">
              <a:off x="2520" y="2208"/>
              <a:ext cx="48" cy="230"/>
            </a:xfrm>
            <a:prstGeom prst="straightConnector1">
              <a:avLst/>
            </a:prstGeom>
            <a:noFill/>
            <a:ln w="9525">
              <a:solidFill>
                <a:schemeClr val="tx1"/>
              </a:solidFill>
              <a:round/>
              <a:headEnd/>
              <a:tailEnd/>
            </a:ln>
          </p:spPr>
        </p:cxnSp>
        <p:cxnSp>
          <p:nvCxnSpPr>
            <p:cNvPr id="138260" name="AutoShape 46"/>
            <p:cNvCxnSpPr>
              <a:cxnSpLocks noChangeShapeType="1"/>
              <a:stCxn id="138252" idx="4"/>
              <a:endCxn id="138254" idx="0"/>
            </p:cNvCxnSpPr>
            <p:nvPr/>
          </p:nvCxnSpPr>
          <p:spPr bwMode="auto">
            <a:xfrm>
              <a:off x="3528" y="2208"/>
              <a:ext cx="48" cy="230"/>
            </a:xfrm>
            <a:prstGeom prst="straightConnector1">
              <a:avLst/>
            </a:prstGeom>
            <a:noFill/>
            <a:ln w="9525">
              <a:solidFill>
                <a:schemeClr val="tx1"/>
              </a:solidFill>
              <a:round/>
              <a:headEnd/>
              <a:tailEnd/>
            </a:ln>
          </p:spPr>
        </p:cxnSp>
        <p:cxnSp>
          <p:nvCxnSpPr>
            <p:cNvPr id="138261" name="AutoShape 47"/>
            <p:cNvCxnSpPr>
              <a:cxnSpLocks noChangeShapeType="1"/>
              <a:stCxn id="138253" idx="4"/>
              <a:endCxn id="138255" idx="0"/>
            </p:cNvCxnSpPr>
            <p:nvPr/>
          </p:nvCxnSpPr>
          <p:spPr bwMode="auto">
            <a:xfrm flipH="1">
              <a:off x="2472" y="2678"/>
              <a:ext cx="48" cy="276"/>
            </a:xfrm>
            <a:prstGeom prst="straightConnector1">
              <a:avLst/>
            </a:prstGeom>
            <a:noFill/>
            <a:ln w="9525">
              <a:solidFill>
                <a:schemeClr val="tx1"/>
              </a:solidFill>
              <a:round/>
              <a:headEnd/>
              <a:tailEnd/>
            </a:ln>
          </p:spPr>
        </p:cxnSp>
        <p:cxnSp>
          <p:nvCxnSpPr>
            <p:cNvPr id="138262" name="AutoShape 48"/>
            <p:cNvCxnSpPr>
              <a:cxnSpLocks noChangeShapeType="1"/>
              <a:stCxn id="138254" idx="4"/>
              <a:endCxn id="138256" idx="0"/>
            </p:cNvCxnSpPr>
            <p:nvPr/>
          </p:nvCxnSpPr>
          <p:spPr bwMode="auto">
            <a:xfrm>
              <a:off x="3576" y="2678"/>
              <a:ext cx="48" cy="276"/>
            </a:xfrm>
            <a:prstGeom prst="straightConnector1">
              <a:avLst/>
            </a:prstGeom>
            <a:noFill/>
            <a:ln w="9525">
              <a:solidFill>
                <a:schemeClr val="tx1"/>
              </a:solidFill>
              <a:round/>
              <a:headEnd/>
              <a:tailEnd/>
            </a:ln>
          </p:spPr>
        </p:cxnSp>
        <p:sp>
          <p:nvSpPr>
            <p:cNvPr id="138263" name="Text Box 49"/>
            <p:cNvSpPr txBox="1">
              <a:spLocks noChangeArrowheads="1"/>
            </p:cNvSpPr>
            <p:nvPr/>
          </p:nvSpPr>
          <p:spPr bwMode="auto">
            <a:xfrm>
              <a:off x="2688" y="1728"/>
              <a:ext cx="48" cy="173"/>
            </a:xfrm>
            <a:prstGeom prst="rect">
              <a:avLst/>
            </a:prstGeom>
            <a:noFill/>
            <a:ln w="9525">
              <a:noFill/>
              <a:miter lim="800000"/>
              <a:headEnd/>
              <a:tailEnd/>
            </a:ln>
          </p:spPr>
          <p:txBody>
            <a:bodyPr lIns="0" tIns="0" rIns="0" bIns="0">
              <a:spAutoFit/>
            </a:bodyPr>
            <a:lstStyle/>
            <a:p>
              <a:r>
                <a:rPr lang="en-US">
                  <a:solidFill>
                    <a:srgbClr val="FF0000"/>
                  </a:solidFill>
                </a:rPr>
                <a:t>1</a:t>
              </a:r>
            </a:p>
          </p:txBody>
        </p:sp>
        <p:sp>
          <p:nvSpPr>
            <p:cNvPr id="138264" name="Oval 50"/>
            <p:cNvSpPr>
              <a:spLocks noChangeArrowheads="1"/>
            </p:cNvSpPr>
            <p:nvPr/>
          </p:nvSpPr>
          <p:spPr bwMode="auto">
            <a:xfrm>
              <a:off x="2304" y="3552"/>
              <a:ext cx="240" cy="240"/>
            </a:xfrm>
            <a:prstGeom prst="ellipse">
              <a:avLst/>
            </a:prstGeom>
            <a:solidFill>
              <a:schemeClr val="bg1"/>
            </a:solidFill>
            <a:ln w="9525">
              <a:solidFill>
                <a:schemeClr val="tx1"/>
              </a:solidFill>
              <a:round/>
              <a:headEnd/>
              <a:tailEnd/>
            </a:ln>
          </p:spPr>
          <p:txBody>
            <a:bodyPr wrap="none" anchor="ctr"/>
            <a:lstStyle/>
            <a:p>
              <a:pPr algn="ctr"/>
              <a:r>
                <a:rPr lang="en-US"/>
                <a:t>H</a:t>
              </a:r>
            </a:p>
          </p:txBody>
        </p:sp>
        <p:cxnSp>
          <p:nvCxnSpPr>
            <p:cNvPr id="138265" name="AutoShape 51"/>
            <p:cNvCxnSpPr>
              <a:cxnSpLocks noChangeShapeType="1"/>
              <a:stCxn id="138255" idx="4"/>
              <a:endCxn id="138264" idx="0"/>
            </p:cNvCxnSpPr>
            <p:nvPr/>
          </p:nvCxnSpPr>
          <p:spPr bwMode="auto">
            <a:xfrm flipH="1">
              <a:off x="2424" y="3194"/>
              <a:ext cx="48" cy="358"/>
            </a:xfrm>
            <a:prstGeom prst="straightConnector1">
              <a:avLst/>
            </a:prstGeom>
            <a:noFill/>
            <a:ln w="9525">
              <a:solidFill>
                <a:schemeClr val="tx1"/>
              </a:solidFill>
              <a:round/>
              <a:headEnd/>
              <a:tailEnd/>
            </a:ln>
          </p:spPr>
        </p:cxnSp>
        <p:sp>
          <p:nvSpPr>
            <p:cNvPr id="138266" name="Text Box 52"/>
            <p:cNvSpPr txBox="1">
              <a:spLocks noChangeArrowheads="1"/>
            </p:cNvSpPr>
            <p:nvPr/>
          </p:nvSpPr>
          <p:spPr bwMode="auto">
            <a:xfrm>
              <a:off x="3312" y="1734"/>
              <a:ext cx="48" cy="173"/>
            </a:xfrm>
            <a:prstGeom prst="rect">
              <a:avLst/>
            </a:prstGeom>
            <a:noFill/>
            <a:ln w="9525">
              <a:noFill/>
              <a:miter lim="800000"/>
              <a:headEnd/>
              <a:tailEnd/>
            </a:ln>
          </p:spPr>
          <p:txBody>
            <a:bodyPr lIns="0" tIns="0" rIns="0" bIns="0">
              <a:spAutoFit/>
            </a:bodyPr>
            <a:lstStyle/>
            <a:p>
              <a:r>
                <a:rPr lang="en-US">
                  <a:solidFill>
                    <a:srgbClr val="FF0000"/>
                  </a:solidFill>
                </a:rPr>
                <a:t>1</a:t>
              </a:r>
            </a:p>
          </p:txBody>
        </p:sp>
        <p:sp>
          <p:nvSpPr>
            <p:cNvPr id="138267" name="Text Box 53"/>
            <p:cNvSpPr txBox="1">
              <a:spLocks noChangeArrowheads="1"/>
            </p:cNvSpPr>
            <p:nvPr/>
          </p:nvSpPr>
          <p:spPr bwMode="auto">
            <a:xfrm>
              <a:off x="2448" y="2208"/>
              <a:ext cx="48" cy="173"/>
            </a:xfrm>
            <a:prstGeom prst="rect">
              <a:avLst/>
            </a:prstGeom>
            <a:noFill/>
            <a:ln w="9525">
              <a:noFill/>
              <a:miter lim="800000"/>
              <a:headEnd/>
              <a:tailEnd/>
            </a:ln>
          </p:spPr>
          <p:txBody>
            <a:bodyPr lIns="0" tIns="0" rIns="0" bIns="0">
              <a:spAutoFit/>
            </a:bodyPr>
            <a:lstStyle/>
            <a:p>
              <a:r>
                <a:rPr lang="en-US">
                  <a:solidFill>
                    <a:srgbClr val="FF0000"/>
                  </a:solidFill>
                </a:rPr>
                <a:t>1</a:t>
              </a:r>
            </a:p>
          </p:txBody>
        </p:sp>
        <p:sp>
          <p:nvSpPr>
            <p:cNvPr id="138268" name="Text Box 54"/>
            <p:cNvSpPr txBox="1">
              <a:spLocks noChangeArrowheads="1"/>
            </p:cNvSpPr>
            <p:nvPr/>
          </p:nvSpPr>
          <p:spPr bwMode="auto">
            <a:xfrm>
              <a:off x="2400" y="2742"/>
              <a:ext cx="48" cy="173"/>
            </a:xfrm>
            <a:prstGeom prst="rect">
              <a:avLst/>
            </a:prstGeom>
            <a:noFill/>
            <a:ln w="9525">
              <a:noFill/>
              <a:miter lim="800000"/>
              <a:headEnd/>
              <a:tailEnd/>
            </a:ln>
          </p:spPr>
          <p:txBody>
            <a:bodyPr lIns="0" tIns="0" rIns="0" bIns="0">
              <a:spAutoFit/>
            </a:bodyPr>
            <a:lstStyle/>
            <a:p>
              <a:r>
                <a:rPr lang="en-US">
                  <a:solidFill>
                    <a:srgbClr val="FF0000"/>
                  </a:solidFill>
                </a:rPr>
                <a:t>1</a:t>
              </a:r>
            </a:p>
          </p:txBody>
        </p:sp>
        <p:sp>
          <p:nvSpPr>
            <p:cNvPr id="138269" name="Text Box 55"/>
            <p:cNvSpPr txBox="1">
              <a:spLocks noChangeArrowheads="1"/>
            </p:cNvSpPr>
            <p:nvPr/>
          </p:nvSpPr>
          <p:spPr bwMode="auto">
            <a:xfrm>
              <a:off x="2352" y="3264"/>
              <a:ext cx="48" cy="173"/>
            </a:xfrm>
            <a:prstGeom prst="rect">
              <a:avLst/>
            </a:prstGeom>
            <a:noFill/>
            <a:ln w="9525">
              <a:noFill/>
              <a:miter lim="800000"/>
              <a:headEnd/>
              <a:tailEnd/>
            </a:ln>
          </p:spPr>
          <p:txBody>
            <a:bodyPr lIns="0" tIns="0" rIns="0" bIns="0">
              <a:spAutoFit/>
            </a:bodyPr>
            <a:lstStyle/>
            <a:p>
              <a:r>
                <a:rPr lang="en-US">
                  <a:solidFill>
                    <a:srgbClr val="FF0000"/>
                  </a:solidFill>
                </a:rPr>
                <a:t>1</a:t>
              </a:r>
            </a:p>
          </p:txBody>
        </p:sp>
        <p:sp>
          <p:nvSpPr>
            <p:cNvPr id="138270" name="Text Box 56"/>
            <p:cNvSpPr txBox="1">
              <a:spLocks noChangeArrowheads="1"/>
            </p:cNvSpPr>
            <p:nvPr/>
          </p:nvSpPr>
          <p:spPr bwMode="auto">
            <a:xfrm>
              <a:off x="3600" y="2227"/>
              <a:ext cx="48" cy="173"/>
            </a:xfrm>
            <a:prstGeom prst="rect">
              <a:avLst/>
            </a:prstGeom>
            <a:noFill/>
            <a:ln w="9525">
              <a:noFill/>
              <a:miter lim="800000"/>
              <a:headEnd/>
              <a:tailEnd/>
            </a:ln>
          </p:spPr>
          <p:txBody>
            <a:bodyPr lIns="0" tIns="0" rIns="0" bIns="0">
              <a:spAutoFit/>
            </a:bodyPr>
            <a:lstStyle/>
            <a:p>
              <a:r>
                <a:rPr lang="en-US">
                  <a:solidFill>
                    <a:srgbClr val="FF0000"/>
                  </a:solidFill>
                </a:rPr>
                <a:t>1</a:t>
              </a:r>
            </a:p>
          </p:txBody>
        </p:sp>
        <p:sp>
          <p:nvSpPr>
            <p:cNvPr id="138271" name="Text Box 57"/>
            <p:cNvSpPr txBox="1">
              <a:spLocks noChangeArrowheads="1"/>
            </p:cNvSpPr>
            <p:nvPr/>
          </p:nvSpPr>
          <p:spPr bwMode="auto">
            <a:xfrm>
              <a:off x="3648" y="2736"/>
              <a:ext cx="48" cy="173"/>
            </a:xfrm>
            <a:prstGeom prst="rect">
              <a:avLst/>
            </a:prstGeom>
            <a:noFill/>
            <a:ln w="9525">
              <a:noFill/>
              <a:miter lim="800000"/>
              <a:headEnd/>
              <a:tailEnd/>
            </a:ln>
          </p:spPr>
          <p:txBody>
            <a:bodyPr lIns="0" tIns="0" rIns="0" bIns="0">
              <a:spAutoFit/>
            </a:bodyPr>
            <a:lstStyle/>
            <a:p>
              <a:r>
                <a:rPr lang="en-US">
                  <a:solidFill>
                    <a:srgbClr val="FF0000"/>
                  </a:solidFill>
                </a:rPr>
                <a:t>1</a:t>
              </a:r>
            </a:p>
          </p:txBody>
        </p:sp>
        <p:sp>
          <p:nvSpPr>
            <p:cNvPr id="138272" name="Text Box 58"/>
            <p:cNvSpPr txBox="1">
              <a:spLocks noChangeArrowheads="1"/>
            </p:cNvSpPr>
            <p:nvPr/>
          </p:nvSpPr>
          <p:spPr bwMode="auto">
            <a:xfrm>
              <a:off x="2352" y="1981"/>
              <a:ext cx="48" cy="173"/>
            </a:xfrm>
            <a:prstGeom prst="rect">
              <a:avLst/>
            </a:prstGeom>
            <a:noFill/>
            <a:ln w="9525">
              <a:noFill/>
              <a:miter lim="800000"/>
              <a:headEnd/>
              <a:tailEnd/>
            </a:ln>
          </p:spPr>
          <p:txBody>
            <a:bodyPr lIns="0" tIns="0" rIns="0" bIns="0">
              <a:spAutoFit/>
            </a:bodyPr>
            <a:lstStyle/>
            <a:p>
              <a:r>
                <a:rPr lang="en-US">
                  <a:solidFill>
                    <a:srgbClr val="2B5DD9"/>
                  </a:solidFill>
                </a:rPr>
                <a:t>3</a:t>
              </a:r>
            </a:p>
          </p:txBody>
        </p:sp>
        <p:sp>
          <p:nvSpPr>
            <p:cNvPr id="138273" name="Text Box 59"/>
            <p:cNvSpPr txBox="1">
              <a:spLocks noChangeArrowheads="1"/>
            </p:cNvSpPr>
            <p:nvPr/>
          </p:nvSpPr>
          <p:spPr bwMode="auto">
            <a:xfrm>
              <a:off x="3696" y="1987"/>
              <a:ext cx="48" cy="173"/>
            </a:xfrm>
            <a:prstGeom prst="rect">
              <a:avLst/>
            </a:prstGeom>
            <a:noFill/>
            <a:ln w="9525">
              <a:noFill/>
              <a:miter lim="800000"/>
              <a:headEnd/>
              <a:tailEnd/>
            </a:ln>
          </p:spPr>
          <p:txBody>
            <a:bodyPr lIns="0" tIns="0" rIns="0" bIns="0">
              <a:spAutoFit/>
            </a:bodyPr>
            <a:lstStyle/>
            <a:p>
              <a:r>
                <a:rPr lang="en-US">
                  <a:solidFill>
                    <a:srgbClr val="2B5DD9"/>
                  </a:solidFill>
                </a:rPr>
                <a:t>4</a:t>
              </a:r>
            </a:p>
          </p:txBody>
        </p:sp>
        <p:sp>
          <p:nvSpPr>
            <p:cNvPr id="138274" name="Text Box 60"/>
            <p:cNvSpPr txBox="1">
              <a:spLocks noChangeArrowheads="1"/>
            </p:cNvSpPr>
            <p:nvPr/>
          </p:nvSpPr>
          <p:spPr bwMode="auto">
            <a:xfrm>
              <a:off x="2282" y="2474"/>
              <a:ext cx="48" cy="173"/>
            </a:xfrm>
            <a:prstGeom prst="rect">
              <a:avLst/>
            </a:prstGeom>
            <a:noFill/>
            <a:ln w="9525">
              <a:noFill/>
              <a:miter lim="800000"/>
              <a:headEnd/>
              <a:tailEnd/>
            </a:ln>
          </p:spPr>
          <p:txBody>
            <a:bodyPr lIns="0" tIns="0" rIns="0" bIns="0">
              <a:spAutoFit/>
            </a:bodyPr>
            <a:lstStyle/>
            <a:p>
              <a:r>
                <a:rPr lang="en-US">
                  <a:solidFill>
                    <a:srgbClr val="2B5DD9"/>
                  </a:solidFill>
                </a:rPr>
                <a:t>2</a:t>
              </a:r>
            </a:p>
          </p:txBody>
        </p:sp>
        <p:sp>
          <p:nvSpPr>
            <p:cNvPr id="138275" name="Text Box 61"/>
            <p:cNvSpPr txBox="1">
              <a:spLocks noChangeArrowheads="1"/>
            </p:cNvSpPr>
            <p:nvPr/>
          </p:nvSpPr>
          <p:spPr bwMode="auto">
            <a:xfrm>
              <a:off x="2256" y="2969"/>
              <a:ext cx="48" cy="173"/>
            </a:xfrm>
            <a:prstGeom prst="rect">
              <a:avLst/>
            </a:prstGeom>
            <a:noFill/>
            <a:ln w="9525">
              <a:noFill/>
              <a:miter lim="800000"/>
              <a:headEnd/>
              <a:tailEnd/>
            </a:ln>
          </p:spPr>
          <p:txBody>
            <a:bodyPr lIns="0" tIns="0" rIns="0" bIns="0">
              <a:spAutoFit/>
            </a:bodyPr>
            <a:lstStyle/>
            <a:p>
              <a:r>
                <a:rPr lang="en-US">
                  <a:solidFill>
                    <a:srgbClr val="2B5DD9"/>
                  </a:solidFill>
                </a:rPr>
                <a:t>1</a:t>
              </a:r>
            </a:p>
          </p:txBody>
        </p:sp>
        <p:sp>
          <p:nvSpPr>
            <p:cNvPr id="138276" name="Text Box 62"/>
            <p:cNvSpPr txBox="1">
              <a:spLocks noChangeArrowheads="1"/>
            </p:cNvSpPr>
            <p:nvPr/>
          </p:nvSpPr>
          <p:spPr bwMode="auto">
            <a:xfrm>
              <a:off x="2160" y="3587"/>
              <a:ext cx="48" cy="173"/>
            </a:xfrm>
            <a:prstGeom prst="rect">
              <a:avLst/>
            </a:prstGeom>
            <a:noFill/>
            <a:ln w="9525">
              <a:noFill/>
              <a:miter lim="800000"/>
              <a:headEnd/>
              <a:tailEnd/>
            </a:ln>
          </p:spPr>
          <p:txBody>
            <a:bodyPr lIns="0" tIns="0" rIns="0" bIns="0">
              <a:spAutoFit/>
            </a:bodyPr>
            <a:lstStyle/>
            <a:p>
              <a:r>
                <a:rPr lang="en-US">
                  <a:solidFill>
                    <a:srgbClr val="2B5DD9"/>
                  </a:solidFill>
                </a:rPr>
                <a:t>0</a:t>
              </a:r>
            </a:p>
          </p:txBody>
        </p:sp>
        <p:sp>
          <p:nvSpPr>
            <p:cNvPr id="138277" name="Text Box 63"/>
            <p:cNvSpPr txBox="1">
              <a:spLocks noChangeArrowheads="1"/>
            </p:cNvSpPr>
            <p:nvPr/>
          </p:nvSpPr>
          <p:spPr bwMode="auto">
            <a:xfrm>
              <a:off x="3840" y="2998"/>
              <a:ext cx="48" cy="173"/>
            </a:xfrm>
            <a:prstGeom prst="rect">
              <a:avLst/>
            </a:prstGeom>
            <a:noFill/>
            <a:ln w="9525">
              <a:noFill/>
              <a:miter lim="800000"/>
              <a:headEnd/>
              <a:tailEnd/>
            </a:ln>
          </p:spPr>
          <p:txBody>
            <a:bodyPr lIns="0" tIns="0" rIns="0" bIns="0">
              <a:spAutoFit/>
            </a:bodyPr>
            <a:lstStyle/>
            <a:p>
              <a:r>
                <a:rPr lang="en-US">
                  <a:solidFill>
                    <a:srgbClr val="2B5DD9"/>
                  </a:solidFill>
                </a:rPr>
                <a:t>0</a:t>
              </a:r>
            </a:p>
          </p:txBody>
        </p:sp>
        <p:sp>
          <p:nvSpPr>
            <p:cNvPr id="138278" name="Text Box 64"/>
            <p:cNvSpPr txBox="1">
              <a:spLocks noChangeArrowheads="1"/>
            </p:cNvSpPr>
            <p:nvPr/>
          </p:nvSpPr>
          <p:spPr bwMode="auto">
            <a:xfrm>
              <a:off x="3744" y="2470"/>
              <a:ext cx="48" cy="173"/>
            </a:xfrm>
            <a:prstGeom prst="rect">
              <a:avLst/>
            </a:prstGeom>
            <a:noFill/>
            <a:ln w="9525">
              <a:noFill/>
              <a:miter lim="800000"/>
              <a:headEnd/>
              <a:tailEnd/>
            </a:ln>
          </p:spPr>
          <p:txBody>
            <a:bodyPr lIns="0" tIns="0" rIns="0" bIns="0">
              <a:spAutoFit/>
            </a:bodyPr>
            <a:lstStyle/>
            <a:p>
              <a:r>
                <a:rPr lang="en-US">
                  <a:solidFill>
                    <a:srgbClr val="2B5DD9"/>
                  </a:solidFill>
                </a:rPr>
                <a:t>1</a:t>
              </a:r>
            </a:p>
          </p:txBody>
        </p:sp>
        <p:sp>
          <p:nvSpPr>
            <p:cNvPr id="138279" name="Rectangle 65"/>
            <p:cNvSpPr>
              <a:spLocks noChangeArrowheads="1"/>
            </p:cNvSpPr>
            <p:nvPr/>
          </p:nvSpPr>
          <p:spPr bwMode="auto">
            <a:xfrm>
              <a:off x="3504" y="2963"/>
              <a:ext cx="240" cy="240"/>
            </a:xfrm>
            <a:prstGeom prst="rect">
              <a:avLst/>
            </a:prstGeom>
            <a:noFill/>
            <a:ln w="22225">
              <a:solidFill>
                <a:schemeClr val="tx1"/>
              </a:solidFill>
              <a:miter lim="800000"/>
              <a:headEnd/>
              <a:tailEnd/>
            </a:ln>
          </p:spPr>
          <p:txBody>
            <a:bodyPr wrap="none" anchor="ctr"/>
            <a:lstStyle/>
            <a:p>
              <a:pPr eaLnBrk="0" hangingPunct="0"/>
              <a:endParaRPr lang="fa-IR">
                <a:cs typeface="Times New Roman" pitchFamily="18" charset="0"/>
              </a:endParaRPr>
            </a:p>
          </p:txBody>
        </p:sp>
        <p:sp>
          <p:nvSpPr>
            <p:cNvPr id="138280" name="Rectangle 66"/>
            <p:cNvSpPr>
              <a:spLocks noChangeArrowheads="1"/>
            </p:cNvSpPr>
            <p:nvPr/>
          </p:nvSpPr>
          <p:spPr bwMode="auto">
            <a:xfrm>
              <a:off x="2304" y="3552"/>
              <a:ext cx="240" cy="240"/>
            </a:xfrm>
            <a:prstGeom prst="rect">
              <a:avLst/>
            </a:prstGeom>
            <a:noFill/>
            <a:ln w="22225">
              <a:solidFill>
                <a:schemeClr val="tx1"/>
              </a:solidFill>
              <a:miter lim="800000"/>
              <a:headEnd/>
              <a:tailEnd/>
            </a:ln>
          </p:spPr>
          <p:txBody>
            <a:bodyPr wrap="none" anchor="ctr"/>
            <a:lstStyle/>
            <a:p>
              <a:pPr eaLnBrk="0" hangingPunct="0"/>
              <a:endParaRPr lang="fa-IR">
                <a:cs typeface="Times New Roman" pitchFamily="18" charset="0"/>
              </a:endParaRPr>
            </a:p>
          </p:txBody>
        </p:sp>
      </p:grpSp>
      <p:sp>
        <p:nvSpPr>
          <p:cNvPr id="138246" name="Text Box 67"/>
          <p:cNvSpPr txBox="1">
            <a:spLocks noChangeArrowheads="1"/>
          </p:cNvSpPr>
          <p:nvPr/>
        </p:nvSpPr>
        <p:spPr bwMode="auto">
          <a:xfrm>
            <a:off x="4254501" y="6159501"/>
            <a:ext cx="954107" cy="461665"/>
          </a:xfrm>
          <a:prstGeom prst="rect">
            <a:avLst/>
          </a:prstGeom>
          <a:noFill/>
          <a:ln w="9525">
            <a:noFill/>
            <a:miter lim="800000"/>
            <a:headEnd/>
            <a:tailEnd/>
          </a:ln>
        </p:spPr>
        <p:txBody>
          <a:bodyPr wrap="none">
            <a:spAutoFit/>
          </a:bodyPr>
          <a:lstStyle/>
          <a:p>
            <a:r>
              <a:rPr lang="en-US" sz="2400"/>
              <a:t>h ≤ h*</a:t>
            </a:r>
          </a:p>
        </p:txBody>
      </p:sp>
      <p:sp>
        <p:nvSpPr>
          <p:cNvPr id="138247" name="Text Box 68"/>
          <p:cNvSpPr txBox="1">
            <a:spLocks noChangeArrowheads="1"/>
          </p:cNvSpPr>
          <p:nvPr/>
        </p:nvSpPr>
        <p:spPr bwMode="auto">
          <a:xfrm>
            <a:off x="9359901" y="6083301"/>
            <a:ext cx="954107" cy="461665"/>
          </a:xfrm>
          <a:prstGeom prst="rect">
            <a:avLst/>
          </a:prstGeom>
          <a:noFill/>
          <a:ln w="9525">
            <a:noFill/>
            <a:miter lim="800000"/>
            <a:headEnd/>
            <a:tailEnd/>
          </a:ln>
        </p:spPr>
        <p:txBody>
          <a:bodyPr wrap="none">
            <a:spAutoFit/>
          </a:bodyPr>
          <a:lstStyle/>
          <a:p>
            <a:r>
              <a:rPr lang="en-US" sz="2400"/>
              <a:t>h ≤ h*</a:t>
            </a:r>
          </a:p>
        </p:txBody>
      </p:sp>
      <p:sp>
        <p:nvSpPr>
          <p:cNvPr id="138248" name="Text Box 69"/>
          <p:cNvSpPr txBox="1">
            <a:spLocks noChangeArrowheads="1"/>
          </p:cNvSpPr>
          <p:nvPr/>
        </p:nvSpPr>
        <p:spPr bwMode="auto">
          <a:xfrm>
            <a:off x="9664700" y="6038851"/>
            <a:ext cx="343364" cy="584775"/>
          </a:xfrm>
          <a:prstGeom prst="rect">
            <a:avLst/>
          </a:prstGeom>
          <a:noFill/>
          <a:ln w="9525">
            <a:noFill/>
            <a:miter lim="800000"/>
            <a:headEnd/>
            <a:tailEnd/>
          </a:ln>
        </p:spPr>
        <p:txBody>
          <a:bodyPr wrap="none">
            <a:spAutoFit/>
          </a:bodyPr>
          <a:lstStyle/>
          <a:p>
            <a:r>
              <a:rPr lang="en-US" sz="3200"/>
              <a:t>/</a:t>
            </a:r>
          </a:p>
        </p:txBody>
      </p:sp>
      <p:sp>
        <p:nvSpPr>
          <p:cNvPr id="138249" name="Rectangle 70"/>
          <p:cNvSpPr>
            <a:spLocks noChangeArrowheads="1"/>
          </p:cNvSpPr>
          <p:nvPr/>
        </p:nvSpPr>
        <p:spPr bwMode="auto">
          <a:xfrm>
            <a:off x="2127251" y="1851025"/>
            <a:ext cx="7777163" cy="641350"/>
          </a:xfrm>
          <a:prstGeom prst="rect">
            <a:avLst/>
          </a:prstGeom>
          <a:noFill/>
          <a:ln w="9525" algn="ctr">
            <a:noFill/>
            <a:miter lim="800000"/>
            <a:headEnd/>
            <a:tailEnd/>
          </a:ln>
        </p:spPr>
        <p:txBody>
          <a:bodyPr>
            <a:spAutoFit/>
          </a:bodyPr>
          <a:lstStyle/>
          <a:p>
            <a:pPr algn="ctr" rtl="1" eaLnBrk="0" hangingPunct="0">
              <a:spcBef>
                <a:spcPct val="50000"/>
              </a:spcBef>
            </a:pPr>
            <a:r>
              <a:rPr lang="fa-IR" sz="3600">
                <a:solidFill>
                  <a:schemeClr val="accent2"/>
                </a:solidFill>
                <a:cs typeface="Lotus" pitchFamily="2" charset="-78"/>
              </a:rPr>
              <a:t>جستجوی </a:t>
            </a:r>
            <a:r>
              <a:rPr lang="en-US" sz="3600">
                <a:solidFill>
                  <a:schemeClr val="accent2"/>
                </a:solidFill>
                <a:cs typeface="Lotus" pitchFamily="2" charset="-78"/>
              </a:rPr>
              <a:t>A*</a:t>
            </a: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Slide Number Placeholder 5"/>
          <p:cNvSpPr txBox="1">
            <a:spLocks noGrp="1"/>
          </p:cNvSpPr>
          <p:nvPr/>
        </p:nvSpPr>
        <p:spPr bwMode="auto">
          <a:xfrm>
            <a:off x="8077200" y="6248400"/>
            <a:ext cx="1905000" cy="457200"/>
          </a:xfrm>
          <a:prstGeom prst="rect">
            <a:avLst/>
          </a:prstGeom>
          <a:noFill/>
          <a:ln>
            <a:miter lim="800000"/>
            <a:headEnd/>
            <a:tailEnd/>
          </a:ln>
        </p:spPr>
        <p:txBody>
          <a:bodyPr/>
          <a:lstStyle/>
          <a:p>
            <a:pPr algn="r">
              <a:defRPr/>
            </a:pPr>
            <a:fld id="{65D4DC31-F502-406B-9470-5BFACD1A5519}" type="slidenum">
              <a:rPr lang="fa-IR" sz="1400">
                <a:cs typeface="Times New Roman" pitchFamily="18" charset="0"/>
              </a:rPr>
              <a:pPr algn="r">
                <a:defRPr/>
              </a:pPr>
              <a:t>102</a:t>
            </a:fld>
            <a:endParaRPr lang="en-US" sz="1400">
              <a:cs typeface="Times New Roman" pitchFamily="18" charset="0"/>
            </a:endParaRPr>
          </a:p>
        </p:txBody>
      </p:sp>
      <p:sp>
        <p:nvSpPr>
          <p:cNvPr id="139267" name="Text Box 2"/>
          <p:cNvSpPr txBox="1">
            <a:spLocks noChangeArrowheads="1"/>
          </p:cNvSpPr>
          <p:nvPr/>
        </p:nvSpPr>
        <p:spPr bwMode="auto">
          <a:xfrm>
            <a:off x="1919289" y="1041401"/>
            <a:ext cx="7316787" cy="701675"/>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pPr algn="r" eaLnBrk="0" hangingPunct="0">
              <a:spcBef>
                <a:spcPct val="50000"/>
              </a:spcBef>
            </a:pPr>
            <a:r>
              <a:rPr lang="fa-IR" sz="4000">
                <a:latin typeface="Times New Roman" pitchFamily="18" charset="0"/>
                <a:cs typeface="Homa" pitchFamily="2" charset="-78"/>
              </a:rPr>
              <a:t>جست و جوی آگاهانه و اکتشاف</a:t>
            </a:r>
            <a:endParaRPr lang="en-US" sz="4000">
              <a:latin typeface="Times New Roman" pitchFamily="18" charset="0"/>
              <a:cs typeface="Homa" pitchFamily="2" charset="-78"/>
            </a:endParaRPr>
          </a:p>
        </p:txBody>
      </p:sp>
      <p:sp>
        <p:nvSpPr>
          <p:cNvPr id="139268" name="Rectangle 3"/>
          <p:cNvSpPr>
            <a:spLocks noChangeArrowheads="1"/>
          </p:cNvSpPr>
          <p:nvPr/>
        </p:nvSpPr>
        <p:spPr bwMode="auto">
          <a:xfrm>
            <a:off x="2127251" y="1851025"/>
            <a:ext cx="7777163" cy="641350"/>
          </a:xfrm>
          <a:prstGeom prst="rect">
            <a:avLst/>
          </a:prstGeom>
          <a:noFill/>
          <a:ln w="9525" algn="ctr">
            <a:noFill/>
            <a:miter lim="800000"/>
            <a:headEnd/>
            <a:tailEnd/>
          </a:ln>
        </p:spPr>
        <p:txBody>
          <a:bodyPr>
            <a:spAutoFit/>
          </a:bodyPr>
          <a:lstStyle/>
          <a:p>
            <a:pPr algn="ctr" rtl="1" eaLnBrk="0" hangingPunct="0">
              <a:spcBef>
                <a:spcPct val="50000"/>
              </a:spcBef>
            </a:pPr>
            <a:r>
              <a:rPr lang="fa-IR" sz="3600">
                <a:solidFill>
                  <a:schemeClr val="accent2"/>
                </a:solidFill>
                <a:cs typeface="Lotus" pitchFamily="2" charset="-78"/>
              </a:rPr>
              <a:t>جستجوی </a:t>
            </a:r>
            <a:r>
              <a:rPr lang="en-US" sz="3600">
                <a:solidFill>
                  <a:schemeClr val="accent2"/>
                </a:solidFill>
                <a:cs typeface="Lotus" pitchFamily="2" charset="-78"/>
              </a:rPr>
              <a:t>A*</a:t>
            </a:r>
          </a:p>
        </p:txBody>
      </p:sp>
      <p:grpSp>
        <p:nvGrpSpPr>
          <p:cNvPr id="2" name="Group 4"/>
          <p:cNvGrpSpPr>
            <a:grpSpLocks/>
          </p:cNvGrpSpPr>
          <p:nvPr/>
        </p:nvGrpSpPr>
        <p:grpSpPr bwMode="auto">
          <a:xfrm>
            <a:off x="6769100" y="2959100"/>
            <a:ext cx="533400" cy="622300"/>
            <a:chOff x="720" y="1797"/>
            <a:chExt cx="336" cy="392"/>
          </a:xfrm>
        </p:grpSpPr>
        <p:sp>
          <p:nvSpPr>
            <p:cNvPr id="139373" name="Text Box 5"/>
            <p:cNvSpPr txBox="1">
              <a:spLocks noChangeArrowheads="1"/>
            </p:cNvSpPr>
            <p:nvPr/>
          </p:nvSpPr>
          <p:spPr bwMode="auto">
            <a:xfrm>
              <a:off x="720" y="1824"/>
              <a:ext cx="336" cy="365"/>
            </a:xfrm>
            <a:prstGeom prst="rect">
              <a:avLst/>
            </a:prstGeom>
            <a:noFill/>
            <a:ln w="9525">
              <a:noFill/>
              <a:miter lim="800000"/>
              <a:headEnd/>
              <a:tailEnd/>
            </a:ln>
          </p:spPr>
          <p:txBody>
            <a:bodyPr>
              <a:spAutoFit/>
            </a:bodyPr>
            <a:lstStyle/>
            <a:p>
              <a:r>
                <a:rPr lang="en-US" sz="3200">
                  <a:sym typeface="Wingdings" pitchFamily="2" charset="2"/>
                </a:rPr>
                <a:t></a:t>
              </a:r>
            </a:p>
          </p:txBody>
        </p:sp>
        <p:sp>
          <p:nvSpPr>
            <p:cNvPr id="139374" name="Text Box 6"/>
            <p:cNvSpPr txBox="1">
              <a:spLocks noChangeArrowheads="1"/>
            </p:cNvSpPr>
            <p:nvPr/>
          </p:nvSpPr>
          <p:spPr bwMode="auto">
            <a:xfrm>
              <a:off x="746" y="1797"/>
              <a:ext cx="196" cy="231"/>
            </a:xfrm>
            <a:prstGeom prst="rect">
              <a:avLst/>
            </a:prstGeom>
            <a:noFill/>
            <a:ln w="9525">
              <a:noFill/>
              <a:miter lim="800000"/>
              <a:headEnd/>
              <a:tailEnd/>
            </a:ln>
          </p:spPr>
          <p:txBody>
            <a:bodyPr wrap="none">
              <a:spAutoFit/>
            </a:bodyPr>
            <a:lstStyle/>
            <a:p>
              <a:r>
                <a:rPr lang="en-US">
                  <a:solidFill>
                    <a:srgbClr val="5F5F5F"/>
                  </a:solidFill>
                </a:rPr>
                <a:t>1</a:t>
              </a:r>
            </a:p>
          </p:txBody>
        </p:sp>
      </p:grpSp>
      <p:grpSp>
        <p:nvGrpSpPr>
          <p:cNvPr id="3" name="Group 7"/>
          <p:cNvGrpSpPr>
            <a:grpSpLocks/>
          </p:cNvGrpSpPr>
          <p:nvPr/>
        </p:nvGrpSpPr>
        <p:grpSpPr bwMode="auto">
          <a:xfrm>
            <a:off x="6616700" y="3873500"/>
            <a:ext cx="533400" cy="622300"/>
            <a:chOff x="720" y="1797"/>
            <a:chExt cx="336" cy="392"/>
          </a:xfrm>
        </p:grpSpPr>
        <p:sp>
          <p:nvSpPr>
            <p:cNvPr id="139371" name="Text Box 8"/>
            <p:cNvSpPr txBox="1">
              <a:spLocks noChangeArrowheads="1"/>
            </p:cNvSpPr>
            <p:nvPr/>
          </p:nvSpPr>
          <p:spPr bwMode="auto">
            <a:xfrm>
              <a:off x="720" y="1824"/>
              <a:ext cx="336" cy="365"/>
            </a:xfrm>
            <a:prstGeom prst="rect">
              <a:avLst/>
            </a:prstGeom>
            <a:noFill/>
            <a:ln w="9525">
              <a:noFill/>
              <a:miter lim="800000"/>
              <a:headEnd/>
              <a:tailEnd/>
            </a:ln>
          </p:spPr>
          <p:txBody>
            <a:bodyPr>
              <a:spAutoFit/>
            </a:bodyPr>
            <a:lstStyle/>
            <a:p>
              <a:r>
                <a:rPr lang="en-US" sz="3200">
                  <a:sym typeface="Wingdings" pitchFamily="2" charset="2"/>
                </a:rPr>
                <a:t></a:t>
              </a:r>
            </a:p>
          </p:txBody>
        </p:sp>
        <p:sp>
          <p:nvSpPr>
            <p:cNvPr id="139372" name="Text Box 9"/>
            <p:cNvSpPr txBox="1">
              <a:spLocks noChangeArrowheads="1"/>
            </p:cNvSpPr>
            <p:nvPr/>
          </p:nvSpPr>
          <p:spPr bwMode="auto">
            <a:xfrm>
              <a:off x="746" y="1797"/>
              <a:ext cx="196" cy="231"/>
            </a:xfrm>
            <a:prstGeom prst="rect">
              <a:avLst/>
            </a:prstGeom>
            <a:noFill/>
            <a:ln w="9525">
              <a:noFill/>
              <a:miter lim="800000"/>
              <a:headEnd/>
              <a:tailEnd/>
            </a:ln>
          </p:spPr>
          <p:txBody>
            <a:bodyPr wrap="none">
              <a:spAutoFit/>
            </a:bodyPr>
            <a:lstStyle/>
            <a:p>
              <a:r>
                <a:rPr lang="en-US">
                  <a:solidFill>
                    <a:srgbClr val="5F5F5F"/>
                  </a:solidFill>
                </a:rPr>
                <a:t>2</a:t>
              </a:r>
            </a:p>
          </p:txBody>
        </p:sp>
      </p:grpSp>
      <p:grpSp>
        <p:nvGrpSpPr>
          <p:cNvPr id="4" name="Group 10"/>
          <p:cNvGrpSpPr>
            <a:grpSpLocks/>
          </p:cNvGrpSpPr>
          <p:nvPr/>
        </p:nvGrpSpPr>
        <p:grpSpPr bwMode="auto">
          <a:xfrm>
            <a:off x="6540500" y="4635500"/>
            <a:ext cx="533400" cy="622300"/>
            <a:chOff x="720" y="1797"/>
            <a:chExt cx="336" cy="392"/>
          </a:xfrm>
        </p:grpSpPr>
        <p:sp>
          <p:nvSpPr>
            <p:cNvPr id="139369" name="Text Box 11"/>
            <p:cNvSpPr txBox="1">
              <a:spLocks noChangeArrowheads="1"/>
            </p:cNvSpPr>
            <p:nvPr/>
          </p:nvSpPr>
          <p:spPr bwMode="auto">
            <a:xfrm>
              <a:off x="720" y="1824"/>
              <a:ext cx="336" cy="365"/>
            </a:xfrm>
            <a:prstGeom prst="rect">
              <a:avLst/>
            </a:prstGeom>
            <a:noFill/>
            <a:ln w="9525">
              <a:noFill/>
              <a:miter lim="800000"/>
              <a:headEnd/>
              <a:tailEnd/>
            </a:ln>
          </p:spPr>
          <p:txBody>
            <a:bodyPr>
              <a:spAutoFit/>
            </a:bodyPr>
            <a:lstStyle/>
            <a:p>
              <a:r>
                <a:rPr lang="en-US" sz="3200">
                  <a:sym typeface="Wingdings" pitchFamily="2" charset="2"/>
                </a:rPr>
                <a:t></a:t>
              </a:r>
            </a:p>
          </p:txBody>
        </p:sp>
        <p:sp>
          <p:nvSpPr>
            <p:cNvPr id="139370" name="Text Box 12"/>
            <p:cNvSpPr txBox="1">
              <a:spLocks noChangeArrowheads="1"/>
            </p:cNvSpPr>
            <p:nvPr/>
          </p:nvSpPr>
          <p:spPr bwMode="auto">
            <a:xfrm>
              <a:off x="746" y="1797"/>
              <a:ext cx="196" cy="231"/>
            </a:xfrm>
            <a:prstGeom prst="rect">
              <a:avLst/>
            </a:prstGeom>
            <a:noFill/>
            <a:ln w="9525">
              <a:noFill/>
              <a:miter lim="800000"/>
              <a:headEnd/>
              <a:tailEnd/>
            </a:ln>
          </p:spPr>
          <p:txBody>
            <a:bodyPr wrap="none">
              <a:spAutoFit/>
            </a:bodyPr>
            <a:lstStyle/>
            <a:p>
              <a:r>
                <a:rPr lang="en-US">
                  <a:solidFill>
                    <a:srgbClr val="5F5F5F"/>
                  </a:solidFill>
                </a:rPr>
                <a:t>3</a:t>
              </a:r>
            </a:p>
          </p:txBody>
        </p:sp>
      </p:grpSp>
      <p:grpSp>
        <p:nvGrpSpPr>
          <p:cNvPr id="5" name="Group 13"/>
          <p:cNvGrpSpPr>
            <a:grpSpLocks/>
          </p:cNvGrpSpPr>
          <p:nvPr/>
        </p:nvGrpSpPr>
        <p:grpSpPr bwMode="auto">
          <a:xfrm>
            <a:off x="6540500" y="5549900"/>
            <a:ext cx="533400" cy="622300"/>
            <a:chOff x="720" y="1797"/>
            <a:chExt cx="336" cy="392"/>
          </a:xfrm>
        </p:grpSpPr>
        <p:sp>
          <p:nvSpPr>
            <p:cNvPr id="139367" name="Text Box 14"/>
            <p:cNvSpPr txBox="1">
              <a:spLocks noChangeArrowheads="1"/>
            </p:cNvSpPr>
            <p:nvPr/>
          </p:nvSpPr>
          <p:spPr bwMode="auto">
            <a:xfrm>
              <a:off x="720" y="1824"/>
              <a:ext cx="336" cy="365"/>
            </a:xfrm>
            <a:prstGeom prst="rect">
              <a:avLst/>
            </a:prstGeom>
            <a:noFill/>
            <a:ln w="9525">
              <a:noFill/>
              <a:miter lim="800000"/>
              <a:headEnd/>
              <a:tailEnd/>
            </a:ln>
          </p:spPr>
          <p:txBody>
            <a:bodyPr>
              <a:spAutoFit/>
            </a:bodyPr>
            <a:lstStyle/>
            <a:p>
              <a:r>
                <a:rPr lang="en-US" sz="3200">
                  <a:sym typeface="Wingdings" pitchFamily="2" charset="2"/>
                </a:rPr>
                <a:t></a:t>
              </a:r>
            </a:p>
          </p:txBody>
        </p:sp>
        <p:sp>
          <p:nvSpPr>
            <p:cNvPr id="139368" name="Text Box 15"/>
            <p:cNvSpPr txBox="1">
              <a:spLocks noChangeArrowheads="1"/>
            </p:cNvSpPr>
            <p:nvPr/>
          </p:nvSpPr>
          <p:spPr bwMode="auto">
            <a:xfrm>
              <a:off x="746" y="1797"/>
              <a:ext cx="196" cy="231"/>
            </a:xfrm>
            <a:prstGeom prst="rect">
              <a:avLst/>
            </a:prstGeom>
            <a:noFill/>
            <a:ln w="9525">
              <a:noFill/>
              <a:miter lim="800000"/>
              <a:headEnd/>
              <a:tailEnd/>
            </a:ln>
          </p:spPr>
          <p:txBody>
            <a:bodyPr wrap="none">
              <a:spAutoFit/>
            </a:bodyPr>
            <a:lstStyle/>
            <a:p>
              <a:r>
                <a:rPr lang="en-US">
                  <a:solidFill>
                    <a:srgbClr val="5F5F5F"/>
                  </a:solidFill>
                </a:rPr>
                <a:t>4</a:t>
              </a:r>
            </a:p>
          </p:txBody>
        </p:sp>
      </p:grpSp>
      <p:grpSp>
        <p:nvGrpSpPr>
          <p:cNvPr id="6" name="Group 16"/>
          <p:cNvGrpSpPr>
            <a:grpSpLocks/>
          </p:cNvGrpSpPr>
          <p:nvPr/>
        </p:nvGrpSpPr>
        <p:grpSpPr bwMode="auto">
          <a:xfrm>
            <a:off x="2730500" y="2578100"/>
            <a:ext cx="2743200" cy="3657600"/>
            <a:chOff x="2160" y="1488"/>
            <a:chExt cx="1728" cy="2304"/>
          </a:xfrm>
        </p:grpSpPr>
        <p:sp>
          <p:nvSpPr>
            <p:cNvPr id="139336" name="Oval 17"/>
            <p:cNvSpPr>
              <a:spLocks noChangeArrowheads="1"/>
            </p:cNvSpPr>
            <p:nvPr/>
          </p:nvSpPr>
          <p:spPr bwMode="auto">
            <a:xfrm>
              <a:off x="2880" y="1488"/>
              <a:ext cx="240" cy="240"/>
            </a:xfrm>
            <a:prstGeom prst="ellipse">
              <a:avLst/>
            </a:prstGeom>
            <a:solidFill>
              <a:schemeClr val="bg1"/>
            </a:solidFill>
            <a:ln w="9525">
              <a:solidFill>
                <a:schemeClr val="tx1"/>
              </a:solidFill>
              <a:round/>
              <a:headEnd/>
              <a:tailEnd/>
            </a:ln>
          </p:spPr>
          <p:txBody>
            <a:bodyPr wrap="none" anchor="ctr"/>
            <a:lstStyle/>
            <a:p>
              <a:pPr algn="ctr"/>
              <a:r>
                <a:rPr lang="en-US"/>
                <a:t>A</a:t>
              </a:r>
            </a:p>
          </p:txBody>
        </p:sp>
        <p:sp>
          <p:nvSpPr>
            <p:cNvPr id="139337" name="Oval 18"/>
            <p:cNvSpPr>
              <a:spLocks noChangeArrowheads="1"/>
            </p:cNvSpPr>
            <p:nvPr/>
          </p:nvSpPr>
          <p:spPr bwMode="auto">
            <a:xfrm>
              <a:off x="2448" y="1968"/>
              <a:ext cx="240" cy="240"/>
            </a:xfrm>
            <a:prstGeom prst="ellipse">
              <a:avLst/>
            </a:prstGeom>
            <a:solidFill>
              <a:schemeClr val="bg1"/>
            </a:solidFill>
            <a:ln w="9525">
              <a:solidFill>
                <a:schemeClr val="tx1"/>
              </a:solidFill>
              <a:round/>
              <a:headEnd/>
              <a:tailEnd/>
            </a:ln>
          </p:spPr>
          <p:txBody>
            <a:bodyPr wrap="none" anchor="ctr"/>
            <a:lstStyle/>
            <a:p>
              <a:pPr algn="ctr"/>
              <a:r>
                <a:rPr lang="en-US"/>
                <a:t>B</a:t>
              </a:r>
            </a:p>
          </p:txBody>
        </p:sp>
        <p:sp>
          <p:nvSpPr>
            <p:cNvPr id="139338" name="Oval 19"/>
            <p:cNvSpPr>
              <a:spLocks noChangeArrowheads="1"/>
            </p:cNvSpPr>
            <p:nvPr/>
          </p:nvSpPr>
          <p:spPr bwMode="auto">
            <a:xfrm>
              <a:off x="3408" y="1968"/>
              <a:ext cx="240" cy="240"/>
            </a:xfrm>
            <a:prstGeom prst="ellipse">
              <a:avLst/>
            </a:prstGeom>
            <a:solidFill>
              <a:schemeClr val="bg1"/>
            </a:solidFill>
            <a:ln w="9525">
              <a:solidFill>
                <a:schemeClr val="tx1"/>
              </a:solidFill>
              <a:round/>
              <a:headEnd/>
              <a:tailEnd/>
            </a:ln>
          </p:spPr>
          <p:txBody>
            <a:bodyPr wrap="none" anchor="ctr"/>
            <a:lstStyle/>
            <a:p>
              <a:pPr algn="ctr"/>
              <a:r>
                <a:rPr lang="en-US"/>
                <a:t>C</a:t>
              </a:r>
            </a:p>
          </p:txBody>
        </p:sp>
        <p:sp>
          <p:nvSpPr>
            <p:cNvPr id="139339" name="Oval 20"/>
            <p:cNvSpPr>
              <a:spLocks noChangeArrowheads="1"/>
            </p:cNvSpPr>
            <p:nvPr/>
          </p:nvSpPr>
          <p:spPr bwMode="auto">
            <a:xfrm>
              <a:off x="2400" y="2438"/>
              <a:ext cx="240" cy="240"/>
            </a:xfrm>
            <a:prstGeom prst="ellipse">
              <a:avLst/>
            </a:prstGeom>
            <a:solidFill>
              <a:schemeClr val="bg1"/>
            </a:solidFill>
            <a:ln w="9525">
              <a:solidFill>
                <a:schemeClr val="tx1"/>
              </a:solidFill>
              <a:round/>
              <a:headEnd/>
              <a:tailEnd/>
            </a:ln>
          </p:spPr>
          <p:txBody>
            <a:bodyPr wrap="none" anchor="ctr"/>
            <a:lstStyle/>
            <a:p>
              <a:pPr algn="ctr"/>
              <a:r>
                <a:rPr lang="en-US"/>
                <a:t>D</a:t>
              </a:r>
            </a:p>
          </p:txBody>
        </p:sp>
        <p:sp>
          <p:nvSpPr>
            <p:cNvPr id="139340" name="Oval 21"/>
            <p:cNvSpPr>
              <a:spLocks noChangeArrowheads="1"/>
            </p:cNvSpPr>
            <p:nvPr/>
          </p:nvSpPr>
          <p:spPr bwMode="auto">
            <a:xfrm>
              <a:off x="3456" y="2438"/>
              <a:ext cx="240" cy="240"/>
            </a:xfrm>
            <a:prstGeom prst="ellipse">
              <a:avLst/>
            </a:prstGeom>
            <a:solidFill>
              <a:schemeClr val="bg1"/>
            </a:solidFill>
            <a:ln w="9525">
              <a:solidFill>
                <a:schemeClr val="tx1"/>
              </a:solidFill>
              <a:round/>
              <a:headEnd/>
              <a:tailEnd/>
            </a:ln>
          </p:spPr>
          <p:txBody>
            <a:bodyPr wrap="none" anchor="ctr"/>
            <a:lstStyle/>
            <a:p>
              <a:pPr algn="ctr"/>
              <a:r>
                <a:rPr lang="en-US"/>
                <a:t>E</a:t>
              </a:r>
            </a:p>
          </p:txBody>
        </p:sp>
        <p:sp>
          <p:nvSpPr>
            <p:cNvPr id="139341" name="Oval 22"/>
            <p:cNvSpPr>
              <a:spLocks noChangeArrowheads="1"/>
            </p:cNvSpPr>
            <p:nvPr/>
          </p:nvSpPr>
          <p:spPr bwMode="auto">
            <a:xfrm>
              <a:off x="2352" y="2954"/>
              <a:ext cx="240" cy="240"/>
            </a:xfrm>
            <a:prstGeom prst="ellipse">
              <a:avLst/>
            </a:prstGeom>
            <a:solidFill>
              <a:schemeClr val="bg1"/>
            </a:solidFill>
            <a:ln w="9525">
              <a:solidFill>
                <a:schemeClr val="tx1"/>
              </a:solidFill>
              <a:round/>
              <a:headEnd/>
              <a:tailEnd/>
            </a:ln>
          </p:spPr>
          <p:txBody>
            <a:bodyPr wrap="none" anchor="ctr"/>
            <a:lstStyle/>
            <a:p>
              <a:pPr algn="ctr"/>
              <a:r>
                <a:rPr lang="en-US"/>
                <a:t>F</a:t>
              </a:r>
            </a:p>
          </p:txBody>
        </p:sp>
        <p:sp>
          <p:nvSpPr>
            <p:cNvPr id="139342" name="Oval 23"/>
            <p:cNvSpPr>
              <a:spLocks noChangeArrowheads="1"/>
            </p:cNvSpPr>
            <p:nvPr/>
          </p:nvSpPr>
          <p:spPr bwMode="auto">
            <a:xfrm>
              <a:off x="3504" y="2954"/>
              <a:ext cx="240" cy="240"/>
            </a:xfrm>
            <a:prstGeom prst="ellipse">
              <a:avLst/>
            </a:prstGeom>
            <a:solidFill>
              <a:schemeClr val="bg1"/>
            </a:solidFill>
            <a:ln w="9525">
              <a:solidFill>
                <a:schemeClr val="tx1"/>
              </a:solidFill>
              <a:round/>
              <a:headEnd/>
              <a:tailEnd/>
            </a:ln>
          </p:spPr>
          <p:txBody>
            <a:bodyPr wrap="none" anchor="ctr"/>
            <a:lstStyle/>
            <a:p>
              <a:pPr algn="ctr"/>
              <a:r>
                <a:rPr lang="en-US"/>
                <a:t>G</a:t>
              </a:r>
            </a:p>
          </p:txBody>
        </p:sp>
        <p:cxnSp>
          <p:nvCxnSpPr>
            <p:cNvPr id="139343" name="AutoShape 24"/>
            <p:cNvCxnSpPr>
              <a:cxnSpLocks noChangeShapeType="1"/>
              <a:stCxn id="139336" idx="4"/>
              <a:endCxn id="139337" idx="0"/>
            </p:cNvCxnSpPr>
            <p:nvPr/>
          </p:nvCxnSpPr>
          <p:spPr bwMode="auto">
            <a:xfrm flipH="1">
              <a:off x="2568" y="1728"/>
              <a:ext cx="432" cy="240"/>
            </a:xfrm>
            <a:prstGeom prst="straightConnector1">
              <a:avLst/>
            </a:prstGeom>
            <a:noFill/>
            <a:ln w="9525">
              <a:solidFill>
                <a:schemeClr val="tx1"/>
              </a:solidFill>
              <a:round/>
              <a:headEnd/>
              <a:tailEnd/>
            </a:ln>
          </p:spPr>
        </p:cxnSp>
        <p:cxnSp>
          <p:nvCxnSpPr>
            <p:cNvPr id="139344" name="AutoShape 25"/>
            <p:cNvCxnSpPr>
              <a:cxnSpLocks noChangeShapeType="1"/>
              <a:stCxn id="139336" idx="4"/>
              <a:endCxn id="139338" idx="0"/>
            </p:cNvCxnSpPr>
            <p:nvPr/>
          </p:nvCxnSpPr>
          <p:spPr bwMode="auto">
            <a:xfrm>
              <a:off x="3000" y="1728"/>
              <a:ext cx="528" cy="240"/>
            </a:xfrm>
            <a:prstGeom prst="straightConnector1">
              <a:avLst/>
            </a:prstGeom>
            <a:noFill/>
            <a:ln w="9525">
              <a:solidFill>
                <a:schemeClr val="tx1"/>
              </a:solidFill>
              <a:round/>
              <a:headEnd/>
              <a:tailEnd/>
            </a:ln>
          </p:spPr>
        </p:cxnSp>
        <p:cxnSp>
          <p:nvCxnSpPr>
            <p:cNvPr id="139345" name="AutoShape 26"/>
            <p:cNvCxnSpPr>
              <a:cxnSpLocks noChangeShapeType="1"/>
              <a:stCxn id="139337" idx="4"/>
              <a:endCxn id="139339" idx="0"/>
            </p:cNvCxnSpPr>
            <p:nvPr/>
          </p:nvCxnSpPr>
          <p:spPr bwMode="auto">
            <a:xfrm flipH="1">
              <a:off x="2520" y="2208"/>
              <a:ext cx="48" cy="230"/>
            </a:xfrm>
            <a:prstGeom prst="straightConnector1">
              <a:avLst/>
            </a:prstGeom>
            <a:noFill/>
            <a:ln w="9525">
              <a:solidFill>
                <a:schemeClr val="tx1"/>
              </a:solidFill>
              <a:round/>
              <a:headEnd/>
              <a:tailEnd/>
            </a:ln>
          </p:spPr>
        </p:cxnSp>
        <p:cxnSp>
          <p:nvCxnSpPr>
            <p:cNvPr id="139346" name="AutoShape 27"/>
            <p:cNvCxnSpPr>
              <a:cxnSpLocks noChangeShapeType="1"/>
              <a:stCxn id="139338" idx="4"/>
              <a:endCxn id="139340" idx="0"/>
            </p:cNvCxnSpPr>
            <p:nvPr/>
          </p:nvCxnSpPr>
          <p:spPr bwMode="auto">
            <a:xfrm>
              <a:off x="3528" y="2208"/>
              <a:ext cx="48" cy="230"/>
            </a:xfrm>
            <a:prstGeom prst="straightConnector1">
              <a:avLst/>
            </a:prstGeom>
            <a:noFill/>
            <a:ln w="9525">
              <a:solidFill>
                <a:schemeClr val="tx1"/>
              </a:solidFill>
              <a:round/>
              <a:headEnd/>
              <a:tailEnd/>
            </a:ln>
          </p:spPr>
        </p:cxnSp>
        <p:cxnSp>
          <p:nvCxnSpPr>
            <p:cNvPr id="139347" name="AutoShape 28"/>
            <p:cNvCxnSpPr>
              <a:cxnSpLocks noChangeShapeType="1"/>
              <a:stCxn id="139339" idx="4"/>
              <a:endCxn id="139341" idx="0"/>
            </p:cNvCxnSpPr>
            <p:nvPr/>
          </p:nvCxnSpPr>
          <p:spPr bwMode="auto">
            <a:xfrm flipH="1">
              <a:off x="2472" y="2678"/>
              <a:ext cx="48" cy="276"/>
            </a:xfrm>
            <a:prstGeom prst="straightConnector1">
              <a:avLst/>
            </a:prstGeom>
            <a:noFill/>
            <a:ln w="9525">
              <a:solidFill>
                <a:schemeClr val="tx1"/>
              </a:solidFill>
              <a:round/>
              <a:headEnd/>
              <a:tailEnd/>
            </a:ln>
          </p:spPr>
        </p:cxnSp>
        <p:cxnSp>
          <p:nvCxnSpPr>
            <p:cNvPr id="139348" name="AutoShape 29"/>
            <p:cNvCxnSpPr>
              <a:cxnSpLocks noChangeShapeType="1"/>
              <a:stCxn id="139340" idx="4"/>
              <a:endCxn id="139342" idx="0"/>
            </p:cNvCxnSpPr>
            <p:nvPr/>
          </p:nvCxnSpPr>
          <p:spPr bwMode="auto">
            <a:xfrm>
              <a:off x="3576" y="2678"/>
              <a:ext cx="48" cy="276"/>
            </a:xfrm>
            <a:prstGeom prst="straightConnector1">
              <a:avLst/>
            </a:prstGeom>
            <a:noFill/>
            <a:ln w="9525">
              <a:solidFill>
                <a:schemeClr val="tx1"/>
              </a:solidFill>
              <a:round/>
              <a:headEnd/>
              <a:tailEnd/>
            </a:ln>
          </p:spPr>
        </p:cxnSp>
        <p:sp>
          <p:nvSpPr>
            <p:cNvPr id="139349" name="Text Box 30"/>
            <p:cNvSpPr txBox="1">
              <a:spLocks noChangeArrowheads="1"/>
            </p:cNvSpPr>
            <p:nvPr/>
          </p:nvSpPr>
          <p:spPr bwMode="auto">
            <a:xfrm>
              <a:off x="2688" y="1728"/>
              <a:ext cx="48" cy="173"/>
            </a:xfrm>
            <a:prstGeom prst="rect">
              <a:avLst/>
            </a:prstGeom>
            <a:noFill/>
            <a:ln w="9525">
              <a:noFill/>
              <a:miter lim="800000"/>
              <a:headEnd/>
              <a:tailEnd/>
            </a:ln>
          </p:spPr>
          <p:txBody>
            <a:bodyPr lIns="0" tIns="0" rIns="0" bIns="0">
              <a:spAutoFit/>
            </a:bodyPr>
            <a:lstStyle/>
            <a:p>
              <a:r>
                <a:rPr lang="en-US">
                  <a:solidFill>
                    <a:srgbClr val="FF0000"/>
                  </a:solidFill>
                </a:rPr>
                <a:t>1</a:t>
              </a:r>
            </a:p>
          </p:txBody>
        </p:sp>
        <p:sp>
          <p:nvSpPr>
            <p:cNvPr id="139350" name="Oval 31"/>
            <p:cNvSpPr>
              <a:spLocks noChangeArrowheads="1"/>
            </p:cNvSpPr>
            <p:nvPr/>
          </p:nvSpPr>
          <p:spPr bwMode="auto">
            <a:xfrm>
              <a:off x="2304" y="3552"/>
              <a:ext cx="240" cy="240"/>
            </a:xfrm>
            <a:prstGeom prst="ellipse">
              <a:avLst/>
            </a:prstGeom>
            <a:solidFill>
              <a:schemeClr val="bg1"/>
            </a:solidFill>
            <a:ln w="9525">
              <a:solidFill>
                <a:schemeClr val="tx1"/>
              </a:solidFill>
              <a:round/>
              <a:headEnd/>
              <a:tailEnd/>
            </a:ln>
          </p:spPr>
          <p:txBody>
            <a:bodyPr wrap="none" anchor="ctr"/>
            <a:lstStyle/>
            <a:p>
              <a:pPr algn="ctr"/>
              <a:r>
                <a:rPr lang="en-US"/>
                <a:t>H</a:t>
              </a:r>
            </a:p>
          </p:txBody>
        </p:sp>
        <p:cxnSp>
          <p:nvCxnSpPr>
            <p:cNvPr id="139351" name="AutoShape 32"/>
            <p:cNvCxnSpPr>
              <a:cxnSpLocks noChangeShapeType="1"/>
              <a:stCxn id="139341" idx="4"/>
              <a:endCxn id="139350" idx="0"/>
            </p:cNvCxnSpPr>
            <p:nvPr/>
          </p:nvCxnSpPr>
          <p:spPr bwMode="auto">
            <a:xfrm flipH="1">
              <a:off x="2424" y="3194"/>
              <a:ext cx="48" cy="358"/>
            </a:xfrm>
            <a:prstGeom prst="straightConnector1">
              <a:avLst/>
            </a:prstGeom>
            <a:noFill/>
            <a:ln w="9525">
              <a:solidFill>
                <a:schemeClr val="tx1"/>
              </a:solidFill>
              <a:round/>
              <a:headEnd/>
              <a:tailEnd/>
            </a:ln>
          </p:spPr>
        </p:cxnSp>
        <p:sp>
          <p:nvSpPr>
            <p:cNvPr id="139352" name="Text Box 33"/>
            <p:cNvSpPr txBox="1">
              <a:spLocks noChangeArrowheads="1"/>
            </p:cNvSpPr>
            <p:nvPr/>
          </p:nvSpPr>
          <p:spPr bwMode="auto">
            <a:xfrm>
              <a:off x="3312" y="1734"/>
              <a:ext cx="48" cy="173"/>
            </a:xfrm>
            <a:prstGeom prst="rect">
              <a:avLst/>
            </a:prstGeom>
            <a:noFill/>
            <a:ln w="9525">
              <a:noFill/>
              <a:miter lim="800000"/>
              <a:headEnd/>
              <a:tailEnd/>
            </a:ln>
          </p:spPr>
          <p:txBody>
            <a:bodyPr lIns="0" tIns="0" rIns="0" bIns="0">
              <a:spAutoFit/>
            </a:bodyPr>
            <a:lstStyle/>
            <a:p>
              <a:r>
                <a:rPr lang="en-US">
                  <a:solidFill>
                    <a:srgbClr val="FF0000"/>
                  </a:solidFill>
                </a:rPr>
                <a:t>1</a:t>
              </a:r>
            </a:p>
          </p:txBody>
        </p:sp>
        <p:sp>
          <p:nvSpPr>
            <p:cNvPr id="139353" name="Text Box 34"/>
            <p:cNvSpPr txBox="1">
              <a:spLocks noChangeArrowheads="1"/>
            </p:cNvSpPr>
            <p:nvPr/>
          </p:nvSpPr>
          <p:spPr bwMode="auto">
            <a:xfrm>
              <a:off x="2448" y="2208"/>
              <a:ext cx="48" cy="173"/>
            </a:xfrm>
            <a:prstGeom prst="rect">
              <a:avLst/>
            </a:prstGeom>
            <a:noFill/>
            <a:ln w="9525">
              <a:noFill/>
              <a:miter lim="800000"/>
              <a:headEnd/>
              <a:tailEnd/>
            </a:ln>
          </p:spPr>
          <p:txBody>
            <a:bodyPr lIns="0" tIns="0" rIns="0" bIns="0">
              <a:spAutoFit/>
            </a:bodyPr>
            <a:lstStyle/>
            <a:p>
              <a:r>
                <a:rPr lang="en-US">
                  <a:solidFill>
                    <a:srgbClr val="FF0000"/>
                  </a:solidFill>
                </a:rPr>
                <a:t>1</a:t>
              </a:r>
            </a:p>
          </p:txBody>
        </p:sp>
        <p:sp>
          <p:nvSpPr>
            <p:cNvPr id="139354" name="Text Box 35"/>
            <p:cNvSpPr txBox="1">
              <a:spLocks noChangeArrowheads="1"/>
            </p:cNvSpPr>
            <p:nvPr/>
          </p:nvSpPr>
          <p:spPr bwMode="auto">
            <a:xfrm>
              <a:off x="2400" y="2742"/>
              <a:ext cx="48" cy="173"/>
            </a:xfrm>
            <a:prstGeom prst="rect">
              <a:avLst/>
            </a:prstGeom>
            <a:noFill/>
            <a:ln w="9525">
              <a:noFill/>
              <a:miter lim="800000"/>
              <a:headEnd/>
              <a:tailEnd/>
            </a:ln>
          </p:spPr>
          <p:txBody>
            <a:bodyPr lIns="0" tIns="0" rIns="0" bIns="0">
              <a:spAutoFit/>
            </a:bodyPr>
            <a:lstStyle/>
            <a:p>
              <a:r>
                <a:rPr lang="en-US">
                  <a:solidFill>
                    <a:srgbClr val="FF0000"/>
                  </a:solidFill>
                </a:rPr>
                <a:t>1</a:t>
              </a:r>
            </a:p>
          </p:txBody>
        </p:sp>
        <p:sp>
          <p:nvSpPr>
            <p:cNvPr id="139355" name="Text Box 36"/>
            <p:cNvSpPr txBox="1">
              <a:spLocks noChangeArrowheads="1"/>
            </p:cNvSpPr>
            <p:nvPr/>
          </p:nvSpPr>
          <p:spPr bwMode="auto">
            <a:xfrm>
              <a:off x="2352" y="3264"/>
              <a:ext cx="48" cy="173"/>
            </a:xfrm>
            <a:prstGeom prst="rect">
              <a:avLst/>
            </a:prstGeom>
            <a:noFill/>
            <a:ln w="9525">
              <a:noFill/>
              <a:miter lim="800000"/>
              <a:headEnd/>
              <a:tailEnd/>
            </a:ln>
          </p:spPr>
          <p:txBody>
            <a:bodyPr lIns="0" tIns="0" rIns="0" bIns="0">
              <a:spAutoFit/>
            </a:bodyPr>
            <a:lstStyle/>
            <a:p>
              <a:r>
                <a:rPr lang="en-US">
                  <a:solidFill>
                    <a:srgbClr val="FF0000"/>
                  </a:solidFill>
                </a:rPr>
                <a:t>1</a:t>
              </a:r>
            </a:p>
          </p:txBody>
        </p:sp>
        <p:sp>
          <p:nvSpPr>
            <p:cNvPr id="139356" name="Text Box 37"/>
            <p:cNvSpPr txBox="1">
              <a:spLocks noChangeArrowheads="1"/>
            </p:cNvSpPr>
            <p:nvPr/>
          </p:nvSpPr>
          <p:spPr bwMode="auto">
            <a:xfrm>
              <a:off x="3600" y="2227"/>
              <a:ext cx="48" cy="173"/>
            </a:xfrm>
            <a:prstGeom prst="rect">
              <a:avLst/>
            </a:prstGeom>
            <a:noFill/>
            <a:ln w="9525">
              <a:noFill/>
              <a:miter lim="800000"/>
              <a:headEnd/>
              <a:tailEnd/>
            </a:ln>
          </p:spPr>
          <p:txBody>
            <a:bodyPr lIns="0" tIns="0" rIns="0" bIns="0">
              <a:spAutoFit/>
            </a:bodyPr>
            <a:lstStyle/>
            <a:p>
              <a:r>
                <a:rPr lang="en-US">
                  <a:solidFill>
                    <a:srgbClr val="FF0000"/>
                  </a:solidFill>
                </a:rPr>
                <a:t>1</a:t>
              </a:r>
            </a:p>
          </p:txBody>
        </p:sp>
        <p:sp>
          <p:nvSpPr>
            <p:cNvPr id="139357" name="Text Box 38"/>
            <p:cNvSpPr txBox="1">
              <a:spLocks noChangeArrowheads="1"/>
            </p:cNvSpPr>
            <p:nvPr/>
          </p:nvSpPr>
          <p:spPr bwMode="auto">
            <a:xfrm>
              <a:off x="3648" y="2736"/>
              <a:ext cx="48" cy="173"/>
            </a:xfrm>
            <a:prstGeom prst="rect">
              <a:avLst/>
            </a:prstGeom>
            <a:noFill/>
            <a:ln w="9525">
              <a:noFill/>
              <a:miter lim="800000"/>
              <a:headEnd/>
              <a:tailEnd/>
            </a:ln>
          </p:spPr>
          <p:txBody>
            <a:bodyPr lIns="0" tIns="0" rIns="0" bIns="0">
              <a:spAutoFit/>
            </a:bodyPr>
            <a:lstStyle/>
            <a:p>
              <a:r>
                <a:rPr lang="en-US">
                  <a:solidFill>
                    <a:srgbClr val="FF0000"/>
                  </a:solidFill>
                </a:rPr>
                <a:t>1</a:t>
              </a:r>
            </a:p>
          </p:txBody>
        </p:sp>
        <p:sp>
          <p:nvSpPr>
            <p:cNvPr id="139358" name="Text Box 39"/>
            <p:cNvSpPr txBox="1">
              <a:spLocks noChangeArrowheads="1"/>
            </p:cNvSpPr>
            <p:nvPr/>
          </p:nvSpPr>
          <p:spPr bwMode="auto">
            <a:xfrm>
              <a:off x="2352" y="1981"/>
              <a:ext cx="48" cy="173"/>
            </a:xfrm>
            <a:prstGeom prst="rect">
              <a:avLst/>
            </a:prstGeom>
            <a:noFill/>
            <a:ln w="9525">
              <a:noFill/>
              <a:miter lim="800000"/>
              <a:headEnd/>
              <a:tailEnd/>
            </a:ln>
          </p:spPr>
          <p:txBody>
            <a:bodyPr lIns="0" tIns="0" rIns="0" bIns="0">
              <a:spAutoFit/>
            </a:bodyPr>
            <a:lstStyle/>
            <a:p>
              <a:r>
                <a:rPr lang="en-US">
                  <a:solidFill>
                    <a:srgbClr val="2B5DD9"/>
                  </a:solidFill>
                </a:rPr>
                <a:t>1</a:t>
              </a:r>
            </a:p>
          </p:txBody>
        </p:sp>
        <p:sp>
          <p:nvSpPr>
            <p:cNvPr id="139359" name="Text Box 40"/>
            <p:cNvSpPr txBox="1">
              <a:spLocks noChangeArrowheads="1"/>
            </p:cNvSpPr>
            <p:nvPr/>
          </p:nvSpPr>
          <p:spPr bwMode="auto">
            <a:xfrm>
              <a:off x="3696" y="1987"/>
              <a:ext cx="48" cy="173"/>
            </a:xfrm>
            <a:prstGeom prst="rect">
              <a:avLst/>
            </a:prstGeom>
            <a:noFill/>
            <a:ln w="9525">
              <a:noFill/>
              <a:miter lim="800000"/>
              <a:headEnd/>
              <a:tailEnd/>
            </a:ln>
          </p:spPr>
          <p:txBody>
            <a:bodyPr lIns="0" tIns="0" rIns="0" bIns="0">
              <a:spAutoFit/>
            </a:bodyPr>
            <a:lstStyle/>
            <a:p>
              <a:r>
                <a:rPr lang="en-US">
                  <a:solidFill>
                    <a:srgbClr val="2B5DD9"/>
                  </a:solidFill>
                </a:rPr>
                <a:t>2</a:t>
              </a:r>
            </a:p>
          </p:txBody>
        </p:sp>
        <p:sp>
          <p:nvSpPr>
            <p:cNvPr id="139360" name="Text Box 41"/>
            <p:cNvSpPr txBox="1">
              <a:spLocks noChangeArrowheads="1"/>
            </p:cNvSpPr>
            <p:nvPr/>
          </p:nvSpPr>
          <p:spPr bwMode="auto">
            <a:xfrm>
              <a:off x="2282" y="2474"/>
              <a:ext cx="48" cy="173"/>
            </a:xfrm>
            <a:prstGeom prst="rect">
              <a:avLst/>
            </a:prstGeom>
            <a:noFill/>
            <a:ln w="9525">
              <a:noFill/>
              <a:miter lim="800000"/>
              <a:headEnd/>
              <a:tailEnd/>
            </a:ln>
          </p:spPr>
          <p:txBody>
            <a:bodyPr lIns="0" tIns="0" rIns="0" bIns="0">
              <a:spAutoFit/>
            </a:bodyPr>
            <a:lstStyle/>
            <a:p>
              <a:r>
                <a:rPr lang="en-US">
                  <a:solidFill>
                    <a:srgbClr val="2B5DD9"/>
                  </a:solidFill>
                </a:rPr>
                <a:t>1</a:t>
              </a:r>
            </a:p>
          </p:txBody>
        </p:sp>
        <p:sp>
          <p:nvSpPr>
            <p:cNvPr id="139361" name="Text Box 42"/>
            <p:cNvSpPr txBox="1">
              <a:spLocks noChangeArrowheads="1"/>
            </p:cNvSpPr>
            <p:nvPr/>
          </p:nvSpPr>
          <p:spPr bwMode="auto">
            <a:xfrm>
              <a:off x="2256" y="2969"/>
              <a:ext cx="48" cy="173"/>
            </a:xfrm>
            <a:prstGeom prst="rect">
              <a:avLst/>
            </a:prstGeom>
            <a:noFill/>
            <a:ln w="9525">
              <a:noFill/>
              <a:miter lim="800000"/>
              <a:headEnd/>
              <a:tailEnd/>
            </a:ln>
          </p:spPr>
          <p:txBody>
            <a:bodyPr lIns="0" tIns="0" rIns="0" bIns="0">
              <a:spAutoFit/>
            </a:bodyPr>
            <a:lstStyle/>
            <a:p>
              <a:r>
                <a:rPr lang="en-US">
                  <a:solidFill>
                    <a:srgbClr val="2B5DD9"/>
                  </a:solidFill>
                </a:rPr>
                <a:t>1</a:t>
              </a:r>
            </a:p>
          </p:txBody>
        </p:sp>
        <p:sp>
          <p:nvSpPr>
            <p:cNvPr id="139362" name="Text Box 43"/>
            <p:cNvSpPr txBox="1">
              <a:spLocks noChangeArrowheads="1"/>
            </p:cNvSpPr>
            <p:nvPr/>
          </p:nvSpPr>
          <p:spPr bwMode="auto">
            <a:xfrm>
              <a:off x="2160" y="3587"/>
              <a:ext cx="48" cy="173"/>
            </a:xfrm>
            <a:prstGeom prst="rect">
              <a:avLst/>
            </a:prstGeom>
            <a:noFill/>
            <a:ln w="9525">
              <a:noFill/>
              <a:miter lim="800000"/>
              <a:headEnd/>
              <a:tailEnd/>
            </a:ln>
          </p:spPr>
          <p:txBody>
            <a:bodyPr lIns="0" tIns="0" rIns="0" bIns="0">
              <a:spAutoFit/>
            </a:bodyPr>
            <a:lstStyle/>
            <a:p>
              <a:r>
                <a:rPr lang="en-US">
                  <a:solidFill>
                    <a:srgbClr val="2B5DD9"/>
                  </a:solidFill>
                </a:rPr>
                <a:t>0</a:t>
              </a:r>
            </a:p>
          </p:txBody>
        </p:sp>
        <p:sp>
          <p:nvSpPr>
            <p:cNvPr id="139363" name="Text Box 44"/>
            <p:cNvSpPr txBox="1">
              <a:spLocks noChangeArrowheads="1"/>
            </p:cNvSpPr>
            <p:nvPr/>
          </p:nvSpPr>
          <p:spPr bwMode="auto">
            <a:xfrm>
              <a:off x="3840" y="2998"/>
              <a:ext cx="48" cy="173"/>
            </a:xfrm>
            <a:prstGeom prst="rect">
              <a:avLst/>
            </a:prstGeom>
            <a:noFill/>
            <a:ln w="9525">
              <a:noFill/>
              <a:miter lim="800000"/>
              <a:headEnd/>
              <a:tailEnd/>
            </a:ln>
          </p:spPr>
          <p:txBody>
            <a:bodyPr lIns="0" tIns="0" rIns="0" bIns="0">
              <a:spAutoFit/>
            </a:bodyPr>
            <a:lstStyle/>
            <a:p>
              <a:r>
                <a:rPr lang="en-US">
                  <a:solidFill>
                    <a:srgbClr val="2B5DD9"/>
                  </a:solidFill>
                </a:rPr>
                <a:t>0</a:t>
              </a:r>
            </a:p>
          </p:txBody>
        </p:sp>
        <p:sp>
          <p:nvSpPr>
            <p:cNvPr id="139364" name="Text Box 45"/>
            <p:cNvSpPr txBox="1">
              <a:spLocks noChangeArrowheads="1"/>
            </p:cNvSpPr>
            <p:nvPr/>
          </p:nvSpPr>
          <p:spPr bwMode="auto">
            <a:xfrm>
              <a:off x="3744" y="2470"/>
              <a:ext cx="48" cy="173"/>
            </a:xfrm>
            <a:prstGeom prst="rect">
              <a:avLst/>
            </a:prstGeom>
            <a:noFill/>
            <a:ln w="9525">
              <a:noFill/>
              <a:miter lim="800000"/>
              <a:headEnd/>
              <a:tailEnd/>
            </a:ln>
          </p:spPr>
          <p:txBody>
            <a:bodyPr lIns="0" tIns="0" rIns="0" bIns="0">
              <a:spAutoFit/>
            </a:bodyPr>
            <a:lstStyle/>
            <a:p>
              <a:r>
                <a:rPr lang="en-US">
                  <a:solidFill>
                    <a:srgbClr val="2B5DD9"/>
                  </a:solidFill>
                </a:rPr>
                <a:t>1</a:t>
              </a:r>
            </a:p>
          </p:txBody>
        </p:sp>
        <p:sp>
          <p:nvSpPr>
            <p:cNvPr id="139365" name="Rectangle 46"/>
            <p:cNvSpPr>
              <a:spLocks noChangeArrowheads="1"/>
            </p:cNvSpPr>
            <p:nvPr/>
          </p:nvSpPr>
          <p:spPr bwMode="auto">
            <a:xfrm>
              <a:off x="3504" y="2963"/>
              <a:ext cx="240" cy="240"/>
            </a:xfrm>
            <a:prstGeom prst="rect">
              <a:avLst/>
            </a:prstGeom>
            <a:noFill/>
            <a:ln w="22225">
              <a:solidFill>
                <a:schemeClr val="tx1"/>
              </a:solidFill>
              <a:miter lim="800000"/>
              <a:headEnd/>
              <a:tailEnd/>
            </a:ln>
          </p:spPr>
          <p:txBody>
            <a:bodyPr wrap="none" anchor="ctr"/>
            <a:lstStyle/>
            <a:p>
              <a:pPr eaLnBrk="0" hangingPunct="0"/>
              <a:endParaRPr lang="fa-IR">
                <a:cs typeface="Times New Roman" pitchFamily="18" charset="0"/>
              </a:endParaRPr>
            </a:p>
          </p:txBody>
        </p:sp>
        <p:sp>
          <p:nvSpPr>
            <p:cNvPr id="139366" name="Rectangle 47"/>
            <p:cNvSpPr>
              <a:spLocks noChangeArrowheads="1"/>
            </p:cNvSpPr>
            <p:nvPr/>
          </p:nvSpPr>
          <p:spPr bwMode="auto">
            <a:xfrm>
              <a:off x="2304" y="3552"/>
              <a:ext cx="240" cy="240"/>
            </a:xfrm>
            <a:prstGeom prst="rect">
              <a:avLst/>
            </a:prstGeom>
            <a:noFill/>
            <a:ln w="22225">
              <a:solidFill>
                <a:schemeClr val="tx1"/>
              </a:solidFill>
              <a:miter lim="800000"/>
              <a:headEnd/>
              <a:tailEnd/>
            </a:ln>
          </p:spPr>
          <p:txBody>
            <a:bodyPr wrap="none" anchor="ctr"/>
            <a:lstStyle/>
            <a:p>
              <a:pPr eaLnBrk="0" hangingPunct="0"/>
              <a:endParaRPr lang="fa-IR">
                <a:cs typeface="Times New Roman" pitchFamily="18" charset="0"/>
              </a:endParaRPr>
            </a:p>
          </p:txBody>
        </p:sp>
      </p:grpSp>
      <p:grpSp>
        <p:nvGrpSpPr>
          <p:cNvPr id="7" name="Group 48"/>
          <p:cNvGrpSpPr>
            <a:grpSpLocks/>
          </p:cNvGrpSpPr>
          <p:nvPr/>
        </p:nvGrpSpPr>
        <p:grpSpPr bwMode="auto">
          <a:xfrm>
            <a:off x="6769100" y="2578100"/>
            <a:ext cx="2743200" cy="3657600"/>
            <a:chOff x="2160" y="1488"/>
            <a:chExt cx="1728" cy="2304"/>
          </a:xfrm>
        </p:grpSpPr>
        <p:sp>
          <p:nvSpPr>
            <p:cNvPr id="139305" name="Oval 49"/>
            <p:cNvSpPr>
              <a:spLocks noChangeArrowheads="1"/>
            </p:cNvSpPr>
            <p:nvPr/>
          </p:nvSpPr>
          <p:spPr bwMode="auto">
            <a:xfrm>
              <a:off x="2880" y="1488"/>
              <a:ext cx="240" cy="240"/>
            </a:xfrm>
            <a:prstGeom prst="ellipse">
              <a:avLst/>
            </a:prstGeom>
            <a:solidFill>
              <a:schemeClr val="bg1"/>
            </a:solidFill>
            <a:ln w="9525">
              <a:solidFill>
                <a:schemeClr val="tx1"/>
              </a:solidFill>
              <a:round/>
              <a:headEnd/>
              <a:tailEnd/>
            </a:ln>
          </p:spPr>
          <p:txBody>
            <a:bodyPr wrap="none" anchor="ctr"/>
            <a:lstStyle/>
            <a:p>
              <a:pPr algn="ctr"/>
              <a:r>
                <a:rPr lang="en-US"/>
                <a:t>A</a:t>
              </a:r>
            </a:p>
          </p:txBody>
        </p:sp>
        <p:sp>
          <p:nvSpPr>
            <p:cNvPr id="139306" name="Oval 50"/>
            <p:cNvSpPr>
              <a:spLocks noChangeArrowheads="1"/>
            </p:cNvSpPr>
            <p:nvPr/>
          </p:nvSpPr>
          <p:spPr bwMode="auto">
            <a:xfrm>
              <a:off x="2448" y="1968"/>
              <a:ext cx="240" cy="240"/>
            </a:xfrm>
            <a:prstGeom prst="ellipse">
              <a:avLst/>
            </a:prstGeom>
            <a:solidFill>
              <a:schemeClr val="bg1"/>
            </a:solidFill>
            <a:ln w="9525">
              <a:solidFill>
                <a:schemeClr val="tx1"/>
              </a:solidFill>
              <a:round/>
              <a:headEnd/>
              <a:tailEnd/>
            </a:ln>
          </p:spPr>
          <p:txBody>
            <a:bodyPr wrap="none" anchor="ctr"/>
            <a:lstStyle/>
            <a:p>
              <a:pPr algn="ctr"/>
              <a:r>
                <a:rPr lang="en-US"/>
                <a:t>B</a:t>
              </a:r>
            </a:p>
          </p:txBody>
        </p:sp>
        <p:sp>
          <p:nvSpPr>
            <p:cNvPr id="139307" name="Oval 51"/>
            <p:cNvSpPr>
              <a:spLocks noChangeArrowheads="1"/>
            </p:cNvSpPr>
            <p:nvPr/>
          </p:nvSpPr>
          <p:spPr bwMode="auto">
            <a:xfrm>
              <a:off x="3408" y="1968"/>
              <a:ext cx="240" cy="240"/>
            </a:xfrm>
            <a:prstGeom prst="ellipse">
              <a:avLst/>
            </a:prstGeom>
            <a:solidFill>
              <a:schemeClr val="bg1"/>
            </a:solidFill>
            <a:ln w="9525">
              <a:solidFill>
                <a:schemeClr val="tx1"/>
              </a:solidFill>
              <a:round/>
              <a:headEnd/>
              <a:tailEnd/>
            </a:ln>
          </p:spPr>
          <p:txBody>
            <a:bodyPr wrap="none" anchor="ctr"/>
            <a:lstStyle/>
            <a:p>
              <a:pPr algn="ctr"/>
              <a:r>
                <a:rPr lang="en-US"/>
                <a:t>C</a:t>
              </a:r>
            </a:p>
          </p:txBody>
        </p:sp>
        <p:sp>
          <p:nvSpPr>
            <p:cNvPr id="139308" name="Oval 52"/>
            <p:cNvSpPr>
              <a:spLocks noChangeArrowheads="1"/>
            </p:cNvSpPr>
            <p:nvPr/>
          </p:nvSpPr>
          <p:spPr bwMode="auto">
            <a:xfrm>
              <a:off x="2400" y="2438"/>
              <a:ext cx="240" cy="240"/>
            </a:xfrm>
            <a:prstGeom prst="ellipse">
              <a:avLst/>
            </a:prstGeom>
            <a:solidFill>
              <a:schemeClr val="bg1"/>
            </a:solidFill>
            <a:ln w="9525">
              <a:solidFill>
                <a:schemeClr val="tx1"/>
              </a:solidFill>
              <a:round/>
              <a:headEnd/>
              <a:tailEnd/>
            </a:ln>
          </p:spPr>
          <p:txBody>
            <a:bodyPr wrap="none" anchor="ctr"/>
            <a:lstStyle/>
            <a:p>
              <a:pPr algn="ctr"/>
              <a:r>
                <a:rPr lang="en-US"/>
                <a:t>D</a:t>
              </a:r>
            </a:p>
          </p:txBody>
        </p:sp>
        <p:sp>
          <p:nvSpPr>
            <p:cNvPr id="139309" name="Oval 53"/>
            <p:cNvSpPr>
              <a:spLocks noChangeArrowheads="1"/>
            </p:cNvSpPr>
            <p:nvPr/>
          </p:nvSpPr>
          <p:spPr bwMode="auto">
            <a:xfrm>
              <a:off x="3456" y="2438"/>
              <a:ext cx="240" cy="240"/>
            </a:xfrm>
            <a:prstGeom prst="ellipse">
              <a:avLst/>
            </a:prstGeom>
            <a:solidFill>
              <a:schemeClr val="bg1"/>
            </a:solidFill>
            <a:ln w="9525">
              <a:solidFill>
                <a:schemeClr val="tx1"/>
              </a:solidFill>
              <a:round/>
              <a:headEnd/>
              <a:tailEnd/>
            </a:ln>
          </p:spPr>
          <p:txBody>
            <a:bodyPr wrap="none" anchor="ctr"/>
            <a:lstStyle/>
            <a:p>
              <a:pPr algn="ctr"/>
              <a:r>
                <a:rPr lang="en-US"/>
                <a:t>E</a:t>
              </a:r>
            </a:p>
          </p:txBody>
        </p:sp>
        <p:sp>
          <p:nvSpPr>
            <p:cNvPr id="139310" name="Oval 54"/>
            <p:cNvSpPr>
              <a:spLocks noChangeArrowheads="1"/>
            </p:cNvSpPr>
            <p:nvPr/>
          </p:nvSpPr>
          <p:spPr bwMode="auto">
            <a:xfrm>
              <a:off x="2352" y="2954"/>
              <a:ext cx="240" cy="240"/>
            </a:xfrm>
            <a:prstGeom prst="ellipse">
              <a:avLst/>
            </a:prstGeom>
            <a:solidFill>
              <a:schemeClr val="bg1"/>
            </a:solidFill>
            <a:ln w="9525">
              <a:solidFill>
                <a:schemeClr val="tx1"/>
              </a:solidFill>
              <a:round/>
              <a:headEnd/>
              <a:tailEnd/>
            </a:ln>
          </p:spPr>
          <p:txBody>
            <a:bodyPr wrap="none" anchor="ctr"/>
            <a:lstStyle/>
            <a:p>
              <a:pPr algn="ctr"/>
              <a:r>
                <a:rPr lang="en-US"/>
                <a:t>F</a:t>
              </a:r>
            </a:p>
          </p:txBody>
        </p:sp>
        <p:sp>
          <p:nvSpPr>
            <p:cNvPr id="139311" name="Oval 55"/>
            <p:cNvSpPr>
              <a:spLocks noChangeArrowheads="1"/>
            </p:cNvSpPr>
            <p:nvPr/>
          </p:nvSpPr>
          <p:spPr bwMode="auto">
            <a:xfrm>
              <a:off x="3504" y="2954"/>
              <a:ext cx="240" cy="240"/>
            </a:xfrm>
            <a:prstGeom prst="ellipse">
              <a:avLst/>
            </a:prstGeom>
            <a:solidFill>
              <a:schemeClr val="bg1"/>
            </a:solidFill>
            <a:ln w="9525">
              <a:solidFill>
                <a:schemeClr val="tx1"/>
              </a:solidFill>
              <a:round/>
              <a:headEnd/>
              <a:tailEnd/>
            </a:ln>
          </p:spPr>
          <p:txBody>
            <a:bodyPr wrap="none" anchor="ctr"/>
            <a:lstStyle/>
            <a:p>
              <a:pPr algn="ctr"/>
              <a:r>
                <a:rPr lang="en-US"/>
                <a:t>G</a:t>
              </a:r>
            </a:p>
          </p:txBody>
        </p:sp>
        <p:cxnSp>
          <p:nvCxnSpPr>
            <p:cNvPr id="139312" name="AutoShape 56"/>
            <p:cNvCxnSpPr>
              <a:cxnSpLocks noChangeShapeType="1"/>
              <a:stCxn id="139305" idx="4"/>
              <a:endCxn id="139306" idx="0"/>
            </p:cNvCxnSpPr>
            <p:nvPr/>
          </p:nvCxnSpPr>
          <p:spPr bwMode="auto">
            <a:xfrm flipH="1">
              <a:off x="2568" y="1728"/>
              <a:ext cx="432" cy="240"/>
            </a:xfrm>
            <a:prstGeom prst="straightConnector1">
              <a:avLst/>
            </a:prstGeom>
            <a:noFill/>
            <a:ln w="9525">
              <a:solidFill>
                <a:schemeClr val="tx1"/>
              </a:solidFill>
              <a:round/>
              <a:headEnd/>
              <a:tailEnd/>
            </a:ln>
          </p:spPr>
        </p:cxnSp>
        <p:cxnSp>
          <p:nvCxnSpPr>
            <p:cNvPr id="139313" name="AutoShape 57"/>
            <p:cNvCxnSpPr>
              <a:cxnSpLocks noChangeShapeType="1"/>
              <a:stCxn id="139305" idx="4"/>
              <a:endCxn id="139307" idx="0"/>
            </p:cNvCxnSpPr>
            <p:nvPr/>
          </p:nvCxnSpPr>
          <p:spPr bwMode="auto">
            <a:xfrm>
              <a:off x="3000" y="1728"/>
              <a:ext cx="528" cy="240"/>
            </a:xfrm>
            <a:prstGeom prst="straightConnector1">
              <a:avLst/>
            </a:prstGeom>
            <a:noFill/>
            <a:ln w="9525">
              <a:solidFill>
                <a:schemeClr val="tx1"/>
              </a:solidFill>
              <a:round/>
              <a:headEnd/>
              <a:tailEnd/>
            </a:ln>
          </p:spPr>
        </p:cxnSp>
        <p:cxnSp>
          <p:nvCxnSpPr>
            <p:cNvPr id="139314" name="AutoShape 58"/>
            <p:cNvCxnSpPr>
              <a:cxnSpLocks noChangeShapeType="1"/>
              <a:stCxn id="139306" idx="4"/>
              <a:endCxn id="139308" idx="0"/>
            </p:cNvCxnSpPr>
            <p:nvPr/>
          </p:nvCxnSpPr>
          <p:spPr bwMode="auto">
            <a:xfrm flipH="1">
              <a:off x="2520" y="2208"/>
              <a:ext cx="48" cy="230"/>
            </a:xfrm>
            <a:prstGeom prst="straightConnector1">
              <a:avLst/>
            </a:prstGeom>
            <a:noFill/>
            <a:ln w="9525">
              <a:solidFill>
                <a:schemeClr val="tx1"/>
              </a:solidFill>
              <a:round/>
              <a:headEnd/>
              <a:tailEnd/>
            </a:ln>
          </p:spPr>
        </p:cxnSp>
        <p:cxnSp>
          <p:nvCxnSpPr>
            <p:cNvPr id="139315" name="AutoShape 59"/>
            <p:cNvCxnSpPr>
              <a:cxnSpLocks noChangeShapeType="1"/>
              <a:stCxn id="139307" idx="4"/>
              <a:endCxn id="139309" idx="0"/>
            </p:cNvCxnSpPr>
            <p:nvPr/>
          </p:nvCxnSpPr>
          <p:spPr bwMode="auto">
            <a:xfrm>
              <a:off x="3528" y="2208"/>
              <a:ext cx="48" cy="230"/>
            </a:xfrm>
            <a:prstGeom prst="straightConnector1">
              <a:avLst/>
            </a:prstGeom>
            <a:noFill/>
            <a:ln w="9525">
              <a:solidFill>
                <a:schemeClr val="tx1"/>
              </a:solidFill>
              <a:round/>
              <a:headEnd/>
              <a:tailEnd/>
            </a:ln>
          </p:spPr>
        </p:cxnSp>
        <p:cxnSp>
          <p:nvCxnSpPr>
            <p:cNvPr id="139316" name="AutoShape 60"/>
            <p:cNvCxnSpPr>
              <a:cxnSpLocks noChangeShapeType="1"/>
              <a:stCxn id="139308" idx="4"/>
              <a:endCxn id="139310" idx="0"/>
            </p:cNvCxnSpPr>
            <p:nvPr/>
          </p:nvCxnSpPr>
          <p:spPr bwMode="auto">
            <a:xfrm flipH="1">
              <a:off x="2472" y="2678"/>
              <a:ext cx="48" cy="276"/>
            </a:xfrm>
            <a:prstGeom prst="straightConnector1">
              <a:avLst/>
            </a:prstGeom>
            <a:noFill/>
            <a:ln w="9525">
              <a:solidFill>
                <a:schemeClr val="tx1"/>
              </a:solidFill>
              <a:round/>
              <a:headEnd/>
              <a:tailEnd/>
            </a:ln>
          </p:spPr>
        </p:cxnSp>
        <p:cxnSp>
          <p:nvCxnSpPr>
            <p:cNvPr id="139317" name="AutoShape 61"/>
            <p:cNvCxnSpPr>
              <a:cxnSpLocks noChangeShapeType="1"/>
              <a:stCxn id="139309" idx="4"/>
              <a:endCxn id="139311" idx="0"/>
            </p:cNvCxnSpPr>
            <p:nvPr/>
          </p:nvCxnSpPr>
          <p:spPr bwMode="auto">
            <a:xfrm>
              <a:off x="3576" y="2678"/>
              <a:ext cx="48" cy="276"/>
            </a:xfrm>
            <a:prstGeom prst="straightConnector1">
              <a:avLst/>
            </a:prstGeom>
            <a:noFill/>
            <a:ln w="9525">
              <a:solidFill>
                <a:schemeClr val="tx1"/>
              </a:solidFill>
              <a:round/>
              <a:headEnd/>
              <a:tailEnd/>
            </a:ln>
          </p:spPr>
        </p:cxnSp>
        <p:sp>
          <p:nvSpPr>
            <p:cNvPr id="139318" name="Text Box 62"/>
            <p:cNvSpPr txBox="1">
              <a:spLocks noChangeArrowheads="1"/>
            </p:cNvSpPr>
            <p:nvPr/>
          </p:nvSpPr>
          <p:spPr bwMode="auto">
            <a:xfrm>
              <a:off x="2688" y="1728"/>
              <a:ext cx="48" cy="173"/>
            </a:xfrm>
            <a:prstGeom prst="rect">
              <a:avLst/>
            </a:prstGeom>
            <a:noFill/>
            <a:ln w="9525">
              <a:noFill/>
              <a:miter lim="800000"/>
              <a:headEnd/>
              <a:tailEnd/>
            </a:ln>
          </p:spPr>
          <p:txBody>
            <a:bodyPr lIns="0" tIns="0" rIns="0" bIns="0">
              <a:spAutoFit/>
            </a:bodyPr>
            <a:lstStyle/>
            <a:p>
              <a:r>
                <a:rPr lang="en-US">
                  <a:solidFill>
                    <a:srgbClr val="FF0000"/>
                  </a:solidFill>
                </a:rPr>
                <a:t>1</a:t>
              </a:r>
            </a:p>
          </p:txBody>
        </p:sp>
        <p:sp>
          <p:nvSpPr>
            <p:cNvPr id="139319" name="Oval 63"/>
            <p:cNvSpPr>
              <a:spLocks noChangeArrowheads="1"/>
            </p:cNvSpPr>
            <p:nvPr/>
          </p:nvSpPr>
          <p:spPr bwMode="auto">
            <a:xfrm>
              <a:off x="2304" y="3552"/>
              <a:ext cx="240" cy="240"/>
            </a:xfrm>
            <a:prstGeom prst="ellipse">
              <a:avLst/>
            </a:prstGeom>
            <a:solidFill>
              <a:schemeClr val="bg1"/>
            </a:solidFill>
            <a:ln w="9525">
              <a:solidFill>
                <a:schemeClr val="tx1"/>
              </a:solidFill>
              <a:round/>
              <a:headEnd/>
              <a:tailEnd/>
            </a:ln>
          </p:spPr>
          <p:txBody>
            <a:bodyPr wrap="none" anchor="ctr"/>
            <a:lstStyle/>
            <a:p>
              <a:pPr algn="ctr"/>
              <a:r>
                <a:rPr lang="en-US"/>
                <a:t>H</a:t>
              </a:r>
            </a:p>
          </p:txBody>
        </p:sp>
        <p:cxnSp>
          <p:nvCxnSpPr>
            <p:cNvPr id="139320" name="AutoShape 64"/>
            <p:cNvCxnSpPr>
              <a:cxnSpLocks noChangeShapeType="1"/>
              <a:stCxn id="139310" idx="4"/>
              <a:endCxn id="139319" idx="0"/>
            </p:cNvCxnSpPr>
            <p:nvPr/>
          </p:nvCxnSpPr>
          <p:spPr bwMode="auto">
            <a:xfrm flipH="1">
              <a:off x="2424" y="3194"/>
              <a:ext cx="48" cy="358"/>
            </a:xfrm>
            <a:prstGeom prst="straightConnector1">
              <a:avLst/>
            </a:prstGeom>
            <a:noFill/>
            <a:ln w="9525">
              <a:solidFill>
                <a:schemeClr val="tx1"/>
              </a:solidFill>
              <a:round/>
              <a:headEnd/>
              <a:tailEnd/>
            </a:ln>
          </p:spPr>
        </p:cxnSp>
        <p:sp>
          <p:nvSpPr>
            <p:cNvPr id="139321" name="Text Box 65"/>
            <p:cNvSpPr txBox="1">
              <a:spLocks noChangeArrowheads="1"/>
            </p:cNvSpPr>
            <p:nvPr/>
          </p:nvSpPr>
          <p:spPr bwMode="auto">
            <a:xfrm>
              <a:off x="3312" y="1734"/>
              <a:ext cx="48" cy="173"/>
            </a:xfrm>
            <a:prstGeom prst="rect">
              <a:avLst/>
            </a:prstGeom>
            <a:noFill/>
            <a:ln w="9525">
              <a:noFill/>
              <a:miter lim="800000"/>
              <a:headEnd/>
              <a:tailEnd/>
            </a:ln>
          </p:spPr>
          <p:txBody>
            <a:bodyPr lIns="0" tIns="0" rIns="0" bIns="0">
              <a:spAutoFit/>
            </a:bodyPr>
            <a:lstStyle/>
            <a:p>
              <a:r>
                <a:rPr lang="en-US">
                  <a:solidFill>
                    <a:srgbClr val="FF0000"/>
                  </a:solidFill>
                </a:rPr>
                <a:t>1</a:t>
              </a:r>
            </a:p>
          </p:txBody>
        </p:sp>
        <p:sp>
          <p:nvSpPr>
            <p:cNvPr id="139322" name="Text Box 66"/>
            <p:cNvSpPr txBox="1">
              <a:spLocks noChangeArrowheads="1"/>
            </p:cNvSpPr>
            <p:nvPr/>
          </p:nvSpPr>
          <p:spPr bwMode="auto">
            <a:xfrm>
              <a:off x="2448" y="2208"/>
              <a:ext cx="48" cy="173"/>
            </a:xfrm>
            <a:prstGeom prst="rect">
              <a:avLst/>
            </a:prstGeom>
            <a:noFill/>
            <a:ln w="9525">
              <a:noFill/>
              <a:miter lim="800000"/>
              <a:headEnd/>
              <a:tailEnd/>
            </a:ln>
          </p:spPr>
          <p:txBody>
            <a:bodyPr lIns="0" tIns="0" rIns="0" bIns="0">
              <a:spAutoFit/>
            </a:bodyPr>
            <a:lstStyle/>
            <a:p>
              <a:r>
                <a:rPr lang="en-US">
                  <a:solidFill>
                    <a:srgbClr val="FF0000"/>
                  </a:solidFill>
                </a:rPr>
                <a:t>1</a:t>
              </a:r>
            </a:p>
          </p:txBody>
        </p:sp>
        <p:sp>
          <p:nvSpPr>
            <p:cNvPr id="139323" name="Text Box 67"/>
            <p:cNvSpPr txBox="1">
              <a:spLocks noChangeArrowheads="1"/>
            </p:cNvSpPr>
            <p:nvPr/>
          </p:nvSpPr>
          <p:spPr bwMode="auto">
            <a:xfrm>
              <a:off x="2400" y="2742"/>
              <a:ext cx="48" cy="173"/>
            </a:xfrm>
            <a:prstGeom prst="rect">
              <a:avLst/>
            </a:prstGeom>
            <a:noFill/>
            <a:ln w="9525">
              <a:noFill/>
              <a:miter lim="800000"/>
              <a:headEnd/>
              <a:tailEnd/>
            </a:ln>
          </p:spPr>
          <p:txBody>
            <a:bodyPr lIns="0" tIns="0" rIns="0" bIns="0">
              <a:spAutoFit/>
            </a:bodyPr>
            <a:lstStyle/>
            <a:p>
              <a:r>
                <a:rPr lang="en-US">
                  <a:solidFill>
                    <a:srgbClr val="FF0000"/>
                  </a:solidFill>
                </a:rPr>
                <a:t>1</a:t>
              </a:r>
            </a:p>
          </p:txBody>
        </p:sp>
        <p:sp>
          <p:nvSpPr>
            <p:cNvPr id="139324" name="Text Box 68"/>
            <p:cNvSpPr txBox="1">
              <a:spLocks noChangeArrowheads="1"/>
            </p:cNvSpPr>
            <p:nvPr/>
          </p:nvSpPr>
          <p:spPr bwMode="auto">
            <a:xfrm>
              <a:off x="2352" y="3264"/>
              <a:ext cx="48" cy="173"/>
            </a:xfrm>
            <a:prstGeom prst="rect">
              <a:avLst/>
            </a:prstGeom>
            <a:noFill/>
            <a:ln w="9525">
              <a:noFill/>
              <a:miter lim="800000"/>
              <a:headEnd/>
              <a:tailEnd/>
            </a:ln>
          </p:spPr>
          <p:txBody>
            <a:bodyPr lIns="0" tIns="0" rIns="0" bIns="0">
              <a:spAutoFit/>
            </a:bodyPr>
            <a:lstStyle/>
            <a:p>
              <a:r>
                <a:rPr lang="en-US">
                  <a:solidFill>
                    <a:srgbClr val="FF0000"/>
                  </a:solidFill>
                </a:rPr>
                <a:t>1</a:t>
              </a:r>
            </a:p>
          </p:txBody>
        </p:sp>
        <p:sp>
          <p:nvSpPr>
            <p:cNvPr id="139325" name="Text Box 69"/>
            <p:cNvSpPr txBox="1">
              <a:spLocks noChangeArrowheads="1"/>
            </p:cNvSpPr>
            <p:nvPr/>
          </p:nvSpPr>
          <p:spPr bwMode="auto">
            <a:xfrm>
              <a:off x="3600" y="2227"/>
              <a:ext cx="48" cy="173"/>
            </a:xfrm>
            <a:prstGeom prst="rect">
              <a:avLst/>
            </a:prstGeom>
            <a:noFill/>
            <a:ln w="9525">
              <a:noFill/>
              <a:miter lim="800000"/>
              <a:headEnd/>
              <a:tailEnd/>
            </a:ln>
          </p:spPr>
          <p:txBody>
            <a:bodyPr lIns="0" tIns="0" rIns="0" bIns="0">
              <a:spAutoFit/>
            </a:bodyPr>
            <a:lstStyle/>
            <a:p>
              <a:r>
                <a:rPr lang="en-US">
                  <a:solidFill>
                    <a:srgbClr val="FF0000"/>
                  </a:solidFill>
                </a:rPr>
                <a:t>1</a:t>
              </a:r>
            </a:p>
          </p:txBody>
        </p:sp>
        <p:sp>
          <p:nvSpPr>
            <p:cNvPr id="139326" name="Text Box 70"/>
            <p:cNvSpPr txBox="1">
              <a:spLocks noChangeArrowheads="1"/>
            </p:cNvSpPr>
            <p:nvPr/>
          </p:nvSpPr>
          <p:spPr bwMode="auto">
            <a:xfrm>
              <a:off x="3648" y="2736"/>
              <a:ext cx="48" cy="173"/>
            </a:xfrm>
            <a:prstGeom prst="rect">
              <a:avLst/>
            </a:prstGeom>
            <a:noFill/>
            <a:ln w="9525">
              <a:noFill/>
              <a:miter lim="800000"/>
              <a:headEnd/>
              <a:tailEnd/>
            </a:ln>
          </p:spPr>
          <p:txBody>
            <a:bodyPr lIns="0" tIns="0" rIns="0" bIns="0">
              <a:spAutoFit/>
            </a:bodyPr>
            <a:lstStyle/>
            <a:p>
              <a:r>
                <a:rPr lang="en-US">
                  <a:solidFill>
                    <a:srgbClr val="FF0000"/>
                  </a:solidFill>
                </a:rPr>
                <a:t>1</a:t>
              </a:r>
            </a:p>
          </p:txBody>
        </p:sp>
        <p:sp>
          <p:nvSpPr>
            <p:cNvPr id="139327" name="Text Box 71"/>
            <p:cNvSpPr txBox="1">
              <a:spLocks noChangeArrowheads="1"/>
            </p:cNvSpPr>
            <p:nvPr/>
          </p:nvSpPr>
          <p:spPr bwMode="auto">
            <a:xfrm>
              <a:off x="2352" y="1981"/>
              <a:ext cx="48" cy="173"/>
            </a:xfrm>
            <a:prstGeom prst="rect">
              <a:avLst/>
            </a:prstGeom>
            <a:noFill/>
            <a:ln w="9525">
              <a:noFill/>
              <a:miter lim="800000"/>
              <a:headEnd/>
              <a:tailEnd/>
            </a:ln>
          </p:spPr>
          <p:txBody>
            <a:bodyPr lIns="0" tIns="0" rIns="0" bIns="0">
              <a:spAutoFit/>
            </a:bodyPr>
            <a:lstStyle/>
            <a:p>
              <a:r>
                <a:rPr lang="en-US">
                  <a:solidFill>
                    <a:srgbClr val="2B5DD9"/>
                  </a:solidFill>
                </a:rPr>
                <a:t>3</a:t>
              </a:r>
            </a:p>
          </p:txBody>
        </p:sp>
        <p:sp>
          <p:nvSpPr>
            <p:cNvPr id="139328" name="Text Box 72"/>
            <p:cNvSpPr txBox="1">
              <a:spLocks noChangeArrowheads="1"/>
            </p:cNvSpPr>
            <p:nvPr/>
          </p:nvSpPr>
          <p:spPr bwMode="auto">
            <a:xfrm>
              <a:off x="3696" y="1987"/>
              <a:ext cx="48" cy="173"/>
            </a:xfrm>
            <a:prstGeom prst="rect">
              <a:avLst/>
            </a:prstGeom>
            <a:noFill/>
            <a:ln w="9525">
              <a:noFill/>
              <a:miter lim="800000"/>
              <a:headEnd/>
              <a:tailEnd/>
            </a:ln>
          </p:spPr>
          <p:txBody>
            <a:bodyPr lIns="0" tIns="0" rIns="0" bIns="0">
              <a:spAutoFit/>
            </a:bodyPr>
            <a:lstStyle/>
            <a:p>
              <a:r>
                <a:rPr lang="en-US">
                  <a:solidFill>
                    <a:srgbClr val="2B5DD9"/>
                  </a:solidFill>
                </a:rPr>
                <a:t>4</a:t>
              </a:r>
            </a:p>
          </p:txBody>
        </p:sp>
        <p:sp>
          <p:nvSpPr>
            <p:cNvPr id="139329" name="Text Box 73"/>
            <p:cNvSpPr txBox="1">
              <a:spLocks noChangeArrowheads="1"/>
            </p:cNvSpPr>
            <p:nvPr/>
          </p:nvSpPr>
          <p:spPr bwMode="auto">
            <a:xfrm>
              <a:off x="2282" y="2474"/>
              <a:ext cx="48" cy="173"/>
            </a:xfrm>
            <a:prstGeom prst="rect">
              <a:avLst/>
            </a:prstGeom>
            <a:noFill/>
            <a:ln w="9525">
              <a:noFill/>
              <a:miter lim="800000"/>
              <a:headEnd/>
              <a:tailEnd/>
            </a:ln>
          </p:spPr>
          <p:txBody>
            <a:bodyPr lIns="0" tIns="0" rIns="0" bIns="0">
              <a:spAutoFit/>
            </a:bodyPr>
            <a:lstStyle/>
            <a:p>
              <a:r>
                <a:rPr lang="en-US">
                  <a:solidFill>
                    <a:srgbClr val="2B5DD9"/>
                  </a:solidFill>
                </a:rPr>
                <a:t>2</a:t>
              </a:r>
            </a:p>
          </p:txBody>
        </p:sp>
        <p:sp>
          <p:nvSpPr>
            <p:cNvPr id="139330" name="Text Box 74"/>
            <p:cNvSpPr txBox="1">
              <a:spLocks noChangeArrowheads="1"/>
            </p:cNvSpPr>
            <p:nvPr/>
          </p:nvSpPr>
          <p:spPr bwMode="auto">
            <a:xfrm>
              <a:off x="2256" y="2969"/>
              <a:ext cx="48" cy="173"/>
            </a:xfrm>
            <a:prstGeom prst="rect">
              <a:avLst/>
            </a:prstGeom>
            <a:noFill/>
            <a:ln w="9525">
              <a:noFill/>
              <a:miter lim="800000"/>
              <a:headEnd/>
              <a:tailEnd/>
            </a:ln>
          </p:spPr>
          <p:txBody>
            <a:bodyPr lIns="0" tIns="0" rIns="0" bIns="0">
              <a:spAutoFit/>
            </a:bodyPr>
            <a:lstStyle/>
            <a:p>
              <a:r>
                <a:rPr lang="en-US">
                  <a:solidFill>
                    <a:srgbClr val="2B5DD9"/>
                  </a:solidFill>
                </a:rPr>
                <a:t>1</a:t>
              </a:r>
            </a:p>
          </p:txBody>
        </p:sp>
        <p:sp>
          <p:nvSpPr>
            <p:cNvPr id="139331" name="Text Box 75"/>
            <p:cNvSpPr txBox="1">
              <a:spLocks noChangeArrowheads="1"/>
            </p:cNvSpPr>
            <p:nvPr/>
          </p:nvSpPr>
          <p:spPr bwMode="auto">
            <a:xfrm>
              <a:off x="2160" y="3587"/>
              <a:ext cx="48" cy="173"/>
            </a:xfrm>
            <a:prstGeom prst="rect">
              <a:avLst/>
            </a:prstGeom>
            <a:noFill/>
            <a:ln w="9525">
              <a:noFill/>
              <a:miter lim="800000"/>
              <a:headEnd/>
              <a:tailEnd/>
            </a:ln>
          </p:spPr>
          <p:txBody>
            <a:bodyPr lIns="0" tIns="0" rIns="0" bIns="0">
              <a:spAutoFit/>
            </a:bodyPr>
            <a:lstStyle/>
            <a:p>
              <a:r>
                <a:rPr lang="en-US">
                  <a:solidFill>
                    <a:srgbClr val="2B5DD9"/>
                  </a:solidFill>
                </a:rPr>
                <a:t>0</a:t>
              </a:r>
            </a:p>
          </p:txBody>
        </p:sp>
        <p:sp>
          <p:nvSpPr>
            <p:cNvPr id="139332" name="Text Box 76"/>
            <p:cNvSpPr txBox="1">
              <a:spLocks noChangeArrowheads="1"/>
            </p:cNvSpPr>
            <p:nvPr/>
          </p:nvSpPr>
          <p:spPr bwMode="auto">
            <a:xfrm>
              <a:off x="3840" y="2998"/>
              <a:ext cx="48" cy="173"/>
            </a:xfrm>
            <a:prstGeom prst="rect">
              <a:avLst/>
            </a:prstGeom>
            <a:noFill/>
            <a:ln w="9525">
              <a:noFill/>
              <a:miter lim="800000"/>
              <a:headEnd/>
              <a:tailEnd/>
            </a:ln>
          </p:spPr>
          <p:txBody>
            <a:bodyPr lIns="0" tIns="0" rIns="0" bIns="0">
              <a:spAutoFit/>
            </a:bodyPr>
            <a:lstStyle/>
            <a:p>
              <a:r>
                <a:rPr lang="en-US">
                  <a:solidFill>
                    <a:srgbClr val="2B5DD9"/>
                  </a:solidFill>
                </a:rPr>
                <a:t>0</a:t>
              </a:r>
            </a:p>
          </p:txBody>
        </p:sp>
        <p:sp>
          <p:nvSpPr>
            <p:cNvPr id="139333" name="Text Box 77"/>
            <p:cNvSpPr txBox="1">
              <a:spLocks noChangeArrowheads="1"/>
            </p:cNvSpPr>
            <p:nvPr/>
          </p:nvSpPr>
          <p:spPr bwMode="auto">
            <a:xfrm>
              <a:off x="3744" y="2470"/>
              <a:ext cx="48" cy="173"/>
            </a:xfrm>
            <a:prstGeom prst="rect">
              <a:avLst/>
            </a:prstGeom>
            <a:noFill/>
            <a:ln w="9525">
              <a:noFill/>
              <a:miter lim="800000"/>
              <a:headEnd/>
              <a:tailEnd/>
            </a:ln>
          </p:spPr>
          <p:txBody>
            <a:bodyPr lIns="0" tIns="0" rIns="0" bIns="0">
              <a:spAutoFit/>
            </a:bodyPr>
            <a:lstStyle/>
            <a:p>
              <a:r>
                <a:rPr lang="en-US">
                  <a:solidFill>
                    <a:srgbClr val="2B5DD9"/>
                  </a:solidFill>
                </a:rPr>
                <a:t>1</a:t>
              </a:r>
            </a:p>
          </p:txBody>
        </p:sp>
        <p:sp>
          <p:nvSpPr>
            <p:cNvPr id="139334" name="Rectangle 78"/>
            <p:cNvSpPr>
              <a:spLocks noChangeArrowheads="1"/>
            </p:cNvSpPr>
            <p:nvPr/>
          </p:nvSpPr>
          <p:spPr bwMode="auto">
            <a:xfrm>
              <a:off x="3504" y="2963"/>
              <a:ext cx="240" cy="240"/>
            </a:xfrm>
            <a:prstGeom prst="rect">
              <a:avLst/>
            </a:prstGeom>
            <a:noFill/>
            <a:ln w="22225">
              <a:solidFill>
                <a:schemeClr val="tx1"/>
              </a:solidFill>
              <a:miter lim="800000"/>
              <a:headEnd/>
              <a:tailEnd/>
            </a:ln>
          </p:spPr>
          <p:txBody>
            <a:bodyPr wrap="none" anchor="ctr"/>
            <a:lstStyle/>
            <a:p>
              <a:pPr eaLnBrk="0" hangingPunct="0"/>
              <a:endParaRPr lang="fa-IR">
                <a:cs typeface="Times New Roman" pitchFamily="18" charset="0"/>
              </a:endParaRPr>
            </a:p>
          </p:txBody>
        </p:sp>
        <p:sp>
          <p:nvSpPr>
            <p:cNvPr id="139335" name="Rectangle 79"/>
            <p:cNvSpPr>
              <a:spLocks noChangeArrowheads="1"/>
            </p:cNvSpPr>
            <p:nvPr/>
          </p:nvSpPr>
          <p:spPr bwMode="auto">
            <a:xfrm>
              <a:off x="2304" y="3552"/>
              <a:ext cx="240" cy="240"/>
            </a:xfrm>
            <a:prstGeom prst="rect">
              <a:avLst/>
            </a:prstGeom>
            <a:noFill/>
            <a:ln w="22225">
              <a:solidFill>
                <a:schemeClr val="tx1"/>
              </a:solidFill>
              <a:miter lim="800000"/>
              <a:headEnd/>
              <a:tailEnd/>
            </a:ln>
          </p:spPr>
          <p:txBody>
            <a:bodyPr wrap="none" anchor="ctr"/>
            <a:lstStyle/>
            <a:p>
              <a:pPr eaLnBrk="0" hangingPunct="0"/>
              <a:endParaRPr lang="fa-IR">
                <a:cs typeface="Times New Roman" pitchFamily="18" charset="0"/>
              </a:endParaRPr>
            </a:p>
          </p:txBody>
        </p:sp>
      </p:grpSp>
      <p:grpSp>
        <p:nvGrpSpPr>
          <p:cNvPr id="8" name="Group 80"/>
          <p:cNvGrpSpPr>
            <a:grpSpLocks/>
          </p:cNvGrpSpPr>
          <p:nvPr/>
        </p:nvGrpSpPr>
        <p:grpSpPr bwMode="auto">
          <a:xfrm>
            <a:off x="2730500" y="2959100"/>
            <a:ext cx="533400" cy="622300"/>
            <a:chOff x="720" y="1797"/>
            <a:chExt cx="336" cy="392"/>
          </a:xfrm>
        </p:grpSpPr>
        <p:sp>
          <p:nvSpPr>
            <p:cNvPr id="139303" name="Text Box 81"/>
            <p:cNvSpPr txBox="1">
              <a:spLocks noChangeArrowheads="1"/>
            </p:cNvSpPr>
            <p:nvPr/>
          </p:nvSpPr>
          <p:spPr bwMode="auto">
            <a:xfrm>
              <a:off x="720" y="1824"/>
              <a:ext cx="336" cy="365"/>
            </a:xfrm>
            <a:prstGeom prst="rect">
              <a:avLst/>
            </a:prstGeom>
            <a:noFill/>
            <a:ln w="9525">
              <a:noFill/>
              <a:miter lim="800000"/>
              <a:headEnd/>
              <a:tailEnd/>
            </a:ln>
          </p:spPr>
          <p:txBody>
            <a:bodyPr>
              <a:spAutoFit/>
            </a:bodyPr>
            <a:lstStyle/>
            <a:p>
              <a:r>
                <a:rPr lang="en-US" sz="3200">
                  <a:sym typeface="Wingdings" pitchFamily="2" charset="2"/>
                </a:rPr>
                <a:t></a:t>
              </a:r>
            </a:p>
          </p:txBody>
        </p:sp>
        <p:sp>
          <p:nvSpPr>
            <p:cNvPr id="139304" name="Text Box 82"/>
            <p:cNvSpPr txBox="1">
              <a:spLocks noChangeArrowheads="1"/>
            </p:cNvSpPr>
            <p:nvPr/>
          </p:nvSpPr>
          <p:spPr bwMode="auto">
            <a:xfrm>
              <a:off x="746" y="1797"/>
              <a:ext cx="196" cy="231"/>
            </a:xfrm>
            <a:prstGeom prst="rect">
              <a:avLst/>
            </a:prstGeom>
            <a:noFill/>
            <a:ln w="9525">
              <a:noFill/>
              <a:miter lim="800000"/>
              <a:headEnd/>
              <a:tailEnd/>
            </a:ln>
          </p:spPr>
          <p:txBody>
            <a:bodyPr wrap="none">
              <a:spAutoFit/>
            </a:bodyPr>
            <a:lstStyle/>
            <a:p>
              <a:r>
                <a:rPr lang="en-US">
                  <a:solidFill>
                    <a:srgbClr val="5F5F5F"/>
                  </a:solidFill>
                </a:rPr>
                <a:t>1</a:t>
              </a:r>
            </a:p>
          </p:txBody>
        </p:sp>
      </p:grpSp>
      <p:grpSp>
        <p:nvGrpSpPr>
          <p:cNvPr id="9" name="Group 83"/>
          <p:cNvGrpSpPr>
            <a:grpSpLocks/>
          </p:cNvGrpSpPr>
          <p:nvPr/>
        </p:nvGrpSpPr>
        <p:grpSpPr bwMode="auto">
          <a:xfrm>
            <a:off x="2578100" y="3873500"/>
            <a:ext cx="533400" cy="622300"/>
            <a:chOff x="720" y="1797"/>
            <a:chExt cx="336" cy="392"/>
          </a:xfrm>
        </p:grpSpPr>
        <p:sp>
          <p:nvSpPr>
            <p:cNvPr id="139301" name="Text Box 84"/>
            <p:cNvSpPr txBox="1">
              <a:spLocks noChangeArrowheads="1"/>
            </p:cNvSpPr>
            <p:nvPr/>
          </p:nvSpPr>
          <p:spPr bwMode="auto">
            <a:xfrm>
              <a:off x="720" y="1824"/>
              <a:ext cx="336" cy="365"/>
            </a:xfrm>
            <a:prstGeom prst="rect">
              <a:avLst/>
            </a:prstGeom>
            <a:noFill/>
            <a:ln w="9525">
              <a:noFill/>
              <a:miter lim="800000"/>
              <a:headEnd/>
              <a:tailEnd/>
            </a:ln>
          </p:spPr>
          <p:txBody>
            <a:bodyPr>
              <a:spAutoFit/>
            </a:bodyPr>
            <a:lstStyle/>
            <a:p>
              <a:r>
                <a:rPr lang="en-US" sz="3200">
                  <a:sym typeface="Wingdings" pitchFamily="2" charset="2"/>
                </a:rPr>
                <a:t></a:t>
              </a:r>
            </a:p>
          </p:txBody>
        </p:sp>
        <p:sp>
          <p:nvSpPr>
            <p:cNvPr id="139302" name="Text Box 85"/>
            <p:cNvSpPr txBox="1">
              <a:spLocks noChangeArrowheads="1"/>
            </p:cNvSpPr>
            <p:nvPr/>
          </p:nvSpPr>
          <p:spPr bwMode="auto">
            <a:xfrm>
              <a:off x="746" y="1797"/>
              <a:ext cx="196" cy="231"/>
            </a:xfrm>
            <a:prstGeom prst="rect">
              <a:avLst/>
            </a:prstGeom>
            <a:noFill/>
            <a:ln w="9525">
              <a:noFill/>
              <a:miter lim="800000"/>
              <a:headEnd/>
              <a:tailEnd/>
            </a:ln>
          </p:spPr>
          <p:txBody>
            <a:bodyPr wrap="none">
              <a:spAutoFit/>
            </a:bodyPr>
            <a:lstStyle/>
            <a:p>
              <a:r>
                <a:rPr lang="en-US">
                  <a:solidFill>
                    <a:srgbClr val="5F5F5F"/>
                  </a:solidFill>
                </a:rPr>
                <a:t>2</a:t>
              </a:r>
            </a:p>
          </p:txBody>
        </p:sp>
      </p:grpSp>
      <p:grpSp>
        <p:nvGrpSpPr>
          <p:cNvPr id="10" name="Group 86"/>
          <p:cNvGrpSpPr>
            <a:grpSpLocks/>
          </p:cNvGrpSpPr>
          <p:nvPr/>
        </p:nvGrpSpPr>
        <p:grpSpPr bwMode="auto">
          <a:xfrm>
            <a:off x="2501900" y="4635500"/>
            <a:ext cx="533400" cy="622300"/>
            <a:chOff x="720" y="1797"/>
            <a:chExt cx="336" cy="392"/>
          </a:xfrm>
        </p:grpSpPr>
        <p:sp>
          <p:nvSpPr>
            <p:cNvPr id="139299" name="Text Box 87"/>
            <p:cNvSpPr txBox="1">
              <a:spLocks noChangeArrowheads="1"/>
            </p:cNvSpPr>
            <p:nvPr/>
          </p:nvSpPr>
          <p:spPr bwMode="auto">
            <a:xfrm>
              <a:off x="720" y="1824"/>
              <a:ext cx="336" cy="365"/>
            </a:xfrm>
            <a:prstGeom prst="rect">
              <a:avLst/>
            </a:prstGeom>
            <a:noFill/>
            <a:ln w="9525">
              <a:noFill/>
              <a:miter lim="800000"/>
              <a:headEnd/>
              <a:tailEnd/>
            </a:ln>
          </p:spPr>
          <p:txBody>
            <a:bodyPr>
              <a:spAutoFit/>
            </a:bodyPr>
            <a:lstStyle/>
            <a:p>
              <a:r>
                <a:rPr lang="en-US" sz="3200">
                  <a:sym typeface="Wingdings" pitchFamily="2" charset="2"/>
                </a:rPr>
                <a:t></a:t>
              </a:r>
            </a:p>
          </p:txBody>
        </p:sp>
        <p:sp>
          <p:nvSpPr>
            <p:cNvPr id="139300" name="Text Box 88"/>
            <p:cNvSpPr txBox="1">
              <a:spLocks noChangeArrowheads="1"/>
            </p:cNvSpPr>
            <p:nvPr/>
          </p:nvSpPr>
          <p:spPr bwMode="auto">
            <a:xfrm>
              <a:off x="746" y="1797"/>
              <a:ext cx="196" cy="231"/>
            </a:xfrm>
            <a:prstGeom prst="rect">
              <a:avLst/>
            </a:prstGeom>
            <a:noFill/>
            <a:ln w="9525">
              <a:noFill/>
              <a:miter lim="800000"/>
              <a:headEnd/>
              <a:tailEnd/>
            </a:ln>
          </p:spPr>
          <p:txBody>
            <a:bodyPr wrap="none">
              <a:spAutoFit/>
            </a:bodyPr>
            <a:lstStyle/>
            <a:p>
              <a:r>
                <a:rPr lang="en-US">
                  <a:solidFill>
                    <a:srgbClr val="5F5F5F"/>
                  </a:solidFill>
                </a:rPr>
                <a:t>3</a:t>
              </a:r>
            </a:p>
          </p:txBody>
        </p:sp>
      </p:grpSp>
      <p:grpSp>
        <p:nvGrpSpPr>
          <p:cNvPr id="11" name="Group 89"/>
          <p:cNvGrpSpPr>
            <a:grpSpLocks/>
          </p:cNvGrpSpPr>
          <p:nvPr/>
        </p:nvGrpSpPr>
        <p:grpSpPr bwMode="auto">
          <a:xfrm>
            <a:off x="5245100" y="3111500"/>
            <a:ext cx="533400" cy="622300"/>
            <a:chOff x="720" y="1797"/>
            <a:chExt cx="336" cy="392"/>
          </a:xfrm>
        </p:grpSpPr>
        <p:sp>
          <p:nvSpPr>
            <p:cNvPr id="139297" name="Text Box 90"/>
            <p:cNvSpPr txBox="1">
              <a:spLocks noChangeArrowheads="1"/>
            </p:cNvSpPr>
            <p:nvPr/>
          </p:nvSpPr>
          <p:spPr bwMode="auto">
            <a:xfrm>
              <a:off x="720" y="1824"/>
              <a:ext cx="336" cy="365"/>
            </a:xfrm>
            <a:prstGeom prst="rect">
              <a:avLst/>
            </a:prstGeom>
            <a:noFill/>
            <a:ln w="9525">
              <a:noFill/>
              <a:miter lim="800000"/>
              <a:headEnd/>
              <a:tailEnd/>
            </a:ln>
          </p:spPr>
          <p:txBody>
            <a:bodyPr>
              <a:spAutoFit/>
            </a:bodyPr>
            <a:lstStyle/>
            <a:p>
              <a:r>
                <a:rPr lang="en-US" sz="3200">
                  <a:sym typeface="Wingdings" pitchFamily="2" charset="2"/>
                </a:rPr>
                <a:t></a:t>
              </a:r>
            </a:p>
          </p:txBody>
        </p:sp>
        <p:sp>
          <p:nvSpPr>
            <p:cNvPr id="139298" name="Text Box 91"/>
            <p:cNvSpPr txBox="1">
              <a:spLocks noChangeArrowheads="1"/>
            </p:cNvSpPr>
            <p:nvPr/>
          </p:nvSpPr>
          <p:spPr bwMode="auto">
            <a:xfrm>
              <a:off x="746" y="1797"/>
              <a:ext cx="196" cy="231"/>
            </a:xfrm>
            <a:prstGeom prst="rect">
              <a:avLst/>
            </a:prstGeom>
            <a:noFill/>
            <a:ln w="9525">
              <a:noFill/>
              <a:miter lim="800000"/>
              <a:headEnd/>
              <a:tailEnd/>
            </a:ln>
          </p:spPr>
          <p:txBody>
            <a:bodyPr wrap="none">
              <a:spAutoFit/>
            </a:bodyPr>
            <a:lstStyle/>
            <a:p>
              <a:r>
                <a:rPr lang="en-US">
                  <a:solidFill>
                    <a:srgbClr val="5F5F5F"/>
                  </a:solidFill>
                </a:rPr>
                <a:t>4</a:t>
              </a:r>
            </a:p>
          </p:txBody>
        </p:sp>
      </p:grpSp>
      <p:grpSp>
        <p:nvGrpSpPr>
          <p:cNvPr id="12" name="Group 92"/>
          <p:cNvGrpSpPr>
            <a:grpSpLocks/>
          </p:cNvGrpSpPr>
          <p:nvPr/>
        </p:nvGrpSpPr>
        <p:grpSpPr bwMode="auto">
          <a:xfrm>
            <a:off x="4483100" y="3873500"/>
            <a:ext cx="533400" cy="622300"/>
            <a:chOff x="720" y="1797"/>
            <a:chExt cx="336" cy="392"/>
          </a:xfrm>
        </p:grpSpPr>
        <p:sp>
          <p:nvSpPr>
            <p:cNvPr id="139295" name="Text Box 93"/>
            <p:cNvSpPr txBox="1">
              <a:spLocks noChangeArrowheads="1"/>
            </p:cNvSpPr>
            <p:nvPr/>
          </p:nvSpPr>
          <p:spPr bwMode="auto">
            <a:xfrm>
              <a:off x="720" y="1824"/>
              <a:ext cx="336" cy="365"/>
            </a:xfrm>
            <a:prstGeom prst="rect">
              <a:avLst/>
            </a:prstGeom>
            <a:noFill/>
            <a:ln w="9525">
              <a:noFill/>
              <a:miter lim="800000"/>
              <a:headEnd/>
              <a:tailEnd/>
            </a:ln>
          </p:spPr>
          <p:txBody>
            <a:bodyPr>
              <a:spAutoFit/>
            </a:bodyPr>
            <a:lstStyle/>
            <a:p>
              <a:r>
                <a:rPr lang="en-US" sz="3200">
                  <a:sym typeface="Wingdings" pitchFamily="2" charset="2"/>
                </a:rPr>
                <a:t></a:t>
              </a:r>
            </a:p>
          </p:txBody>
        </p:sp>
        <p:sp>
          <p:nvSpPr>
            <p:cNvPr id="139296" name="Text Box 94"/>
            <p:cNvSpPr txBox="1">
              <a:spLocks noChangeArrowheads="1"/>
            </p:cNvSpPr>
            <p:nvPr/>
          </p:nvSpPr>
          <p:spPr bwMode="auto">
            <a:xfrm>
              <a:off x="746" y="1797"/>
              <a:ext cx="196" cy="231"/>
            </a:xfrm>
            <a:prstGeom prst="rect">
              <a:avLst/>
            </a:prstGeom>
            <a:noFill/>
            <a:ln w="9525">
              <a:noFill/>
              <a:miter lim="800000"/>
              <a:headEnd/>
              <a:tailEnd/>
            </a:ln>
          </p:spPr>
          <p:txBody>
            <a:bodyPr wrap="none">
              <a:spAutoFit/>
            </a:bodyPr>
            <a:lstStyle/>
            <a:p>
              <a:r>
                <a:rPr lang="en-US">
                  <a:solidFill>
                    <a:srgbClr val="5F5F5F"/>
                  </a:solidFill>
                </a:rPr>
                <a:t>5</a:t>
              </a:r>
            </a:p>
          </p:txBody>
        </p:sp>
      </p:grpSp>
      <p:grpSp>
        <p:nvGrpSpPr>
          <p:cNvPr id="13" name="Group 95"/>
          <p:cNvGrpSpPr>
            <a:grpSpLocks/>
          </p:cNvGrpSpPr>
          <p:nvPr/>
        </p:nvGrpSpPr>
        <p:grpSpPr bwMode="auto">
          <a:xfrm>
            <a:off x="4559300" y="4559300"/>
            <a:ext cx="533400" cy="622300"/>
            <a:chOff x="720" y="1797"/>
            <a:chExt cx="336" cy="392"/>
          </a:xfrm>
        </p:grpSpPr>
        <p:sp>
          <p:nvSpPr>
            <p:cNvPr id="139293" name="Text Box 96"/>
            <p:cNvSpPr txBox="1">
              <a:spLocks noChangeArrowheads="1"/>
            </p:cNvSpPr>
            <p:nvPr/>
          </p:nvSpPr>
          <p:spPr bwMode="auto">
            <a:xfrm>
              <a:off x="720" y="1824"/>
              <a:ext cx="336" cy="365"/>
            </a:xfrm>
            <a:prstGeom prst="rect">
              <a:avLst/>
            </a:prstGeom>
            <a:noFill/>
            <a:ln w="9525">
              <a:noFill/>
              <a:miter lim="800000"/>
              <a:headEnd/>
              <a:tailEnd/>
            </a:ln>
          </p:spPr>
          <p:txBody>
            <a:bodyPr>
              <a:spAutoFit/>
            </a:bodyPr>
            <a:lstStyle/>
            <a:p>
              <a:r>
                <a:rPr lang="en-US" sz="3200">
                  <a:sym typeface="Wingdings" pitchFamily="2" charset="2"/>
                </a:rPr>
                <a:t></a:t>
              </a:r>
            </a:p>
          </p:txBody>
        </p:sp>
        <p:sp>
          <p:nvSpPr>
            <p:cNvPr id="139294" name="Text Box 97"/>
            <p:cNvSpPr txBox="1">
              <a:spLocks noChangeArrowheads="1"/>
            </p:cNvSpPr>
            <p:nvPr/>
          </p:nvSpPr>
          <p:spPr bwMode="auto">
            <a:xfrm>
              <a:off x="746" y="1797"/>
              <a:ext cx="196" cy="231"/>
            </a:xfrm>
            <a:prstGeom prst="rect">
              <a:avLst/>
            </a:prstGeom>
            <a:noFill/>
            <a:ln w="9525">
              <a:noFill/>
              <a:miter lim="800000"/>
              <a:headEnd/>
              <a:tailEnd/>
            </a:ln>
          </p:spPr>
          <p:txBody>
            <a:bodyPr wrap="none">
              <a:spAutoFit/>
            </a:bodyPr>
            <a:lstStyle/>
            <a:p>
              <a:r>
                <a:rPr lang="en-US">
                  <a:solidFill>
                    <a:srgbClr val="5F5F5F"/>
                  </a:solidFill>
                </a:rPr>
                <a:t>6</a:t>
              </a:r>
            </a:p>
          </p:txBody>
        </p:sp>
      </p:grpSp>
      <p:sp>
        <p:nvSpPr>
          <p:cNvPr id="199778" name="Rectangle 98"/>
          <p:cNvSpPr>
            <a:spLocks noChangeArrowheads="1"/>
          </p:cNvSpPr>
          <p:nvPr/>
        </p:nvSpPr>
        <p:spPr bwMode="auto">
          <a:xfrm>
            <a:off x="6388100" y="3721100"/>
            <a:ext cx="1752600" cy="762000"/>
          </a:xfrm>
          <a:prstGeom prst="rect">
            <a:avLst/>
          </a:prstGeom>
          <a:solidFill>
            <a:schemeClr val="bg1"/>
          </a:solidFill>
          <a:ln w="9525">
            <a:noFill/>
            <a:miter lim="800000"/>
            <a:headEnd/>
            <a:tailEnd/>
          </a:ln>
        </p:spPr>
        <p:txBody>
          <a:bodyPr wrap="none" anchor="ctr"/>
          <a:lstStyle/>
          <a:p>
            <a:pPr eaLnBrk="0" hangingPunct="0"/>
            <a:endParaRPr lang="fa-IR">
              <a:cs typeface="Times New Roman" pitchFamily="18" charset="0"/>
            </a:endParaRPr>
          </a:p>
        </p:txBody>
      </p:sp>
      <p:sp>
        <p:nvSpPr>
          <p:cNvPr id="199779" name="Rectangle 99"/>
          <p:cNvSpPr>
            <a:spLocks noChangeArrowheads="1"/>
          </p:cNvSpPr>
          <p:nvPr/>
        </p:nvSpPr>
        <p:spPr bwMode="auto">
          <a:xfrm>
            <a:off x="6388100" y="4483100"/>
            <a:ext cx="1752600" cy="838200"/>
          </a:xfrm>
          <a:prstGeom prst="rect">
            <a:avLst/>
          </a:prstGeom>
          <a:solidFill>
            <a:schemeClr val="bg1"/>
          </a:solidFill>
          <a:ln w="9525">
            <a:noFill/>
            <a:miter lim="800000"/>
            <a:headEnd/>
            <a:tailEnd/>
          </a:ln>
        </p:spPr>
        <p:txBody>
          <a:bodyPr wrap="none" anchor="ctr"/>
          <a:lstStyle/>
          <a:p>
            <a:pPr eaLnBrk="0" hangingPunct="0"/>
            <a:endParaRPr lang="fa-IR">
              <a:cs typeface="Times New Roman" pitchFamily="18" charset="0"/>
            </a:endParaRPr>
          </a:p>
        </p:txBody>
      </p:sp>
      <p:sp>
        <p:nvSpPr>
          <p:cNvPr id="199780" name="Rectangle 100"/>
          <p:cNvSpPr>
            <a:spLocks noChangeArrowheads="1"/>
          </p:cNvSpPr>
          <p:nvPr/>
        </p:nvSpPr>
        <p:spPr bwMode="auto">
          <a:xfrm>
            <a:off x="6388100" y="5286375"/>
            <a:ext cx="1752600" cy="1066800"/>
          </a:xfrm>
          <a:prstGeom prst="rect">
            <a:avLst/>
          </a:prstGeom>
          <a:solidFill>
            <a:schemeClr val="bg1"/>
          </a:solidFill>
          <a:ln w="9525">
            <a:noFill/>
            <a:miter lim="800000"/>
            <a:headEnd/>
            <a:tailEnd/>
          </a:ln>
        </p:spPr>
        <p:txBody>
          <a:bodyPr wrap="none" anchor="ctr"/>
          <a:lstStyle/>
          <a:p>
            <a:pPr eaLnBrk="0" hangingPunct="0"/>
            <a:endParaRPr lang="fa-IR">
              <a:cs typeface="Times New Roman" pitchFamily="18" charset="0"/>
            </a:endParaRPr>
          </a:p>
        </p:txBody>
      </p:sp>
      <p:sp>
        <p:nvSpPr>
          <p:cNvPr id="199781" name="Rectangle 101"/>
          <p:cNvSpPr>
            <a:spLocks noChangeArrowheads="1"/>
          </p:cNvSpPr>
          <p:nvPr/>
        </p:nvSpPr>
        <p:spPr bwMode="auto">
          <a:xfrm>
            <a:off x="8445500" y="3721100"/>
            <a:ext cx="1905000" cy="1905000"/>
          </a:xfrm>
          <a:prstGeom prst="rect">
            <a:avLst/>
          </a:prstGeom>
          <a:solidFill>
            <a:schemeClr val="bg1"/>
          </a:solidFill>
          <a:ln w="9525">
            <a:noFill/>
            <a:miter lim="800000"/>
            <a:headEnd/>
            <a:tailEnd/>
          </a:ln>
        </p:spPr>
        <p:txBody>
          <a:bodyPr wrap="none" anchor="ctr"/>
          <a:lstStyle/>
          <a:p>
            <a:pPr eaLnBrk="0" hangingPunct="0"/>
            <a:endParaRPr lang="fa-IR">
              <a:cs typeface="Times New Roman" pitchFamily="18" charset="0"/>
            </a:endParaRPr>
          </a:p>
        </p:txBody>
      </p:sp>
      <p:sp>
        <p:nvSpPr>
          <p:cNvPr id="199782" name="Rectangle 102"/>
          <p:cNvSpPr>
            <a:spLocks noChangeArrowheads="1"/>
          </p:cNvSpPr>
          <p:nvPr/>
        </p:nvSpPr>
        <p:spPr bwMode="auto">
          <a:xfrm>
            <a:off x="2530475" y="3741739"/>
            <a:ext cx="1752600" cy="720725"/>
          </a:xfrm>
          <a:prstGeom prst="rect">
            <a:avLst/>
          </a:prstGeom>
          <a:solidFill>
            <a:schemeClr val="bg1"/>
          </a:solidFill>
          <a:ln w="9525">
            <a:noFill/>
            <a:miter lim="800000"/>
            <a:headEnd/>
            <a:tailEnd/>
          </a:ln>
        </p:spPr>
        <p:txBody>
          <a:bodyPr wrap="none" anchor="ctr"/>
          <a:lstStyle/>
          <a:p>
            <a:pPr eaLnBrk="0" hangingPunct="0"/>
            <a:endParaRPr lang="fa-IR">
              <a:cs typeface="Times New Roman" pitchFamily="18" charset="0"/>
            </a:endParaRPr>
          </a:p>
        </p:txBody>
      </p:sp>
      <p:sp>
        <p:nvSpPr>
          <p:cNvPr id="199783" name="Rectangle 103"/>
          <p:cNvSpPr>
            <a:spLocks noChangeArrowheads="1"/>
          </p:cNvSpPr>
          <p:nvPr/>
        </p:nvSpPr>
        <p:spPr bwMode="auto">
          <a:xfrm>
            <a:off x="2530475" y="4462463"/>
            <a:ext cx="1752600" cy="842962"/>
          </a:xfrm>
          <a:prstGeom prst="rect">
            <a:avLst/>
          </a:prstGeom>
          <a:solidFill>
            <a:schemeClr val="bg1"/>
          </a:solidFill>
          <a:ln w="9525">
            <a:noFill/>
            <a:miter lim="800000"/>
            <a:headEnd/>
            <a:tailEnd/>
          </a:ln>
        </p:spPr>
        <p:txBody>
          <a:bodyPr wrap="none" anchor="ctr"/>
          <a:lstStyle/>
          <a:p>
            <a:pPr eaLnBrk="0" hangingPunct="0"/>
            <a:endParaRPr lang="fa-IR">
              <a:cs typeface="Times New Roman" pitchFamily="18" charset="0"/>
            </a:endParaRPr>
          </a:p>
        </p:txBody>
      </p:sp>
      <p:sp>
        <p:nvSpPr>
          <p:cNvPr id="199784" name="Rectangle 104"/>
          <p:cNvSpPr>
            <a:spLocks noChangeArrowheads="1"/>
          </p:cNvSpPr>
          <p:nvPr/>
        </p:nvSpPr>
        <p:spPr bwMode="auto">
          <a:xfrm>
            <a:off x="2530475" y="5307013"/>
            <a:ext cx="1752600" cy="1066800"/>
          </a:xfrm>
          <a:prstGeom prst="rect">
            <a:avLst/>
          </a:prstGeom>
          <a:solidFill>
            <a:schemeClr val="bg1"/>
          </a:solidFill>
          <a:ln w="9525">
            <a:noFill/>
            <a:miter lim="800000"/>
            <a:headEnd/>
            <a:tailEnd/>
          </a:ln>
        </p:spPr>
        <p:txBody>
          <a:bodyPr wrap="none" anchor="ctr"/>
          <a:lstStyle/>
          <a:p>
            <a:pPr eaLnBrk="0" hangingPunct="0"/>
            <a:endParaRPr lang="fa-IR">
              <a:cs typeface="Times New Roman" pitchFamily="18" charset="0"/>
            </a:endParaRPr>
          </a:p>
        </p:txBody>
      </p:sp>
      <p:sp>
        <p:nvSpPr>
          <p:cNvPr id="199785" name="Rectangle 105"/>
          <p:cNvSpPr>
            <a:spLocks noChangeArrowheads="1"/>
          </p:cNvSpPr>
          <p:nvPr/>
        </p:nvSpPr>
        <p:spPr bwMode="auto">
          <a:xfrm>
            <a:off x="4330700" y="3741739"/>
            <a:ext cx="1752600" cy="720725"/>
          </a:xfrm>
          <a:prstGeom prst="rect">
            <a:avLst/>
          </a:prstGeom>
          <a:solidFill>
            <a:schemeClr val="bg1"/>
          </a:solidFill>
          <a:ln w="9525">
            <a:noFill/>
            <a:miter lim="800000"/>
            <a:headEnd/>
            <a:tailEnd/>
          </a:ln>
        </p:spPr>
        <p:txBody>
          <a:bodyPr wrap="none" anchor="ctr"/>
          <a:lstStyle/>
          <a:p>
            <a:pPr eaLnBrk="0" hangingPunct="0"/>
            <a:endParaRPr lang="fa-IR">
              <a:cs typeface="Times New Roman" pitchFamily="18" charset="0"/>
            </a:endParaRPr>
          </a:p>
        </p:txBody>
      </p:sp>
      <p:sp>
        <p:nvSpPr>
          <p:cNvPr id="199786" name="Rectangle 106"/>
          <p:cNvSpPr>
            <a:spLocks noChangeArrowheads="1"/>
          </p:cNvSpPr>
          <p:nvPr/>
        </p:nvSpPr>
        <p:spPr bwMode="auto">
          <a:xfrm>
            <a:off x="4330700" y="4462464"/>
            <a:ext cx="1752600" cy="935037"/>
          </a:xfrm>
          <a:prstGeom prst="rect">
            <a:avLst/>
          </a:prstGeom>
          <a:solidFill>
            <a:schemeClr val="bg1"/>
          </a:solidFill>
          <a:ln w="9525">
            <a:noFill/>
            <a:miter lim="800000"/>
            <a:headEnd/>
            <a:tailEnd/>
          </a:ln>
        </p:spPr>
        <p:txBody>
          <a:bodyPr wrap="none" anchor="ctr"/>
          <a:lstStyle/>
          <a:p>
            <a:pPr eaLnBrk="0" hangingPunct="0"/>
            <a:endParaRPr lang="fa-IR">
              <a:cs typeface="Times New Roman" pitchFamily="18" charset="0"/>
            </a:endParaRPr>
          </a:p>
        </p:txBody>
      </p:sp>
      <p:sp>
        <p:nvSpPr>
          <p:cNvPr id="139290" name="Text Box 107"/>
          <p:cNvSpPr txBox="1">
            <a:spLocks noChangeArrowheads="1"/>
          </p:cNvSpPr>
          <p:nvPr/>
        </p:nvSpPr>
        <p:spPr bwMode="auto">
          <a:xfrm>
            <a:off x="4254501" y="6159501"/>
            <a:ext cx="954107" cy="461665"/>
          </a:xfrm>
          <a:prstGeom prst="rect">
            <a:avLst/>
          </a:prstGeom>
          <a:noFill/>
          <a:ln w="9525">
            <a:noFill/>
            <a:miter lim="800000"/>
            <a:headEnd/>
            <a:tailEnd/>
          </a:ln>
        </p:spPr>
        <p:txBody>
          <a:bodyPr wrap="none">
            <a:spAutoFit/>
          </a:bodyPr>
          <a:lstStyle/>
          <a:p>
            <a:r>
              <a:rPr lang="en-US" sz="2400"/>
              <a:t>h ≤ h*</a:t>
            </a:r>
          </a:p>
        </p:txBody>
      </p:sp>
      <p:sp>
        <p:nvSpPr>
          <p:cNvPr id="139291" name="Text Box 108"/>
          <p:cNvSpPr txBox="1">
            <a:spLocks noChangeArrowheads="1"/>
          </p:cNvSpPr>
          <p:nvPr/>
        </p:nvSpPr>
        <p:spPr bwMode="auto">
          <a:xfrm>
            <a:off x="9359901" y="6083301"/>
            <a:ext cx="954107" cy="461665"/>
          </a:xfrm>
          <a:prstGeom prst="rect">
            <a:avLst/>
          </a:prstGeom>
          <a:noFill/>
          <a:ln w="9525">
            <a:noFill/>
            <a:miter lim="800000"/>
            <a:headEnd/>
            <a:tailEnd/>
          </a:ln>
        </p:spPr>
        <p:txBody>
          <a:bodyPr wrap="none">
            <a:spAutoFit/>
          </a:bodyPr>
          <a:lstStyle/>
          <a:p>
            <a:r>
              <a:rPr lang="en-US" sz="2400"/>
              <a:t>h ≤ h*</a:t>
            </a:r>
          </a:p>
        </p:txBody>
      </p:sp>
      <p:sp>
        <p:nvSpPr>
          <p:cNvPr id="139292" name="Text Box 109"/>
          <p:cNvSpPr txBox="1">
            <a:spLocks noChangeArrowheads="1"/>
          </p:cNvSpPr>
          <p:nvPr/>
        </p:nvSpPr>
        <p:spPr bwMode="auto">
          <a:xfrm>
            <a:off x="9664700" y="6038851"/>
            <a:ext cx="343364" cy="584775"/>
          </a:xfrm>
          <a:prstGeom prst="rect">
            <a:avLst/>
          </a:prstGeom>
          <a:noFill/>
          <a:ln w="9525">
            <a:noFill/>
            <a:miter lim="800000"/>
            <a:headEnd/>
            <a:tailEnd/>
          </a:ln>
        </p:spPr>
        <p:txBody>
          <a:bodyPr wrap="none">
            <a:spAutoFit/>
          </a:bodyPr>
          <a:lstStyle/>
          <a:p>
            <a:r>
              <a:rPr lang="en-US" sz="320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9778"/>
                                        </p:tgtEl>
                                        <p:attrNameLst>
                                          <p:attrName>style.visibility</p:attrName>
                                        </p:attrNameLst>
                                      </p:cBhvr>
                                      <p:to>
                                        <p:strVal val="visible"/>
                                      </p:to>
                                    </p:set>
                                    <p:animEffect transition="in" filter="fade">
                                      <p:cBhvr>
                                        <p:cTn id="7" dur="2000"/>
                                        <p:tgtEl>
                                          <p:spTgt spid="19977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9779"/>
                                        </p:tgtEl>
                                        <p:attrNameLst>
                                          <p:attrName>style.visibility</p:attrName>
                                        </p:attrNameLst>
                                      </p:cBhvr>
                                      <p:to>
                                        <p:strVal val="visible"/>
                                      </p:to>
                                    </p:set>
                                    <p:animEffect transition="in" filter="fade">
                                      <p:cBhvr>
                                        <p:cTn id="10" dur="2000"/>
                                        <p:tgtEl>
                                          <p:spTgt spid="19977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99780"/>
                                        </p:tgtEl>
                                        <p:attrNameLst>
                                          <p:attrName>style.visibility</p:attrName>
                                        </p:attrNameLst>
                                      </p:cBhvr>
                                      <p:to>
                                        <p:strVal val="visible"/>
                                      </p:to>
                                    </p:set>
                                    <p:animEffect transition="in" filter="fade">
                                      <p:cBhvr>
                                        <p:cTn id="13" dur="2000"/>
                                        <p:tgtEl>
                                          <p:spTgt spid="19978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99781"/>
                                        </p:tgtEl>
                                        <p:attrNameLst>
                                          <p:attrName>style.visibility</p:attrName>
                                        </p:attrNameLst>
                                      </p:cBhvr>
                                      <p:to>
                                        <p:strVal val="visible"/>
                                      </p:to>
                                    </p:set>
                                    <p:animEffect transition="in" filter="fade">
                                      <p:cBhvr>
                                        <p:cTn id="16" dur="2000"/>
                                        <p:tgtEl>
                                          <p:spTgt spid="19978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20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1" nodeType="clickEffect">
                                  <p:stCondLst>
                                    <p:cond delay="0"/>
                                  </p:stCondLst>
                                  <p:childTnLst>
                                    <p:animEffect transition="out" filter="fade">
                                      <p:cBhvr>
                                        <p:cTn id="25" dur="2000"/>
                                        <p:tgtEl>
                                          <p:spTgt spid="199778"/>
                                        </p:tgtEl>
                                      </p:cBhvr>
                                    </p:animEffect>
                                    <p:set>
                                      <p:cBhvr>
                                        <p:cTn id="26" dur="1" fill="hold">
                                          <p:stCondLst>
                                            <p:cond delay="1999"/>
                                          </p:stCondLst>
                                        </p:cTn>
                                        <p:tgtEl>
                                          <p:spTgt spid="199778"/>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2000"/>
                                        <p:tgtEl>
                                          <p:spTgt spid="3"/>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grpId="1" nodeType="clickEffect">
                                  <p:stCondLst>
                                    <p:cond delay="0"/>
                                  </p:stCondLst>
                                  <p:childTnLst>
                                    <p:animEffect transition="out" filter="fade">
                                      <p:cBhvr>
                                        <p:cTn id="35" dur="2000"/>
                                        <p:tgtEl>
                                          <p:spTgt spid="199779"/>
                                        </p:tgtEl>
                                      </p:cBhvr>
                                    </p:animEffect>
                                    <p:set>
                                      <p:cBhvr>
                                        <p:cTn id="36" dur="1" fill="hold">
                                          <p:stCondLst>
                                            <p:cond delay="1999"/>
                                          </p:stCondLst>
                                        </p:cTn>
                                        <p:tgtEl>
                                          <p:spTgt spid="199779"/>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fade">
                                      <p:cBhvr>
                                        <p:cTn id="41" dur="2000"/>
                                        <p:tgtEl>
                                          <p:spTgt spid="4"/>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grpId="1" nodeType="clickEffect">
                                  <p:stCondLst>
                                    <p:cond delay="0"/>
                                  </p:stCondLst>
                                  <p:childTnLst>
                                    <p:animEffect transition="out" filter="fade">
                                      <p:cBhvr>
                                        <p:cTn id="45" dur="2000"/>
                                        <p:tgtEl>
                                          <p:spTgt spid="199780"/>
                                        </p:tgtEl>
                                      </p:cBhvr>
                                    </p:animEffect>
                                    <p:set>
                                      <p:cBhvr>
                                        <p:cTn id="46" dur="1" fill="hold">
                                          <p:stCondLst>
                                            <p:cond delay="1999"/>
                                          </p:stCondLst>
                                        </p:cTn>
                                        <p:tgtEl>
                                          <p:spTgt spid="199780"/>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5"/>
                                        </p:tgtEl>
                                        <p:attrNameLst>
                                          <p:attrName>style.visibility</p:attrName>
                                        </p:attrNameLst>
                                      </p:cBhvr>
                                      <p:to>
                                        <p:strVal val="visible"/>
                                      </p:to>
                                    </p:set>
                                    <p:animEffect transition="in" filter="fade">
                                      <p:cBhvr>
                                        <p:cTn id="51" dur="2000"/>
                                        <p:tgtEl>
                                          <p:spTgt spid="5"/>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199782"/>
                                        </p:tgtEl>
                                        <p:attrNameLst>
                                          <p:attrName>style.visibility</p:attrName>
                                        </p:attrNameLst>
                                      </p:cBhvr>
                                      <p:to>
                                        <p:strVal val="visible"/>
                                      </p:to>
                                    </p:set>
                                    <p:animEffect transition="in" filter="fade">
                                      <p:cBhvr>
                                        <p:cTn id="56" dur="2000"/>
                                        <p:tgtEl>
                                          <p:spTgt spid="199782"/>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99783"/>
                                        </p:tgtEl>
                                        <p:attrNameLst>
                                          <p:attrName>style.visibility</p:attrName>
                                        </p:attrNameLst>
                                      </p:cBhvr>
                                      <p:to>
                                        <p:strVal val="visible"/>
                                      </p:to>
                                    </p:set>
                                    <p:animEffect transition="in" filter="fade">
                                      <p:cBhvr>
                                        <p:cTn id="59" dur="2000"/>
                                        <p:tgtEl>
                                          <p:spTgt spid="199783"/>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199784"/>
                                        </p:tgtEl>
                                        <p:attrNameLst>
                                          <p:attrName>style.visibility</p:attrName>
                                        </p:attrNameLst>
                                      </p:cBhvr>
                                      <p:to>
                                        <p:strVal val="visible"/>
                                      </p:to>
                                    </p:set>
                                    <p:animEffect transition="in" filter="fade">
                                      <p:cBhvr>
                                        <p:cTn id="62" dur="2000"/>
                                        <p:tgtEl>
                                          <p:spTgt spid="199784"/>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199785"/>
                                        </p:tgtEl>
                                        <p:attrNameLst>
                                          <p:attrName>style.visibility</p:attrName>
                                        </p:attrNameLst>
                                      </p:cBhvr>
                                      <p:to>
                                        <p:strVal val="visible"/>
                                      </p:to>
                                    </p:set>
                                    <p:animEffect transition="in" filter="fade">
                                      <p:cBhvr>
                                        <p:cTn id="65" dur="2000"/>
                                        <p:tgtEl>
                                          <p:spTgt spid="199785"/>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199786"/>
                                        </p:tgtEl>
                                        <p:attrNameLst>
                                          <p:attrName>style.visibility</p:attrName>
                                        </p:attrNameLst>
                                      </p:cBhvr>
                                      <p:to>
                                        <p:strVal val="visible"/>
                                      </p:to>
                                    </p:set>
                                    <p:animEffect transition="in" filter="fade">
                                      <p:cBhvr>
                                        <p:cTn id="68" dur="2000"/>
                                        <p:tgtEl>
                                          <p:spTgt spid="199786"/>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8"/>
                                        </p:tgtEl>
                                        <p:attrNameLst>
                                          <p:attrName>style.visibility</p:attrName>
                                        </p:attrNameLst>
                                      </p:cBhvr>
                                      <p:to>
                                        <p:strVal val="visible"/>
                                      </p:to>
                                    </p:set>
                                    <p:animEffect transition="in" filter="fade">
                                      <p:cBhvr>
                                        <p:cTn id="73" dur="2000"/>
                                        <p:tgtEl>
                                          <p:spTgt spid="8"/>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xit" presetSubtype="0" fill="hold" grpId="1" nodeType="clickEffect">
                                  <p:stCondLst>
                                    <p:cond delay="0"/>
                                  </p:stCondLst>
                                  <p:childTnLst>
                                    <p:animEffect transition="out" filter="fade">
                                      <p:cBhvr>
                                        <p:cTn id="77" dur="2000"/>
                                        <p:tgtEl>
                                          <p:spTgt spid="199782"/>
                                        </p:tgtEl>
                                      </p:cBhvr>
                                    </p:animEffect>
                                    <p:set>
                                      <p:cBhvr>
                                        <p:cTn id="78" dur="1" fill="hold">
                                          <p:stCondLst>
                                            <p:cond delay="1999"/>
                                          </p:stCondLst>
                                        </p:cTn>
                                        <p:tgtEl>
                                          <p:spTgt spid="199782"/>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nodeType="clickEffect">
                                  <p:stCondLst>
                                    <p:cond delay="0"/>
                                  </p:stCondLst>
                                  <p:childTnLst>
                                    <p:set>
                                      <p:cBhvr>
                                        <p:cTn id="82" dur="1" fill="hold">
                                          <p:stCondLst>
                                            <p:cond delay="0"/>
                                          </p:stCondLst>
                                        </p:cTn>
                                        <p:tgtEl>
                                          <p:spTgt spid="9"/>
                                        </p:tgtEl>
                                        <p:attrNameLst>
                                          <p:attrName>style.visibility</p:attrName>
                                        </p:attrNameLst>
                                      </p:cBhvr>
                                      <p:to>
                                        <p:strVal val="visible"/>
                                      </p:to>
                                    </p:set>
                                    <p:animEffect transition="in" filter="fade">
                                      <p:cBhvr>
                                        <p:cTn id="83" dur="2000"/>
                                        <p:tgtEl>
                                          <p:spTgt spid="9"/>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xit" presetSubtype="0" fill="hold" grpId="1" nodeType="clickEffect">
                                  <p:stCondLst>
                                    <p:cond delay="0"/>
                                  </p:stCondLst>
                                  <p:childTnLst>
                                    <p:animEffect transition="out" filter="fade">
                                      <p:cBhvr>
                                        <p:cTn id="87" dur="2000"/>
                                        <p:tgtEl>
                                          <p:spTgt spid="199783"/>
                                        </p:tgtEl>
                                      </p:cBhvr>
                                    </p:animEffect>
                                    <p:set>
                                      <p:cBhvr>
                                        <p:cTn id="88" dur="1" fill="hold">
                                          <p:stCondLst>
                                            <p:cond delay="1999"/>
                                          </p:stCondLst>
                                        </p:cTn>
                                        <p:tgtEl>
                                          <p:spTgt spid="199783"/>
                                        </p:tgtEl>
                                        <p:attrNameLst>
                                          <p:attrName>style.visibility</p:attrName>
                                        </p:attrNameLst>
                                      </p:cBhvr>
                                      <p:to>
                                        <p:strVal val="hidden"/>
                                      </p:to>
                                    </p:se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nodeType="clickEffect">
                                  <p:stCondLst>
                                    <p:cond delay="0"/>
                                  </p:stCondLst>
                                  <p:childTnLst>
                                    <p:set>
                                      <p:cBhvr>
                                        <p:cTn id="92" dur="1" fill="hold">
                                          <p:stCondLst>
                                            <p:cond delay="0"/>
                                          </p:stCondLst>
                                        </p:cTn>
                                        <p:tgtEl>
                                          <p:spTgt spid="10"/>
                                        </p:tgtEl>
                                        <p:attrNameLst>
                                          <p:attrName>style.visibility</p:attrName>
                                        </p:attrNameLst>
                                      </p:cBhvr>
                                      <p:to>
                                        <p:strVal val="visible"/>
                                      </p:to>
                                    </p:set>
                                    <p:animEffect transition="in" filter="fade">
                                      <p:cBhvr>
                                        <p:cTn id="93" dur="2000"/>
                                        <p:tgtEl>
                                          <p:spTgt spid="10"/>
                                        </p:tgtEl>
                                      </p:cBhvr>
                                    </p:animEffect>
                                  </p:childTnLst>
                                </p:cTn>
                              </p:par>
                            </p:childTnLst>
                          </p:cTn>
                        </p:par>
                      </p:childTnLst>
                    </p:cTn>
                  </p:par>
                  <p:par>
                    <p:cTn id="94" fill="hold">
                      <p:stCondLst>
                        <p:cond delay="indefinite"/>
                      </p:stCondLst>
                      <p:childTnLst>
                        <p:par>
                          <p:cTn id="95" fill="hold">
                            <p:stCondLst>
                              <p:cond delay="0"/>
                            </p:stCondLst>
                            <p:childTnLst>
                              <p:par>
                                <p:cTn id="96" presetID="10" presetClass="exit" presetSubtype="0" fill="hold" grpId="1" nodeType="clickEffect">
                                  <p:stCondLst>
                                    <p:cond delay="0"/>
                                  </p:stCondLst>
                                  <p:childTnLst>
                                    <p:animEffect transition="out" filter="fade">
                                      <p:cBhvr>
                                        <p:cTn id="97" dur="2000"/>
                                        <p:tgtEl>
                                          <p:spTgt spid="199784"/>
                                        </p:tgtEl>
                                      </p:cBhvr>
                                    </p:animEffect>
                                    <p:set>
                                      <p:cBhvr>
                                        <p:cTn id="98" dur="1" fill="hold">
                                          <p:stCondLst>
                                            <p:cond delay="1999"/>
                                          </p:stCondLst>
                                        </p:cTn>
                                        <p:tgtEl>
                                          <p:spTgt spid="199784"/>
                                        </p:tgtEl>
                                        <p:attrNameLst>
                                          <p:attrName>style.visibility</p:attrName>
                                        </p:attrNameLst>
                                      </p:cBhvr>
                                      <p:to>
                                        <p:strVal val="hidden"/>
                                      </p:to>
                                    </p:set>
                                  </p:childTnLst>
                                </p:cTn>
                              </p:par>
                            </p:childTnLst>
                          </p:cTn>
                        </p:par>
                      </p:childTnLst>
                    </p:cTn>
                  </p:par>
                  <p:par>
                    <p:cTn id="99" fill="hold">
                      <p:stCondLst>
                        <p:cond delay="indefinite"/>
                      </p:stCondLst>
                      <p:childTnLst>
                        <p:par>
                          <p:cTn id="100" fill="hold">
                            <p:stCondLst>
                              <p:cond delay="0"/>
                            </p:stCondLst>
                            <p:childTnLst>
                              <p:par>
                                <p:cTn id="101" presetID="10" presetClass="entr" presetSubtype="0" fill="hold" nodeType="click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2000"/>
                                        <p:tgtEl>
                                          <p:spTgt spid="11"/>
                                        </p:tgtEl>
                                      </p:cBhvr>
                                    </p:animEffect>
                                  </p:childTnLst>
                                </p:cTn>
                              </p:par>
                            </p:childTnLst>
                          </p:cTn>
                        </p:par>
                      </p:childTnLst>
                    </p:cTn>
                  </p:par>
                  <p:par>
                    <p:cTn id="104" fill="hold">
                      <p:stCondLst>
                        <p:cond delay="indefinite"/>
                      </p:stCondLst>
                      <p:childTnLst>
                        <p:par>
                          <p:cTn id="105" fill="hold">
                            <p:stCondLst>
                              <p:cond delay="0"/>
                            </p:stCondLst>
                            <p:childTnLst>
                              <p:par>
                                <p:cTn id="106" presetID="10" presetClass="exit" presetSubtype="0" fill="hold" grpId="1" nodeType="clickEffect">
                                  <p:stCondLst>
                                    <p:cond delay="0"/>
                                  </p:stCondLst>
                                  <p:childTnLst>
                                    <p:animEffect transition="out" filter="fade">
                                      <p:cBhvr>
                                        <p:cTn id="107" dur="2000"/>
                                        <p:tgtEl>
                                          <p:spTgt spid="199785"/>
                                        </p:tgtEl>
                                      </p:cBhvr>
                                    </p:animEffect>
                                    <p:set>
                                      <p:cBhvr>
                                        <p:cTn id="108" dur="1" fill="hold">
                                          <p:stCondLst>
                                            <p:cond delay="1999"/>
                                          </p:stCondLst>
                                        </p:cTn>
                                        <p:tgtEl>
                                          <p:spTgt spid="199785"/>
                                        </p:tgtEl>
                                        <p:attrNameLst>
                                          <p:attrName>style.visibility</p:attrName>
                                        </p:attrNameLst>
                                      </p:cBhvr>
                                      <p:to>
                                        <p:strVal val="hidden"/>
                                      </p:to>
                                    </p:set>
                                  </p:childTnLst>
                                </p:cTn>
                              </p:par>
                            </p:childTnLst>
                          </p:cTn>
                        </p:par>
                      </p:childTnLst>
                    </p:cTn>
                  </p:par>
                  <p:par>
                    <p:cTn id="109" fill="hold">
                      <p:stCondLst>
                        <p:cond delay="indefinite"/>
                      </p:stCondLst>
                      <p:childTnLst>
                        <p:par>
                          <p:cTn id="110" fill="hold">
                            <p:stCondLst>
                              <p:cond delay="0"/>
                            </p:stCondLst>
                            <p:childTnLst>
                              <p:par>
                                <p:cTn id="111" presetID="10" presetClass="entr" presetSubtype="0" fill="hold" nodeType="clickEffect">
                                  <p:stCondLst>
                                    <p:cond delay="0"/>
                                  </p:stCondLst>
                                  <p:childTnLst>
                                    <p:set>
                                      <p:cBhvr>
                                        <p:cTn id="112" dur="1" fill="hold">
                                          <p:stCondLst>
                                            <p:cond delay="0"/>
                                          </p:stCondLst>
                                        </p:cTn>
                                        <p:tgtEl>
                                          <p:spTgt spid="12"/>
                                        </p:tgtEl>
                                        <p:attrNameLst>
                                          <p:attrName>style.visibility</p:attrName>
                                        </p:attrNameLst>
                                      </p:cBhvr>
                                      <p:to>
                                        <p:strVal val="visible"/>
                                      </p:to>
                                    </p:set>
                                    <p:animEffect transition="in" filter="fade">
                                      <p:cBhvr>
                                        <p:cTn id="113" dur="2000"/>
                                        <p:tgtEl>
                                          <p:spTgt spid="12"/>
                                        </p:tgtEl>
                                      </p:cBhvr>
                                    </p:animEffect>
                                  </p:childTnLst>
                                </p:cTn>
                              </p:par>
                            </p:childTnLst>
                          </p:cTn>
                        </p:par>
                      </p:childTnLst>
                    </p:cTn>
                  </p:par>
                  <p:par>
                    <p:cTn id="114" fill="hold">
                      <p:stCondLst>
                        <p:cond delay="indefinite"/>
                      </p:stCondLst>
                      <p:childTnLst>
                        <p:par>
                          <p:cTn id="115" fill="hold">
                            <p:stCondLst>
                              <p:cond delay="0"/>
                            </p:stCondLst>
                            <p:childTnLst>
                              <p:par>
                                <p:cTn id="116" presetID="10" presetClass="exit" presetSubtype="0" fill="hold" grpId="1" nodeType="clickEffect">
                                  <p:stCondLst>
                                    <p:cond delay="0"/>
                                  </p:stCondLst>
                                  <p:childTnLst>
                                    <p:animEffect transition="out" filter="fade">
                                      <p:cBhvr>
                                        <p:cTn id="117" dur="2000"/>
                                        <p:tgtEl>
                                          <p:spTgt spid="199786"/>
                                        </p:tgtEl>
                                      </p:cBhvr>
                                    </p:animEffect>
                                    <p:set>
                                      <p:cBhvr>
                                        <p:cTn id="118" dur="1" fill="hold">
                                          <p:stCondLst>
                                            <p:cond delay="1999"/>
                                          </p:stCondLst>
                                        </p:cTn>
                                        <p:tgtEl>
                                          <p:spTgt spid="199786"/>
                                        </p:tgtEl>
                                        <p:attrNameLst>
                                          <p:attrName>style.visibility</p:attrName>
                                        </p:attrNameLst>
                                      </p:cBhvr>
                                      <p:to>
                                        <p:strVal val="hidden"/>
                                      </p:to>
                                    </p:set>
                                  </p:childTnLst>
                                </p:cTn>
                              </p:par>
                            </p:childTnLst>
                          </p:cTn>
                        </p:par>
                      </p:childTnLst>
                    </p:cTn>
                  </p:par>
                  <p:par>
                    <p:cTn id="119" fill="hold">
                      <p:stCondLst>
                        <p:cond delay="indefinite"/>
                      </p:stCondLst>
                      <p:childTnLst>
                        <p:par>
                          <p:cTn id="120" fill="hold">
                            <p:stCondLst>
                              <p:cond delay="0"/>
                            </p:stCondLst>
                            <p:childTnLst>
                              <p:par>
                                <p:cTn id="121" presetID="10" presetClass="entr" presetSubtype="0" fill="hold" nodeType="clickEffect">
                                  <p:stCondLst>
                                    <p:cond delay="0"/>
                                  </p:stCondLst>
                                  <p:childTnLst>
                                    <p:set>
                                      <p:cBhvr>
                                        <p:cTn id="122" dur="1" fill="hold">
                                          <p:stCondLst>
                                            <p:cond delay="0"/>
                                          </p:stCondLst>
                                        </p:cTn>
                                        <p:tgtEl>
                                          <p:spTgt spid="13"/>
                                        </p:tgtEl>
                                        <p:attrNameLst>
                                          <p:attrName>style.visibility</p:attrName>
                                        </p:attrNameLst>
                                      </p:cBhvr>
                                      <p:to>
                                        <p:strVal val="visible"/>
                                      </p:to>
                                    </p:set>
                                    <p:animEffect transition="in" filter="fade">
                                      <p:cBhvr>
                                        <p:cTn id="123"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778" grpId="0" animBg="1"/>
      <p:bldP spid="199778" grpId="1" animBg="1"/>
      <p:bldP spid="199779" grpId="0" animBg="1"/>
      <p:bldP spid="199779" grpId="1" animBg="1"/>
      <p:bldP spid="199780" grpId="0" animBg="1"/>
      <p:bldP spid="199780" grpId="1" animBg="1"/>
      <p:bldP spid="199781" grpId="0" animBg="1"/>
      <p:bldP spid="199782" grpId="0" animBg="1"/>
      <p:bldP spid="199782" grpId="1" animBg="1"/>
      <p:bldP spid="199783" grpId="0" animBg="1"/>
      <p:bldP spid="199783" grpId="1" animBg="1"/>
      <p:bldP spid="199784" grpId="0" animBg="1"/>
      <p:bldP spid="199784" grpId="1" animBg="1"/>
      <p:bldP spid="199785" grpId="0" animBg="1"/>
      <p:bldP spid="199785" grpId="1" animBg="1"/>
      <p:bldP spid="199786" grpId="0" animBg="1"/>
      <p:bldP spid="199786" grpId="1" animBg="1"/>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txBox="1">
            <a:spLocks noGrp="1"/>
          </p:cNvSpPr>
          <p:nvPr/>
        </p:nvSpPr>
        <p:spPr bwMode="auto">
          <a:xfrm>
            <a:off x="8077200" y="6248400"/>
            <a:ext cx="1905000" cy="457200"/>
          </a:xfrm>
          <a:prstGeom prst="rect">
            <a:avLst/>
          </a:prstGeom>
          <a:noFill/>
          <a:ln>
            <a:miter lim="800000"/>
            <a:headEnd/>
            <a:tailEnd/>
          </a:ln>
        </p:spPr>
        <p:txBody>
          <a:bodyPr/>
          <a:lstStyle/>
          <a:p>
            <a:pPr algn="r">
              <a:defRPr/>
            </a:pPr>
            <a:fld id="{E8BE98E2-7345-4762-A6BD-90BA77FC1233}" type="slidenum">
              <a:rPr lang="fa-IR" sz="1400">
                <a:cs typeface="Times New Roman" pitchFamily="18" charset="0"/>
              </a:rPr>
              <a:pPr algn="r">
                <a:defRPr/>
              </a:pPr>
              <a:t>103</a:t>
            </a:fld>
            <a:endParaRPr lang="en-US" sz="1400">
              <a:cs typeface="Times New Roman" pitchFamily="18" charset="0"/>
            </a:endParaRPr>
          </a:p>
        </p:txBody>
      </p:sp>
      <p:sp>
        <p:nvSpPr>
          <p:cNvPr id="153603" name="Text Box 2"/>
          <p:cNvSpPr txBox="1">
            <a:spLocks noChangeArrowheads="1"/>
          </p:cNvSpPr>
          <p:nvPr/>
        </p:nvSpPr>
        <p:spPr bwMode="auto">
          <a:xfrm>
            <a:off x="1919289" y="1041401"/>
            <a:ext cx="7316787" cy="701675"/>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pPr algn="r" eaLnBrk="0" hangingPunct="0">
              <a:spcBef>
                <a:spcPct val="50000"/>
              </a:spcBef>
            </a:pPr>
            <a:r>
              <a:rPr lang="fa-IR" sz="4000">
                <a:latin typeface="Times New Roman" pitchFamily="18" charset="0"/>
                <a:cs typeface="Homa" pitchFamily="2" charset="-78"/>
              </a:rPr>
              <a:t>جست و جوی آگاهانه و اکتشاف</a:t>
            </a:r>
            <a:endParaRPr lang="en-US" sz="4000">
              <a:latin typeface="Times New Roman" pitchFamily="18" charset="0"/>
              <a:cs typeface="Homa" pitchFamily="2" charset="-78"/>
            </a:endParaRPr>
          </a:p>
        </p:txBody>
      </p:sp>
      <p:sp>
        <p:nvSpPr>
          <p:cNvPr id="153604" name="Rectangle 3"/>
          <p:cNvSpPr>
            <a:spLocks noChangeArrowheads="1"/>
          </p:cNvSpPr>
          <p:nvPr/>
        </p:nvSpPr>
        <p:spPr bwMode="auto">
          <a:xfrm>
            <a:off x="2127251" y="1844675"/>
            <a:ext cx="7777163" cy="641350"/>
          </a:xfrm>
          <a:prstGeom prst="rect">
            <a:avLst/>
          </a:prstGeom>
          <a:noFill/>
          <a:ln w="9525" algn="ctr">
            <a:noFill/>
            <a:miter lim="800000"/>
            <a:headEnd/>
            <a:tailEnd/>
          </a:ln>
        </p:spPr>
        <p:txBody>
          <a:bodyPr>
            <a:spAutoFit/>
          </a:bodyPr>
          <a:lstStyle/>
          <a:p>
            <a:pPr algn="ctr" rtl="1" eaLnBrk="0" hangingPunct="0">
              <a:spcBef>
                <a:spcPct val="50000"/>
              </a:spcBef>
            </a:pPr>
            <a:r>
              <a:rPr lang="ar-SA" sz="3600">
                <a:solidFill>
                  <a:schemeClr val="accent2"/>
                </a:solidFill>
                <a:cs typeface="Lotus" pitchFamily="2" charset="-78"/>
              </a:rPr>
              <a:t>جستجوی</a:t>
            </a:r>
            <a:r>
              <a:rPr lang="fa-IR" sz="3600">
                <a:solidFill>
                  <a:schemeClr val="accent2"/>
                </a:solidFill>
                <a:cs typeface="Lotus" pitchFamily="2" charset="-78"/>
              </a:rPr>
              <a:t> اکتشافی با حافظه محدود</a:t>
            </a:r>
            <a:r>
              <a:rPr lang="ar-SA" sz="3600">
                <a:solidFill>
                  <a:schemeClr val="accent2"/>
                </a:solidFill>
                <a:cs typeface="Lotus" pitchFamily="2" charset="-78"/>
              </a:rPr>
              <a:t> </a:t>
            </a:r>
            <a:r>
              <a:rPr lang="en-US" sz="3600">
                <a:solidFill>
                  <a:schemeClr val="accent2"/>
                </a:solidFill>
                <a:cs typeface="Lotus" pitchFamily="2" charset="-78"/>
              </a:rPr>
              <a:t>IDA*</a:t>
            </a:r>
            <a:endParaRPr lang="fa-IR" sz="3600">
              <a:solidFill>
                <a:schemeClr val="accent2"/>
              </a:solidFill>
              <a:cs typeface="Lotus" pitchFamily="2" charset="-78"/>
            </a:endParaRPr>
          </a:p>
        </p:txBody>
      </p:sp>
      <p:sp>
        <p:nvSpPr>
          <p:cNvPr id="153605" name="Text Box 4"/>
          <p:cNvSpPr txBox="1">
            <a:spLocks noChangeArrowheads="1"/>
          </p:cNvSpPr>
          <p:nvPr/>
        </p:nvSpPr>
        <p:spPr bwMode="auto">
          <a:xfrm>
            <a:off x="2135188" y="2701925"/>
            <a:ext cx="8064500" cy="3619500"/>
          </a:xfrm>
          <a:prstGeom prst="rect">
            <a:avLst/>
          </a:prstGeom>
          <a:noFill/>
          <a:ln w="9525" algn="ctr">
            <a:noFill/>
            <a:miter lim="800000"/>
            <a:headEnd/>
            <a:tailEnd/>
          </a:ln>
        </p:spPr>
        <p:txBody>
          <a:bodyPr>
            <a:spAutoFit/>
          </a:bodyPr>
          <a:lstStyle/>
          <a:p>
            <a:pPr algn="justLow" rtl="1" eaLnBrk="0" hangingPunct="0">
              <a:spcBef>
                <a:spcPct val="85000"/>
              </a:spcBef>
              <a:buClr>
                <a:srgbClr val="00D600"/>
              </a:buClr>
              <a:buFont typeface="Wingdings" pitchFamily="2" charset="2"/>
              <a:buChar char="Ã"/>
            </a:pPr>
            <a:r>
              <a:rPr lang="fa-IR" sz="2400">
                <a:solidFill>
                  <a:srgbClr val="CC3300"/>
                </a:solidFill>
                <a:cs typeface="Homa" pitchFamily="2" charset="-78"/>
              </a:rPr>
              <a:t>ساده ترين راه برای کاهش حافظه مورد نياز </a:t>
            </a:r>
            <a:r>
              <a:rPr lang="en-US" sz="2400">
                <a:solidFill>
                  <a:srgbClr val="CC3300"/>
                </a:solidFill>
                <a:cs typeface="Homa" pitchFamily="2" charset="-78"/>
              </a:rPr>
              <a:t>A*</a:t>
            </a:r>
            <a:r>
              <a:rPr lang="fa-IR" sz="2400">
                <a:solidFill>
                  <a:srgbClr val="CC3300"/>
                </a:solidFill>
                <a:cs typeface="Homa" pitchFamily="2" charset="-78"/>
              </a:rPr>
              <a:t> استفاده از عميق کننده تکرار در زمينه جست و جوی اکتشافي است.</a:t>
            </a:r>
          </a:p>
          <a:p>
            <a:pPr algn="justLow" rtl="1" eaLnBrk="0" hangingPunct="0">
              <a:spcBef>
                <a:spcPct val="85000"/>
              </a:spcBef>
              <a:buClr>
                <a:srgbClr val="00D600"/>
              </a:buClr>
              <a:buFont typeface="Wingdings" pitchFamily="2" charset="2"/>
              <a:buChar char="Ã"/>
            </a:pPr>
            <a:r>
              <a:rPr lang="fa-IR" sz="2400">
                <a:solidFill>
                  <a:srgbClr val="CC3300"/>
                </a:solidFill>
                <a:cs typeface="Homa" pitchFamily="2" charset="-78"/>
              </a:rPr>
              <a:t>الگوريتم عميق کننده تکرار </a:t>
            </a:r>
            <a:r>
              <a:rPr lang="en-US" sz="2400">
                <a:solidFill>
                  <a:srgbClr val="CC3300"/>
                </a:solidFill>
                <a:cs typeface="Homa" pitchFamily="2" charset="-78"/>
              </a:rPr>
              <a:t>A*</a:t>
            </a:r>
            <a:r>
              <a:rPr lang="fa-IR" sz="2400">
                <a:solidFill>
                  <a:srgbClr val="CC3300"/>
                </a:solidFill>
                <a:cs typeface="Homa" pitchFamily="2" charset="-78"/>
              </a:rPr>
              <a:t>                   </a:t>
            </a:r>
            <a:r>
              <a:rPr lang="en-US" sz="2400">
                <a:solidFill>
                  <a:srgbClr val="CC3300"/>
                </a:solidFill>
                <a:cs typeface="Homa" pitchFamily="2" charset="-78"/>
              </a:rPr>
              <a:t>IDA*</a:t>
            </a:r>
            <a:r>
              <a:rPr lang="fa-IR" sz="2400">
                <a:solidFill>
                  <a:srgbClr val="CC3300"/>
                </a:solidFill>
                <a:cs typeface="Homa" pitchFamily="2" charset="-78"/>
              </a:rPr>
              <a:t>  </a:t>
            </a:r>
          </a:p>
          <a:p>
            <a:pPr algn="justLow" rtl="1" eaLnBrk="0" hangingPunct="0">
              <a:spcBef>
                <a:spcPct val="85000"/>
              </a:spcBef>
              <a:buClr>
                <a:srgbClr val="00D600"/>
              </a:buClr>
              <a:buFont typeface="Wingdings" pitchFamily="2" charset="2"/>
              <a:buChar char="Ã"/>
            </a:pPr>
            <a:r>
              <a:rPr lang="fa-IR" sz="2400">
                <a:solidFill>
                  <a:srgbClr val="CC3300"/>
                </a:solidFill>
                <a:cs typeface="Homa" pitchFamily="2" charset="-78"/>
              </a:rPr>
              <a:t>در جستجوی </a:t>
            </a:r>
            <a:r>
              <a:rPr lang="en-US" sz="2400">
                <a:solidFill>
                  <a:srgbClr val="CC3300"/>
                </a:solidFill>
                <a:cs typeface="Homa" pitchFamily="2" charset="-78"/>
              </a:rPr>
              <a:t>IDA*</a:t>
            </a:r>
            <a:r>
              <a:rPr lang="fa-IR" sz="2400">
                <a:solidFill>
                  <a:srgbClr val="CC3300"/>
                </a:solidFill>
                <a:cs typeface="Homa" pitchFamily="2" charset="-78"/>
              </a:rPr>
              <a:t> مقدار برش مورد استفاده، عمق نيست بلکه هزينه ماکزيمم </a:t>
            </a:r>
            <a:r>
              <a:rPr lang="en-US" sz="2400">
                <a:solidFill>
                  <a:srgbClr val="CC3300"/>
                </a:solidFill>
                <a:cs typeface="Homa" pitchFamily="2" charset="-78"/>
              </a:rPr>
              <a:t>f(g+h)</a:t>
            </a:r>
            <a:r>
              <a:rPr lang="fa-IR" sz="2400">
                <a:solidFill>
                  <a:srgbClr val="CC3300"/>
                </a:solidFill>
                <a:cs typeface="Homa" pitchFamily="2" charset="-78"/>
              </a:rPr>
              <a:t> است.</a:t>
            </a:r>
          </a:p>
          <a:p>
            <a:pPr algn="justLow" rtl="1" eaLnBrk="0" hangingPunct="0">
              <a:spcBef>
                <a:spcPct val="85000"/>
              </a:spcBef>
              <a:buClr>
                <a:srgbClr val="00D600"/>
              </a:buClr>
              <a:buFont typeface="Wingdings" pitchFamily="2" charset="2"/>
              <a:buChar char="Ã"/>
            </a:pPr>
            <a:r>
              <a:rPr lang="en-US" sz="2400">
                <a:solidFill>
                  <a:srgbClr val="CC3300"/>
                </a:solidFill>
                <a:cs typeface="Homa" pitchFamily="2" charset="-78"/>
              </a:rPr>
              <a:t>IDA*</a:t>
            </a:r>
            <a:r>
              <a:rPr lang="fa-IR" sz="2400">
                <a:solidFill>
                  <a:srgbClr val="CC3300"/>
                </a:solidFill>
                <a:cs typeface="Homa" pitchFamily="2" charset="-78"/>
              </a:rPr>
              <a:t> برای اغلب مسئله های با هزينه های مرحله ای، مناسب است و از سربار ناشي از نگهداری صف مرتبي از گره ها اجتناب ميکند</a:t>
            </a:r>
            <a:endParaRPr lang="en-US" sz="2400">
              <a:solidFill>
                <a:srgbClr val="CC3300"/>
              </a:solidFill>
              <a:cs typeface="Homa" pitchFamily="2" charset="-78"/>
            </a:endParaRPr>
          </a:p>
        </p:txBody>
      </p:sp>
      <p:sp>
        <p:nvSpPr>
          <p:cNvPr id="153606" name="Line 5"/>
          <p:cNvSpPr>
            <a:spLocks noChangeShapeType="1"/>
          </p:cNvSpPr>
          <p:nvPr/>
        </p:nvSpPr>
        <p:spPr bwMode="auto">
          <a:xfrm flipH="1">
            <a:off x="5268914" y="3933825"/>
            <a:ext cx="1258887" cy="0"/>
          </a:xfrm>
          <a:prstGeom prst="line">
            <a:avLst/>
          </a:prstGeom>
          <a:noFill/>
          <a:ln w="28575">
            <a:solidFill>
              <a:srgbClr val="CC3300"/>
            </a:solidFill>
            <a:round/>
            <a:headEnd/>
            <a:tailEnd type="triangle" w="lg" len="lg"/>
          </a:ln>
        </p:spPr>
        <p:txBody>
          <a:bodyPr>
            <a:spAutoFit/>
          </a:bodyPr>
          <a:lstStyle/>
          <a:p>
            <a:endParaRPr lang="fa-I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txBox="1">
            <a:spLocks noGrp="1"/>
          </p:cNvSpPr>
          <p:nvPr/>
        </p:nvSpPr>
        <p:spPr bwMode="auto">
          <a:xfrm>
            <a:off x="8077200" y="6248400"/>
            <a:ext cx="1905000" cy="457200"/>
          </a:xfrm>
          <a:prstGeom prst="rect">
            <a:avLst/>
          </a:prstGeom>
          <a:noFill/>
          <a:ln>
            <a:miter lim="800000"/>
            <a:headEnd/>
            <a:tailEnd/>
          </a:ln>
        </p:spPr>
        <p:txBody>
          <a:bodyPr/>
          <a:lstStyle/>
          <a:p>
            <a:pPr algn="r">
              <a:defRPr/>
            </a:pPr>
            <a:fld id="{A24AC8D2-2A6A-4C36-8FAE-1F5B1DE2AD25}" type="slidenum">
              <a:rPr lang="fa-IR" sz="1400">
                <a:cs typeface="Times New Roman" pitchFamily="18" charset="0"/>
              </a:rPr>
              <a:pPr algn="r">
                <a:defRPr/>
              </a:pPr>
              <a:t>104</a:t>
            </a:fld>
            <a:endParaRPr lang="en-US" sz="1400">
              <a:cs typeface="Times New Roman" pitchFamily="18" charset="0"/>
            </a:endParaRPr>
          </a:p>
        </p:txBody>
      </p:sp>
      <p:sp>
        <p:nvSpPr>
          <p:cNvPr id="154627" name="Rectangle 2"/>
          <p:cNvSpPr>
            <a:spLocks noChangeArrowheads="1"/>
          </p:cNvSpPr>
          <p:nvPr/>
        </p:nvSpPr>
        <p:spPr bwMode="auto">
          <a:xfrm>
            <a:off x="2127251" y="1895475"/>
            <a:ext cx="7777163" cy="641350"/>
          </a:xfrm>
          <a:prstGeom prst="rect">
            <a:avLst/>
          </a:prstGeom>
          <a:noFill/>
          <a:ln w="9525" algn="ctr">
            <a:noFill/>
            <a:miter lim="800000"/>
            <a:headEnd/>
            <a:tailEnd/>
          </a:ln>
        </p:spPr>
        <p:txBody>
          <a:bodyPr>
            <a:spAutoFit/>
          </a:bodyPr>
          <a:lstStyle/>
          <a:p>
            <a:pPr algn="ctr" rtl="1" eaLnBrk="0" hangingPunct="0">
              <a:spcBef>
                <a:spcPct val="50000"/>
              </a:spcBef>
            </a:pPr>
            <a:r>
              <a:rPr lang="fa-IR" sz="3600">
                <a:solidFill>
                  <a:schemeClr val="accent2"/>
                </a:solidFill>
                <a:cs typeface="Lotus" pitchFamily="2" charset="-78"/>
              </a:rPr>
              <a:t>بهترين </a:t>
            </a:r>
            <a:r>
              <a:rPr lang="ar-SA" sz="3600">
                <a:solidFill>
                  <a:schemeClr val="accent2"/>
                </a:solidFill>
                <a:cs typeface="Lotus" pitchFamily="2" charset="-78"/>
              </a:rPr>
              <a:t>جستجوی</a:t>
            </a:r>
            <a:r>
              <a:rPr lang="fa-IR" sz="3600">
                <a:solidFill>
                  <a:schemeClr val="accent2"/>
                </a:solidFill>
                <a:cs typeface="Lotus" pitchFamily="2" charset="-78"/>
              </a:rPr>
              <a:t> بازگشتي </a:t>
            </a:r>
            <a:r>
              <a:rPr lang="en-US" sz="3600">
                <a:solidFill>
                  <a:schemeClr val="accent2"/>
                </a:solidFill>
                <a:cs typeface="Lotus" pitchFamily="2" charset="-78"/>
              </a:rPr>
              <a:t>RBFS</a:t>
            </a:r>
            <a:endParaRPr lang="fa-IR" sz="3600">
              <a:solidFill>
                <a:schemeClr val="accent2"/>
              </a:solidFill>
              <a:cs typeface="Lotus" pitchFamily="2" charset="-78"/>
            </a:endParaRPr>
          </a:p>
        </p:txBody>
      </p:sp>
      <p:sp>
        <p:nvSpPr>
          <p:cNvPr id="154628" name="Text Box 3"/>
          <p:cNvSpPr txBox="1">
            <a:spLocks noChangeArrowheads="1"/>
          </p:cNvSpPr>
          <p:nvPr/>
        </p:nvSpPr>
        <p:spPr bwMode="auto">
          <a:xfrm>
            <a:off x="1919289" y="1041401"/>
            <a:ext cx="7316787" cy="701675"/>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pPr algn="r" eaLnBrk="0" hangingPunct="0">
              <a:spcBef>
                <a:spcPct val="50000"/>
              </a:spcBef>
            </a:pPr>
            <a:r>
              <a:rPr lang="fa-IR" sz="4000">
                <a:latin typeface="Times New Roman" pitchFamily="18" charset="0"/>
                <a:cs typeface="Homa" pitchFamily="2" charset="-78"/>
              </a:rPr>
              <a:t>جست و جوی آگاهانه و اکتشاف</a:t>
            </a:r>
            <a:endParaRPr lang="en-US" sz="4000">
              <a:latin typeface="Times New Roman" pitchFamily="18" charset="0"/>
              <a:cs typeface="Homa" pitchFamily="2" charset="-78"/>
            </a:endParaRPr>
          </a:p>
        </p:txBody>
      </p:sp>
      <p:sp>
        <p:nvSpPr>
          <p:cNvPr id="154629" name="Text Box 4"/>
          <p:cNvSpPr txBox="1">
            <a:spLocks noChangeArrowheads="1"/>
          </p:cNvSpPr>
          <p:nvPr/>
        </p:nvSpPr>
        <p:spPr bwMode="auto">
          <a:xfrm>
            <a:off x="2063750" y="2565401"/>
            <a:ext cx="8064500" cy="3693319"/>
          </a:xfrm>
          <a:prstGeom prst="rect">
            <a:avLst/>
          </a:prstGeom>
          <a:noFill/>
          <a:ln w="9525" algn="ctr">
            <a:noFill/>
            <a:miter lim="800000"/>
            <a:headEnd/>
            <a:tailEnd/>
          </a:ln>
        </p:spPr>
        <p:txBody>
          <a:bodyPr>
            <a:spAutoFit/>
          </a:bodyPr>
          <a:lstStyle/>
          <a:p>
            <a:pPr algn="justLow" rtl="1" eaLnBrk="0" hangingPunct="0">
              <a:spcBef>
                <a:spcPct val="50000"/>
              </a:spcBef>
              <a:buClr>
                <a:srgbClr val="00D600"/>
              </a:buClr>
              <a:buFont typeface="Wingdings" pitchFamily="2" charset="2"/>
              <a:buChar char="Ã"/>
            </a:pPr>
            <a:r>
              <a:rPr lang="fa-IR" sz="2400">
                <a:solidFill>
                  <a:srgbClr val="CC3300"/>
                </a:solidFill>
                <a:cs typeface="Homa" pitchFamily="2" charset="-78"/>
              </a:rPr>
              <a:t>ساختار آن شبيه جست و جوی عمقي بازگشتي است، اما به جای اينکه دائما به طرف پايين مسير حرکت کند، مقدار </a:t>
            </a:r>
            <a:r>
              <a:rPr lang="en-US" sz="2400">
                <a:solidFill>
                  <a:srgbClr val="CC3300"/>
                </a:solidFill>
                <a:cs typeface="Homa" pitchFamily="2" charset="-78"/>
              </a:rPr>
              <a:t>f</a:t>
            </a:r>
            <a:r>
              <a:rPr lang="fa-IR" sz="2400">
                <a:solidFill>
                  <a:srgbClr val="CC3300"/>
                </a:solidFill>
                <a:cs typeface="Homa" pitchFamily="2" charset="-78"/>
              </a:rPr>
              <a:t> مربوط به بهترين مسير از هر جد گره فعلی را نگهداری ميکند، اگر گره فعلی از اين حد تجاوز کند، بازگشتی به عقب برميگردد تا مسير ديگري را انتخاب کند.</a:t>
            </a:r>
          </a:p>
          <a:p>
            <a:pPr algn="justLow" rtl="1" eaLnBrk="0" hangingPunct="0">
              <a:spcBef>
                <a:spcPct val="50000"/>
              </a:spcBef>
              <a:buClr>
                <a:srgbClr val="00D600"/>
              </a:buClr>
              <a:buFont typeface="Wingdings" pitchFamily="2" charset="2"/>
              <a:buChar char="Ã"/>
            </a:pPr>
            <a:r>
              <a:rPr lang="fa-IR" sz="2400">
                <a:solidFill>
                  <a:srgbClr val="CC3300"/>
                </a:solidFill>
                <a:cs typeface="Homa" pitchFamily="2" charset="-78"/>
              </a:rPr>
              <a:t>اين جستجو اگر تابع اکتشافی قابل قبولی داشته باشد، بهينه است.</a:t>
            </a:r>
          </a:p>
          <a:p>
            <a:pPr algn="justLow" rtl="1" eaLnBrk="0" hangingPunct="0">
              <a:spcBef>
                <a:spcPct val="50000"/>
              </a:spcBef>
              <a:buClr>
                <a:srgbClr val="00D600"/>
              </a:buClr>
              <a:buFont typeface="Wingdings" pitchFamily="2" charset="2"/>
              <a:buChar char="Ã"/>
            </a:pPr>
            <a:r>
              <a:rPr lang="fa-IR" sz="2400">
                <a:solidFill>
                  <a:srgbClr val="CC3300"/>
                </a:solidFill>
                <a:cs typeface="Homa" pitchFamily="2" charset="-78"/>
              </a:rPr>
              <a:t>پيچيدگي فضايي آن </a:t>
            </a:r>
            <a:r>
              <a:rPr lang="en-US" sz="2800">
                <a:solidFill>
                  <a:srgbClr val="CC3300"/>
                </a:solidFill>
                <a:cs typeface="Homa" pitchFamily="2" charset="-78"/>
              </a:rPr>
              <a:t>O(bd)</a:t>
            </a:r>
            <a:r>
              <a:rPr lang="fa-IR" sz="2400">
                <a:solidFill>
                  <a:srgbClr val="CC3300"/>
                </a:solidFill>
                <a:cs typeface="Homa" pitchFamily="2" charset="-78"/>
              </a:rPr>
              <a:t> است</a:t>
            </a:r>
          </a:p>
          <a:p>
            <a:pPr algn="justLow" rtl="1" eaLnBrk="0" hangingPunct="0">
              <a:spcBef>
                <a:spcPct val="50000"/>
              </a:spcBef>
              <a:buClr>
                <a:srgbClr val="00D600"/>
              </a:buClr>
              <a:buFont typeface="Wingdings" pitchFamily="2" charset="2"/>
              <a:buChar char="Ã"/>
            </a:pPr>
            <a:r>
              <a:rPr lang="fa-IR" sz="2400">
                <a:solidFill>
                  <a:srgbClr val="CC3300"/>
                </a:solidFill>
                <a:cs typeface="Homa" pitchFamily="2" charset="-78"/>
              </a:rPr>
              <a:t>تعيين پيچيدگی زمانی آن به دقت تابع اکتشافی و ميزان تغيير بهترين مسير در اثر بسط گره ها بستگی دارد.</a:t>
            </a:r>
            <a:endParaRPr lang="en-US" sz="2400">
              <a:solidFill>
                <a:srgbClr val="CC3300"/>
              </a:solidFill>
              <a:cs typeface="Homa" pitchFamily="2" charset="-78"/>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txBox="1">
            <a:spLocks noGrp="1"/>
          </p:cNvSpPr>
          <p:nvPr/>
        </p:nvSpPr>
        <p:spPr bwMode="auto">
          <a:xfrm>
            <a:off x="8077200" y="6248400"/>
            <a:ext cx="1905000" cy="457200"/>
          </a:xfrm>
          <a:prstGeom prst="rect">
            <a:avLst/>
          </a:prstGeom>
          <a:noFill/>
          <a:ln>
            <a:miter lim="800000"/>
            <a:headEnd/>
            <a:tailEnd/>
          </a:ln>
        </p:spPr>
        <p:txBody>
          <a:bodyPr/>
          <a:lstStyle/>
          <a:p>
            <a:pPr algn="r">
              <a:defRPr/>
            </a:pPr>
            <a:fld id="{903798E2-D7A2-4F8F-80BD-C143D4BADC3E}" type="slidenum">
              <a:rPr lang="fa-IR" sz="1400">
                <a:cs typeface="Times New Roman" pitchFamily="18" charset="0"/>
              </a:rPr>
              <a:pPr algn="r">
                <a:defRPr/>
              </a:pPr>
              <a:t>105</a:t>
            </a:fld>
            <a:endParaRPr lang="en-US" sz="1400">
              <a:cs typeface="Times New Roman" pitchFamily="18" charset="0"/>
            </a:endParaRPr>
          </a:p>
        </p:txBody>
      </p:sp>
      <p:sp>
        <p:nvSpPr>
          <p:cNvPr id="155651" name="Text Box 2"/>
          <p:cNvSpPr txBox="1">
            <a:spLocks noChangeArrowheads="1"/>
          </p:cNvSpPr>
          <p:nvPr/>
        </p:nvSpPr>
        <p:spPr bwMode="auto">
          <a:xfrm>
            <a:off x="1919289" y="1041401"/>
            <a:ext cx="7316787" cy="701675"/>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pPr algn="r" eaLnBrk="0" hangingPunct="0">
              <a:spcBef>
                <a:spcPct val="50000"/>
              </a:spcBef>
            </a:pPr>
            <a:r>
              <a:rPr lang="fa-IR" sz="4000">
                <a:latin typeface="Times New Roman" pitchFamily="18" charset="0"/>
                <a:cs typeface="Homa" pitchFamily="2" charset="-78"/>
              </a:rPr>
              <a:t>جست و جوی آگاهانه و اکتشاف</a:t>
            </a:r>
            <a:endParaRPr lang="en-US" sz="4000">
              <a:latin typeface="Times New Roman" pitchFamily="18" charset="0"/>
              <a:cs typeface="Homa" pitchFamily="2" charset="-78"/>
            </a:endParaRPr>
          </a:p>
        </p:txBody>
      </p:sp>
      <p:sp>
        <p:nvSpPr>
          <p:cNvPr id="155652" name="Rectangle 3"/>
          <p:cNvSpPr>
            <a:spLocks noChangeArrowheads="1"/>
          </p:cNvSpPr>
          <p:nvPr/>
        </p:nvSpPr>
        <p:spPr bwMode="auto">
          <a:xfrm>
            <a:off x="2127251" y="1895475"/>
            <a:ext cx="7777163" cy="641350"/>
          </a:xfrm>
          <a:prstGeom prst="rect">
            <a:avLst/>
          </a:prstGeom>
          <a:noFill/>
          <a:ln w="9525" algn="ctr">
            <a:noFill/>
            <a:miter lim="800000"/>
            <a:headEnd/>
            <a:tailEnd/>
          </a:ln>
        </p:spPr>
        <p:txBody>
          <a:bodyPr>
            <a:spAutoFit/>
          </a:bodyPr>
          <a:lstStyle/>
          <a:p>
            <a:pPr algn="ctr" rtl="1" eaLnBrk="0" hangingPunct="0">
              <a:spcBef>
                <a:spcPct val="50000"/>
              </a:spcBef>
            </a:pPr>
            <a:r>
              <a:rPr lang="fa-IR" sz="3600">
                <a:solidFill>
                  <a:schemeClr val="accent2"/>
                </a:solidFill>
                <a:cs typeface="Lotus" pitchFamily="2" charset="-78"/>
              </a:rPr>
              <a:t>بهترين </a:t>
            </a:r>
            <a:r>
              <a:rPr lang="ar-SA" sz="3600">
                <a:solidFill>
                  <a:schemeClr val="accent2"/>
                </a:solidFill>
                <a:cs typeface="Lotus" pitchFamily="2" charset="-78"/>
              </a:rPr>
              <a:t>جستجوی</a:t>
            </a:r>
            <a:r>
              <a:rPr lang="fa-IR" sz="3600">
                <a:solidFill>
                  <a:schemeClr val="accent2"/>
                </a:solidFill>
                <a:cs typeface="Lotus" pitchFamily="2" charset="-78"/>
              </a:rPr>
              <a:t> بازگشتي </a:t>
            </a:r>
            <a:r>
              <a:rPr lang="en-US" sz="3600">
                <a:solidFill>
                  <a:schemeClr val="accent2"/>
                </a:solidFill>
                <a:cs typeface="Lotus" pitchFamily="2" charset="-78"/>
              </a:rPr>
              <a:t>RBFS</a:t>
            </a:r>
            <a:endParaRPr lang="fa-IR" sz="3600">
              <a:solidFill>
                <a:schemeClr val="accent2"/>
              </a:solidFill>
              <a:cs typeface="Lotus" pitchFamily="2" charset="-78"/>
            </a:endParaRPr>
          </a:p>
        </p:txBody>
      </p:sp>
      <p:sp>
        <p:nvSpPr>
          <p:cNvPr id="155653" name="Text Box 4"/>
          <p:cNvSpPr txBox="1">
            <a:spLocks noChangeArrowheads="1"/>
          </p:cNvSpPr>
          <p:nvPr/>
        </p:nvSpPr>
        <p:spPr bwMode="auto">
          <a:xfrm>
            <a:off x="2063750" y="2636838"/>
            <a:ext cx="8064500" cy="3416320"/>
          </a:xfrm>
          <a:prstGeom prst="rect">
            <a:avLst/>
          </a:prstGeom>
          <a:noFill/>
          <a:ln w="9525" algn="ctr">
            <a:noFill/>
            <a:miter lim="800000"/>
            <a:headEnd/>
            <a:tailEnd/>
          </a:ln>
        </p:spPr>
        <p:txBody>
          <a:bodyPr>
            <a:spAutoFit/>
          </a:bodyPr>
          <a:lstStyle/>
          <a:p>
            <a:pPr algn="justLow" rtl="1" eaLnBrk="0" hangingPunct="0">
              <a:spcBef>
                <a:spcPct val="100000"/>
              </a:spcBef>
              <a:buClr>
                <a:srgbClr val="00D600"/>
              </a:buClr>
              <a:buFont typeface="Wingdings" pitchFamily="2" charset="2"/>
              <a:buChar char="Ã"/>
            </a:pPr>
            <a:r>
              <a:rPr lang="en-US" sz="2400">
                <a:solidFill>
                  <a:srgbClr val="CC3300"/>
                </a:solidFill>
                <a:cs typeface="Homa" pitchFamily="2" charset="-78"/>
              </a:rPr>
              <a:t>RBFS</a:t>
            </a:r>
            <a:r>
              <a:rPr lang="fa-IR" sz="2400">
                <a:solidFill>
                  <a:srgbClr val="CC3300"/>
                </a:solidFill>
                <a:cs typeface="Homa" pitchFamily="2" charset="-78"/>
              </a:rPr>
              <a:t> تا حدی از </a:t>
            </a:r>
            <a:r>
              <a:rPr lang="en-US" sz="2400">
                <a:solidFill>
                  <a:srgbClr val="CC3300"/>
                </a:solidFill>
                <a:cs typeface="Homa" pitchFamily="2" charset="-78"/>
              </a:rPr>
              <a:t>IDA*</a:t>
            </a:r>
            <a:r>
              <a:rPr lang="fa-IR" sz="2400">
                <a:solidFill>
                  <a:srgbClr val="CC3300"/>
                </a:solidFill>
                <a:cs typeface="Homa" pitchFamily="2" charset="-78"/>
              </a:rPr>
              <a:t> کارآمدتر است، اما گره های زيادی توليد ميکند.</a:t>
            </a:r>
          </a:p>
          <a:p>
            <a:pPr algn="justLow" rtl="1" eaLnBrk="0" hangingPunct="0">
              <a:spcBef>
                <a:spcPct val="100000"/>
              </a:spcBef>
              <a:buClr>
                <a:srgbClr val="00D600"/>
              </a:buClr>
              <a:buFont typeface="Wingdings" pitchFamily="2" charset="2"/>
              <a:buChar char="Ã"/>
            </a:pPr>
            <a:r>
              <a:rPr lang="fa-IR" sz="2400">
                <a:solidFill>
                  <a:srgbClr val="CC3300"/>
                </a:solidFill>
                <a:cs typeface="Homa" pitchFamily="2" charset="-78"/>
              </a:rPr>
              <a:t> </a:t>
            </a:r>
            <a:r>
              <a:rPr lang="en-US" sz="2400">
                <a:solidFill>
                  <a:srgbClr val="CC3300"/>
                </a:solidFill>
                <a:cs typeface="Homa" pitchFamily="2" charset="-78"/>
              </a:rPr>
              <a:t>IDA*</a:t>
            </a:r>
            <a:r>
              <a:rPr lang="fa-IR" sz="2400">
                <a:solidFill>
                  <a:srgbClr val="CC3300"/>
                </a:solidFill>
                <a:cs typeface="Homa" pitchFamily="2" charset="-78"/>
              </a:rPr>
              <a:t> و </a:t>
            </a:r>
            <a:r>
              <a:rPr lang="en-US" sz="2400">
                <a:solidFill>
                  <a:srgbClr val="CC3300"/>
                </a:solidFill>
                <a:cs typeface="Homa" pitchFamily="2" charset="-78"/>
              </a:rPr>
              <a:t>RBFS</a:t>
            </a:r>
            <a:r>
              <a:rPr lang="fa-IR" sz="2400">
                <a:solidFill>
                  <a:srgbClr val="CC3300"/>
                </a:solidFill>
                <a:cs typeface="Homa" pitchFamily="2" charset="-78"/>
              </a:rPr>
              <a:t> در معرض افزايش تواني پيچيدگي قرار دارند که در جست و جوی گرافها مرسوم است، زيرا نميتوانند حالتهای تکراری را در غير از مسير فعلي بررسي کنند. لذا، ممکن است يک حالت را چندين بار بررسي کنند.</a:t>
            </a:r>
          </a:p>
          <a:p>
            <a:pPr algn="justLow" rtl="1" eaLnBrk="0" hangingPunct="0">
              <a:spcBef>
                <a:spcPct val="100000"/>
              </a:spcBef>
              <a:buClr>
                <a:srgbClr val="00D600"/>
              </a:buClr>
              <a:buFont typeface="Wingdings" pitchFamily="2" charset="2"/>
              <a:buChar char="Ã"/>
            </a:pPr>
            <a:r>
              <a:rPr lang="fa-IR" sz="2400">
                <a:solidFill>
                  <a:srgbClr val="CC3300"/>
                </a:solidFill>
                <a:cs typeface="Homa" pitchFamily="2" charset="-78"/>
              </a:rPr>
              <a:t>  </a:t>
            </a:r>
            <a:r>
              <a:rPr lang="en-US" sz="2400">
                <a:solidFill>
                  <a:srgbClr val="CC3300"/>
                </a:solidFill>
                <a:cs typeface="Homa" pitchFamily="2" charset="-78"/>
              </a:rPr>
              <a:t>IDA*</a:t>
            </a:r>
            <a:r>
              <a:rPr lang="fa-IR" sz="2400">
                <a:solidFill>
                  <a:srgbClr val="CC3300"/>
                </a:solidFill>
                <a:cs typeface="Homa" pitchFamily="2" charset="-78"/>
              </a:rPr>
              <a:t> و </a:t>
            </a:r>
            <a:r>
              <a:rPr lang="en-US" sz="2400">
                <a:solidFill>
                  <a:srgbClr val="CC3300"/>
                </a:solidFill>
                <a:cs typeface="Homa" pitchFamily="2" charset="-78"/>
              </a:rPr>
              <a:t>RBFS</a:t>
            </a:r>
            <a:r>
              <a:rPr lang="fa-IR" sz="2400">
                <a:solidFill>
                  <a:srgbClr val="CC3300"/>
                </a:solidFill>
                <a:cs typeface="Homa" pitchFamily="2" charset="-78"/>
              </a:rPr>
              <a:t> از فضای اندکي استفاده ميکنند که به آنها آسيب ميرساند. </a:t>
            </a:r>
            <a:r>
              <a:rPr lang="en-US" sz="2400">
                <a:solidFill>
                  <a:srgbClr val="CC3300"/>
                </a:solidFill>
                <a:cs typeface="Homa" pitchFamily="2" charset="-78"/>
              </a:rPr>
              <a:t>IDA*</a:t>
            </a:r>
            <a:r>
              <a:rPr lang="fa-IR" sz="2400">
                <a:solidFill>
                  <a:srgbClr val="CC3300"/>
                </a:solidFill>
                <a:cs typeface="Homa" pitchFamily="2" charset="-78"/>
              </a:rPr>
              <a:t> بين هر تکرار فقط يک عدد را نگهداری ميکند که فعلي هزينه </a:t>
            </a:r>
            <a:r>
              <a:rPr lang="en-US" sz="2400">
                <a:solidFill>
                  <a:srgbClr val="CC3300"/>
                </a:solidFill>
                <a:cs typeface="Homa" pitchFamily="2" charset="-78"/>
              </a:rPr>
              <a:t>f</a:t>
            </a:r>
            <a:r>
              <a:rPr lang="fa-IR" sz="2400">
                <a:solidFill>
                  <a:srgbClr val="CC3300"/>
                </a:solidFill>
                <a:cs typeface="Homa" pitchFamily="2" charset="-78"/>
              </a:rPr>
              <a:t> است. </a:t>
            </a:r>
            <a:r>
              <a:rPr lang="en-US" sz="2400">
                <a:solidFill>
                  <a:srgbClr val="CC3300"/>
                </a:solidFill>
                <a:cs typeface="Homa" pitchFamily="2" charset="-78"/>
              </a:rPr>
              <a:t>RBFS</a:t>
            </a:r>
            <a:r>
              <a:rPr lang="fa-IR" sz="2400">
                <a:solidFill>
                  <a:srgbClr val="CC3300"/>
                </a:solidFill>
                <a:cs typeface="Homa" pitchFamily="2" charset="-78"/>
              </a:rPr>
              <a:t> اطلاعات بيشتری در حافظه نگهداری ميکند</a:t>
            </a:r>
            <a:endParaRPr lang="en-US" sz="2400">
              <a:solidFill>
                <a:srgbClr val="CC3300"/>
              </a:solidFill>
              <a:cs typeface="Homa" pitchFamily="2" charset="-78"/>
            </a:endParaRP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3"/>
          <p:cNvSpPr>
            <a:spLocks noGrp="1" noChangeArrowheads="1"/>
          </p:cNvSpPr>
          <p:nvPr>
            <p:ph type="body" idx="1"/>
          </p:nvPr>
        </p:nvSpPr>
        <p:spPr/>
        <p:txBody>
          <a:bodyPr/>
          <a:lstStyle/>
          <a:p>
            <a:pPr eaLnBrk="1" hangingPunct="1"/>
            <a:endParaRPr lang="fa-IR"/>
          </a:p>
        </p:txBody>
      </p:sp>
      <p:pic>
        <p:nvPicPr>
          <p:cNvPr id="156675" name="Picture 4"/>
          <p:cNvPicPr>
            <a:picLocks noChangeAspect="1" noChangeArrowheads="1"/>
          </p:cNvPicPr>
          <p:nvPr/>
        </p:nvPicPr>
        <p:blipFill>
          <a:blip r:embed="rId2"/>
          <a:srcRect/>
          <a:stretch>
            <a:fillRect/>
          </a:stretch>
        </p:blipFill>
        <p:spPr bwMode="auto">
          <a:xfrm>
            <a:off x="2279650" y="1196975"/>
            <a:ext cx="7416800" cy="5391150"/>
          </a:xfrm>
          <a:prstGeom prst="rect">
            <a:avLst/>
          </a:prstGeom>
          <a:noFill/>
          <a:ln w="9525">
            <a:noFill/>
            <a:miter lim="800000"/>
            <a:headEnd/>
            <a:tailEnd/>
          </a:ln>
        </p:spPr>
      </p:pic>
      <p:sp>
        <p:nvSpPr>
          <p:cNvPr id="156676" name="Rectangle 3"/>
          <p:cNvSpPr>
            <a:spLocks noGrp="1" noChangeArrowheads="1"/>
          </p:cNvSpPr>
          <p:nvPr>
            <p:ph type="title"/>
          </p:nvPr>
        </p:nvSpPr>
        <p:spPr>
          <a:xfrm>
            <a:off x="2584450" y="-171450"/>
            <a:ext cx="7543800" cy="1295400"/>
          </a:xfrm>
          <a:noFill/>
        </p:spPr>
        <p:txBody>
          <a:bodyPr/>
          <a:lstStyle/>
          <a:p>
            <a:pPr algn="ctr" rtl="1">
              <a:spcBef>
                <a:spcPct val="50000"/>
              </a:spcBef>
            </a:pPr>
            <a:r>
              <a:rPr lang="fa-IR" sz="3600">
                <a:solidFill>
                  <a:schemeClr val="accent2"/>
                </a:solidFill>
                <a:cs typeface="Lotus" pitchFamily="2" charset="-78"/>
              </a:rPr>
              <a:t>بهترين </a:t>
            </a:r>
            <a:r>
              <a:rPr lang="ar-SA" sz="3600">
                <a:solidFill>
                  <a:schemeClr val="accent2"/>
                </a:solidFill>
                <a:cs typeface="Lotus" pitchFamily="2" charset="-78"/>
              </a:rPr>
              <a:t>جستجوی</a:t>
            </a:r>
            <a:r>
              <a:rPr lang="fa-IR" sz="3600">
                <a:solidFill>
                  <a:schemeClr val="accent2"/>
                </a:solidFill>
                <a:cs typeface="Lotus" pitchFamily="2" charset="-78"/>
              </a:rPr>
              <a:t> بازگشتي </a:t>
            </a:r>
            <a:r>
              <a:rPr lang="en-US" sz="3600">
                <a:solidFill>
                  <a:schemeClr val="accent2"/>
                </a:solidFill>
                <a:cs typeface="Lotus" pitchFamily="2" charset="-78"/>
              </a:rPr>
              <a:t>RBFS</a:t>
            </a:r>
            <a:endParaRPr lang="fa-IR" sz="3600">
              <a:solidFill>
                <a:schemeClr val="accent2"/>
              </a:solidFill>
              <a:cs typeface="Lotus" pitchFamily="2" charset="-78"/>
            </a:endParaRP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4"/>
          <p:cNvSpPr txBox="1">
            <a:spLocks noGrp="1"/>
          </p:cNvSpPr>
          <p:nvPr/>
        </p:nvSpPr>
        <p:spPr bwMode="auto">
          <a:xfrm>
            <a:off x="8077200" y="6248400"/>
            <a:ext cx="1905000" cy="457200"/>
          </a:xfrm>
          <a:prstGeom prst="rect">
            <a:avLst/>
          </a:prstGeom>
          <a:noFill/>
          <a:ln>
            <a:miter lim="800000"/>
            <a:headEnd/>
            <a:tailEnd/>
          </a:ln>
        </p:spPr>
        <p:txBody>
          <a:bodyPr/>
          <a:lstStyle/>
          <a:p>
            <a:pPr algn="r">
              <a:defRPr/>
            </a:pPr>
            <a:fld id="{19CA2968-9C35-43A7-B204-79521D2D150E}" type="slidenum">
              <a:rPr lang="fa-IR" sz="1400">
                <a:cs typeface="Times New Roman" pitchFamily="18" charset="0"/>
              </a:rPr>
              <a:pPr algn="r">
                <a:defRPr/>
              </a:pPr>
              <a:t>107</a:t>
            </a:fld>
            <a:endParaRPr lang="en-US" sz="1400">
              <a:cs typeface="Times New Roman" pitchFamily="18" charset="0"/>
            </a:endParaRPr>
          </a:p>
        </p:txBody>
      </p:sp>
      <p:sp>
        <p:nvSpPr>
          <p:cNvPr id="157699" name="Text Box 2"/>
          <p:cNvSpPr txBox="1">
            <a:spLocks noChangeArrowheads="1"/>
          </p:cNvSpPr>
          <p:nvPr/>
        </p:nvSpPr>
        <p:spPr bwMode="auto">
          <a:xfrm>
            <a:off x="1919289" y="1041401"/>
            <a:ext cx="7316787" cy="701675"/>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pPr algn="r" eaLnBrk="0" hangingPunct="0">
              <a:spcBef>
                <a:spcPct val="50000"/>
              </a:spcBef>
            </a:pPr>
            <a:r>
              <a:rPr lang="fa-IR" sz="4000">
                <a:latin typeface="Times New Roman" pitchFamily="18" charset="0"/>
                <a:cs typeface="Homa" pitchFamily="2" charset="-78"/>
              </a:rPr>
              <a:t>جست و جوی آگاهانه و اکتشاف</a:t>
            </a:r>
            <a:endParaRPr lang="en-US" sz="4000">
              <a:latin typeface="Times New Roman" pitchFamily="18" charset="0"/>
              <a:cs typeface="Homa" pitchFamily="2" charset="-78"/>
            </a:endParaRPr>
          </a:p>
        </p:txBody>
      </p:sp>
      <p:sp>
        <p:nvSpPr>
          <p:cNvPr id="157700" name="Rectangle 3"/>
          <p:cNvSpPr>
            <a:spLocks noChangeArrowheads="1"/>
          </p:cNvSpPr>
          <p:nvPr/>
        </p:nvSpPr>
        <p:spPr bwMode="auto">
          <a:xfrm>
            <a:off x="2127251" y="1851025"/>
            <a:ext cx="7777163" cy="641350"/>
          </a:xfrm>
          <a:prstGeom prst="rect">
            <a:avLst/>
          </a:prstGeom>
          <a:noFill/>
          <a:ln w="9525" algn="ctr">
            <a:noFill/>
            <a:miter lim="800000"/>
            <a:headEnd/>
            <a:tailEnd/>
          </a:ln>
        </p:spPr>
        <p:txBody>
          <a:bodyPr>
            <a:spAutoFit/>
          </a:bodyPr>
          <a:lstStyle/>
          <a:p>
            <a:pPr algn="ctr" rtl="1" eaLnBrk="0" hangingPunct="0">
              <a:spcBef>
                <a:spcPct val="50000"/>
              </a:spcBef>
            </a:pPr>
            <a:r>
              <a:rPr lang="fa-IR" sz="3600">
                <a:solidFill>
                  <a:schemeClr val="accent2"/>
                </a:solidFill>
                <a:cs typeface="Lotus" pitchFamily="2" charset="-78"/>
              </a:rPr>
              <a:t>بهترين جستجوی بازگشتي در نقشه رومانی</a:t>
            </a:r>
            <a:endParaRPr lang="en-US" sz="3600">
              <a:solidFill>
                <a:schemeClr val="accent2"/>
              </a:solidFill>
              <a:cs typeface="Lotus" pitchFamily="2" charset="-78"/>
            </a:endParaRPr>
          </a:p>
        </p:txBody>
      </p:sp>
      <p:pic>
        <p:nvPicPr>
          <p:cNvPr id="157701" name="Picture 4"/>
          <p:cNvPicPr>
            <a:picLocks noGrp="1" noChangeAspect="1" noChangeArrowheads="1"/>
          </p:cNvPicPr>
          <p:nvPr>
            <p:ph idx="4294967295"/>
          </p:nvPr>
        </p:nvPicPr>
        <p:blipFill>
          <a:blip r:embed="rId2"/>
          <a:srcRect/>
          <a:stretch>
            <a:fillRect/>
          </a:stretch>
        </p:blipFill>
        <p:spPr>
          <a:xfrm>
            <a:off x="1647825" y="2644775"/>
            <a:ext cx="8713788" cy="3600450"/>
          </a:xfrm>
          <a:noFill/>
        </p:spPr>
      </p:pic>
      <p:sp>
        <p:nvSpPr>
          <p:cNvPr id="214021" name="Oval 5"/>
          <p:cNvSpPr>
            <a:spLocks noChangeArrowheads="1"/>
          </p:cNvSpPr>
          <p:nvPr/>
        </p:nvSpPr>
        <p:spPr bwMode="auto">
          <a:xfrm>
            <a:off x="7680325" y="3832901"/>
            <a:ext cx="419100" cy="519351"/>
          </a:xfrm>
          <a:prstGeom prst="ellipse">
            <a:avLst/>
          </a:prstGeom>
          <a:noFill/>
          <a:ln w="57150" algn="ctr">
            <a:solidFill>
              <a:srgbClr val="00D600"/>
            </a:solidFill>
            <a:round/>
            <a:headEnd/>
            <a:tailEnd/>
          </a:ln>
        </p:spPr>
        <p:txBody>
          <a:bodyPr anchor="ctr">
            <a:spAutoFit/>
          </a:bodyPr>
          <a:lstStyle/>
          <a:p>
            <a:pPr eaLnBrk="0" hangingPunct="0"/>
            <a:endParaRPr lang="fa-IR">
              <a:cs typeface="Times New Roman" pitchFamily="18" charset="0"/>
            </a:endParaRPr>
          </a:p>
        </p:txBody>
      </p:sp>
      <p:sp>
        <p:nvSpPr>
          <p:cNvPr id="214022" name="Oval 6"/>
          <p:cNvSpPr>
            <a:spLocks noChangeArrowheads="1"/>
          </p:cNvSpPr>
          <p:nvPr/>
        </p:nvSpPr>
        <p:spPr bwMode="auto">
          <a:xfrm>
            <a:off x="3805238" y="3328076"/>
            <a:ext cx="419100" cy="519351"/>
          </a:xfrm>
          <a:prstGeom prst="ellipse">
            <a:avLst/>
          </a:prstGeom>
          <a:noFill/>
          <a:ln w="57150" algn="ctr">
            <a:solidFill>
              <a:srgbClr val="00D600"/>
            </a:solidFill>
            <a:round/>
            <a:headEnd/>
            <a:tailEnd/>
          </a:ln>
        </p:spPr>
        <p:txBody>
          <a:bodyPr anchor="ctr">
            <a:spAutoFit/>
          </a:bodyPr>
          <a:lstStyle/>
          <a:p>
            <a:pPr eaLnBrk="0" hangingPunct="0"/>
            <a:endParaRPr lang="fa-IR">
              <a:cs typeface="Times New Roman" pitchFamily="18" charset="0"/>
            </a:endParaRPr>
          </a:p>
        </p:txBody>
      </p:sp>
      <p:sp>
        <p:nvSpPr>
          <p:cNvPr id="157704" name="Freeform 7"/>
          <p:cNvSpPr>
            <a:spLocks/>
          </p:cNvSpPr>
          <p:nvPr/>
        </p:nvSpPr>
        <p:spPr bwMode="auto">
          <a:xfrm>
            <a:off x="-323850" y="5373688"/>
            <a:ext cx="215900" cy="369332"/>
          </a:xfrm>
          <a:custGeom>
            <a:avLst/>
            <a:gdLst>
              <a:gd name="T0" fmla="*/ 342741195 w 136"/>
              <a:gd name="T1" fmla="*/ 0 h 45"/>
              <a:gd name="T2" fmla="*/ 0 w 136"/>
              <a:gd name="T3" fmla="*/ 113405455 h 45"/>
              <a:gd name="T4" fmla="*/ 0 60000 65536"/>
              <a:gd name="T5" fmla="*/ 0 60000 65536"/>
              <a:gd name="T6" fmla="*/ 0 w 136"/>
              <a:gd name="T7" fmla="*/ 0 h 45"/>
              <a:gd name="T8" fmla="*/ 136 w 136"/>
              <a:gd name="T9" fmla="*/ 45 h 45"/>
            </a:gdLst>
            <a:ahLst/>
            <a:cxnLst>
              <a:cxn ang="T4">
                <a:pos x="T0" y="T1"/>
              </a:cxn>
              <a:cxn ang="T5">
                <a:pos x="T2" y="T3"/>
              </a:cxn>
            </a:cxnLst>
            <a:rect l="T6" t="T7" r="T8" b="T9"/>
            <a:pathLst>
              <a:path w="136" h="45">
                <a:moveTo>
                  <a:pt x="136" y="0"/>
                </a:moveTo>
                <a:cubicBezTo>
                  <a:pt x="136" y="0"/>
                  <a:pt x="68" y="22"/>
                  <a:pt x="0" y="45"/>
                </a:cubicBezTo>
              </a:path>
            </a:pathLst>
          </a:custGeom>
          <a:noFill/>
          <a:ln w="9525">
            <a:noFill/>
            <a:round/>
            <a:headEnd/>
            <a:tailEnd/>
          </a:ln>
        </p:spPr>
        <p:txBody>
          <a:bodyPr>
            <a:spAutoFit/>
          </a:bodyPr>
          <a:lstStyle/>
          <a:p>
            <a:pPr eaLnBrk="0" hangingPunct="0"/>
            <a:endParaRPr lang="fa-IR">
              <a:cs typeface="Times New Roman" pitchFamily="18" charset="0"/>
            </a:endParaRPr>
          </a:p>
        </p:txBody>
      </p:sp>
      <p:sp>
        <p:nvSpPr>
          <p:cNvPr id="157705" name="Freeform 8"/>
          <p:cNvSpPr>
            <a:spLocks/>
          </p:cNvSpPr>
          <p:nvPr/>
        </p:nvSpPr>
        <p:spPr bwMode="auto">
          <a:xfrm>
            <a:off x="5303839" y="3213100"/>
            <a:ext cx="2592387" cy="369332"/>
          </a:xfrm>
          <a:custGeom>
            <a:avLst/>
            <a:gdLst>
              <a:gd name="T0" fmla="*/ 2147483647 w 1633"/>
              <a:gd name="T1" fmla="*/ 1600299952 h 854"/>
              <a:gd name="T2" fmla="*/ 2147483647 w 1633"/>
              <a:gd name="T3" fmla="*/ 2056447706 h 854"/>
              <a:gd name="T4" fmla="*/ 1257556953 w 1633"/>
              <a:gd name="T5" fmla="*/ 1028223853 h 854"/>
              <a:gd name="T6" fmla="*/ 0 w 1633"/>
              <a:gd name="T7" fmla="*/ 0 h 854"/>
              <a:gd name="T8" fmla="*/ 0 60000 65536"/>
              <a:gd name="T9" fmla="*/ 0 60000 65536"/>
              <a:gd name="T10" fmla="*/ 0 60000 65536"/>
              <a:gd name="T11" fmla="*/ 0 60000 65536"/>
              <a:gd name="T12" fmla="*/ 0 w 1633"/>
              <a:gd name="T13" fmla="*/ 0 h 854"/>
              <a:gd name="T14" fmla="*/ 1633 w 1633"/>
              <a:gd name="T15" fmla="*/ 854 h 854"/>
            </a:gdLst>
            <a:ahLst/>
            <a:cxnLst>
              <a:cxn ang="T8">
                <a:pos x="T0" y="T1"/>
              </a:cxn>
              <a:cxn ang="T9">
                <a:pos x="T2" y="T3"/>
              </a:cxn>
              <a:cxn ang="T10">
                <a:pos x="T4" y="T5"/>
              </a:cxn>
              <a:cxn ang="T11">
                <a:pos x="T6" y="T7"/>
              </a:cxn>
            </a:cxnLst>
            <a:rect l="T12" t="T13" r="T14" b="T15"/>
            <a:pathLst>
              <a:path w="1633" h="854">
                <a:moveTo>
                  <a:pt x="1633" y="635"/>
                </a:moveTo>
                <a:cubicBezTo>
                  <a:pt x="1478" y="744"/>
                  <a:pt x="1323" y="854"/>
                  <a:pt x="1134" y="816"/>
                </a:cubicBezTo>
                <a:cubicBezTo>
                  <a:pt x="945" y="778"/>
                  <a:pt x="688" y="544"/>
                  <a:pt x="499" y="408"/>
                </a:cubicBezTo>
                <a:cubicBezTo>
                  <a:pt x="310" y="272"/>
                  <a:pt x="155" y="136"/>
                  <a:pt x="0" y="0"/>
                </a:cubicBezTo>
              </a:path>
            </a:pathLst>
          </a:custGeom>
          <a:noFill/>
          <a:ln w="9525">
            <a:noFill/>
            <a:round/>
            <a:headEnd/>
            <a:tailEnd/>
          </a:ln>
        </p:spPr>
        <p:txBody>
          <a:bodyPr>
            <a:spAutoFit/>
          </a:bodyPr>
          <a:lstStyle/>
          <a:p>
            <a:pPr eaLnBrk="0" hangingPunct="0"/>
            <a:endParaRPr lang="fa-IR">
              <a:cs typeface="Times New Roman" pitchFamily="18" charset="0"/>
            </a:endParaRPr>
          </a:p>
        </p:txBody>
      </p:sp>
      <p:sp>
        <p:nvSpPr>
          <p:cNvPr id="214025" name="Freeform 9"/>
          <p:cNvSpPr>
            <a:spLocks/>
          </p:cNvSpPr>
          <p:nvPr/>
        </p:nvSpPr>
        <p:spPr bwMode="auto">
          <a:xfrm>
            <a:off x="4151314" y="3081338"/>
            <a:ext cx="3673475" cy="369332"/>
          </a:xfrm>
          <a:custGeom>
            <a:avLst/>
            <a:gdLst>
              <a:gd name="T0" fmla="*/ 2147483647 w 2314"/>
              <a:gd name="T1" fmla="*/ 1809471817 h 869"/>
              <a:gd name="T2" fmla="*/ 2147483647 w 2314"/>
              <a:gd name="T3" fmla="*/ 1922877982 h 869"/>
              <a:gd name="T4" fmla="*/ 1943039649 w 2314"/>
              <a:gd name="T5" fmla="*/ 209172140 h 869"/>
              <a:gd name="T6" fmla="*/ 0 w 2314"/>
              <a:gd name="T7" fmla="*/ 665321020 h 869"/>
              <a:gd name="T8" fmla="*/ 0 60000 65536"/>
              <a:gd name="T9" fmla="*/ 0 60000 65536"/>
              <a:gd name="T10" fmla="*/ 0 60000 65536"/>
              <a:gd name="T11" fmla="*/ 0 60000 65536"/>
              <a:gd name="T12" fmla="*/ 0 w 2314"/>
              <a:gd name="T13" fmla="*/ 0 h 869"/>
              <a:gd name="T14" fmla="*/ 2314 w 2314"/>
              <a:gd name="T15" fmla="*/ 869 h 869"/>
            </a:gdLst>
            <a:ahLst/>
            <a:cxnLst>
              <a:cxn ang="T8">
                <a:pos x="T0" y="T1"/>
              </a:cxn>
              <a:cxn ang="T9">
                <a:pos x="T2" y="T3"/>
              </a:cxn>
              <a:cxn ang="T10">
                <a:pos x="T4" y="T5"/>
              </a:cxn>
              <a:cxn ang="T11">
                <a:pos x="T6" y="T7"/>
              </a:cxn>
            </a:cxnLst>
            <a:rect l="T12" t="T13" r="T14" b="T15"/>
            <a:pathLst>
              <a:path w="2314" h="869">
                <a:moveTo>
                  <a:pt x="2314" y="718"/>
                </a:moveTo>
                <a:cubicBezTo>
                  <a:pt x="2011" y="793"/>
                  <a:pt x="1709" y="869"/>
                  <a:pt x="1452" y="763"/>
                </a:cubicBezTo>
                <a:cubicBezTo>
                  <a:pt x="1195" y="657"/>
                  <a:pt x="1013" y="166"/>
                  <a:pt x="771" y="83"/>
                </a:cubicBezTo>
                <a:cubicBezTo>
                  <a:pt x="529" y="0"/>
                  <a:pt x="128" y="234"/>
                  <a:pt x="0" y="264"/>
                </a:cubicBezTo>
              </a:path>
            </a:pathLst>
          </a:custGeom>
          <a:noFill/>
          <a:ln w="25400">
            <a:solidFill>
              <a:srgbClr val="CC3300"/>
            </a:solidFill>
            <a:prstDash val="lgDash"/>
            <a:round/>
            <a:headEnd type="triangle" w="lg" len="lg"/>
            <a:tailEnd type="triangle" w="lg" len="lg"/>
          </a:ln>
        </p:spPr>
        <p:txBody>
          <a:bodyPr>
            <a:spAutoFit/>
          </a:bodyPr>
          <a:lstStyle/>
          <a:p>
            <a:pPr eaLnBrk="0" hangingPunct="0"/>
            <a:endParaRPr lang="fa-IR">
              <a:cs typeface="Times New Roman" pitchFamily="18" charset="0"/>
            </a:endParaRPr>
          </a:p>
        </p:txBody>
      </p:sp>
      <p:sp>
        <p:nvSpPr>
          <p:cNvPr id="214026" name="Oval 10"/>
          <p:cNvSpPr>
            <a:spLocks noChangeArrowheads="1"/>
          </p:cNvSpPr>
          <p:nvPr/>
        </p:nvSpPr>
        <p:spPr bwMode="auto">
          <a:xfrm>
            <a:off x="5456238" y="4196438"/>
            <a:ext cx="419100" cy="519351"/>
          </a:xfrm>
          <a:prstGeom prst="ellipse">
            <a:avLst/>
          </a:prstGeom>
          <a:noFill/>
          <a:ln w="57150" algn="ctr">
            <a:solidFill>
              <a:srgbClr val="00D600"/>
            </a:solidFill>
            <a:round/>
            <a:headEnd/>
            <a:tailEnd/>
          </a:ln>
        </p:spPr>
        <p:txBody>
          <a:bodyPr anchor="ctr">
            <a:spAutoFit/>
          </a:bodyPr>
          <a:lstStyle/>
          <a:p>
            <a:pPr eaLnBrk="0" hangingPunct="0"/>
            <a:endParaRPr lang="fa-IR">
              <a:cs typeface="Times New Roman" pitchFamily="18" charset="0"/>
            </a:endParaRPr>
          </a:p>
        </p:txBody>
      </p:sp>
      <p:sp>
        <p:nvSpPr>
          <p:cNvPr id="214027" name="Oval 11"/>
          <p:cNvSpPr>
            <a:spLocks noChangeArrowheads="1"/>
          </p:cNvSpPr>
          <p:nvPr/>
        </p:nvSpPr>
        <p:spPr bwMode="auto">
          <a:xfrm>
            <a:off x="3575050" y="4712376"/>
            <a:ext cx="419100" cy="519351"/>
          </a:xfrm>
          <a:prstGeom prst="ellipse">
            <a:avLst/>
          </a:prstGeom>
          <a:noFill/>
          <a:ln w="57150" algn="ctr">
            <a:solidFill>
              <a:srgbClr val="00D600"/>
            </a:solidFill>
            <a:round/>
            <a:headEnd/>
            <a:tailEnd/>
          </a:ln>
        </p:spPr>
        <p:txBody>
          <a:bodyPr anchor="ctr">
            <a:spAutoFit/>
          </a:bodyPr>
          <a:lstStyle/>
          <a:p>
            <a:pPr eaLnBrk="0" hangingPunct="0"/>
            <a:endParaRPr lang="fa-IR">
              <a:cs typeface="Times New Roman" pitchFamily="18" charset="0"/>
            </a:endParaRPr>
          </a:p>
        </p:txBody>
      </p:sp>
      <p:sp>
        <p:nvSpPr>
          <p:cNvPr id="214028" name="Freeform 12"/>
          <p:cNvSpPr>
            <a:spLocks/>
          </p:cNvSpPr>
          <p:nvPr/>
        </p:nvSpPr>
        <p:spPr bwMode="auto">
          <a:xfrm>
            <a:off x="3863976" y="4329113"/>
            <a:ext cx="1655763" cy="369332"/>
          </a:xfrm>
          <a:custGeom>
            <a:avLst/>
            <a:gdLst>
              <a:gd name="T0" fmla="*/ 0 w 1043"/>
              <a:gd name="T1" fmla="*/ 1199594300 h 620"/>
              <a:gd name="T2" fmla="*/ 914817757 w 1043"/>
              <a:gd name="T3" fmla="*/ 1542335415 h 620"/>
              <a:gd name="T4" fmla="*/ 1943041733 w 1043"/>
              <a:gd name="T5" fmla="*/ 1315521441 h 620"/>
              <a:gd name="T6" fmla="*/ 2056447952 w 1043"/>
              <a:gd name="T7" fmla="*/ 972780326 h 620"/>
              <a:gd name="T8" fmla="*/ 1943041733 w 1043"/>
              <a:gd name="T9" fmla="*/ 400703991 h 620"/>
              <a:gd name="T10" fmla="*/ 1829633927 w 1043"/>
              <a:gd name="T11" fmla="*/ 57962802 h 620"/>
              <a:gd name="T12" fmla="*/ 2147483647 w 1043"/>
              <a:gd name="T13" fmla="*/ 57962802 h 620"/>
              <a:gd name="T14" fmla="*/ 0 60000 65536"/>
              <a:gd name="T15" fmla="*/ 0 60000 65536"/>
              <a:gd name="T16" fmla="*/ 0 60000 65536"/>
              <a:gd name="T17" fmla="*/ 0 60000 65536"/>
              <a:gd name="T18" fmla="*/ 0 60000 65536"/>
              <a:gd name="T19" fmla="*/ 0 60000 65536"/>
              <a:gd name="T20" fmla="*/ 0 60000 65536"/>
              <a:gd name="T21" fmla="*/ 0 w 1043"/>
              <a:gd name="T22" fmla="*/ 0 h 620"/>
              <a:gd name="T23" fmla="*/ 1043 w 1043"/>
              <a:gd name="T24" fmla="*/ 620 h 6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43" h="620">
                <a:moveTo>
                  <a:pt x="0" y="476"/>
                </a:moveTo>
                <a:cubicBezTo>
                  <a:pt x="117" y="540"/>
                  <a:pt x="235" y="604"/>
                  <a:pt x="363" y="612"/>
                </a:cubicBezTo>
                <a:cubicBezTo>
                  <a:pt x="491" y="620"/>
                  <a:pt x="696" y="560"/>
                  <a:pt x="771" y="522"/>
                </a:cubicBezTo>
                <a:cubicBezTo>
                  <a:pt x="846" y="484"/>
                  <a:pt x="816" y="446"/>
                  <a:pt x="816" y="386"/>
                </a:cubicBezTo>
                <a:cubicBezTo>
                  <a:pt x="816" y="326"/>
                  <a:pt x="786" y="219"/>
                  <a:pt x="771" y="159"/>
                </a:cubicBezTo>
                <a:cubicBezTo>
                  <a:pt x="756" y="99"/>
                  <a:pt x="681" y="46"/>
                  <a:pt x="726" y="23"/>
                </a:cubicBezTo>
                <a:cubicBezTo>
                  <a:pt x="771" y="0"/>
                  <a:pt x="990" y="23"/>
                  <a:pt x="1043" y="23"/>
                </a:cubicBezTo>
              </a:path>
            </a:pathLst>
          </a:custGeom>
          <a:noFill/>
          <a:ln w="25400">
            <a:solidFill>
              <a:srgbClr val="CC3300"/>
            </a:solidFill>
            <a:prstDash val="lgDash"/>
            <a:round/>
            <a:headEnd type="triangle" w="lg" len="lg"/>
            <a:tailEnd type="triangle" w="lg" len="lg"/>
          </a:ln>
        </p:spPr>
        <p:txBody>
          <a:bodyPr>
            <a:spAutoFit/>
          </a:bodyPr>
          <a:lstStyle/>
          <a:p>
            <a:pPr eaLnBrk="0" hangingPunct="0"/>
            <a:endParaRPr lang="fa-IR">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4021"/>
                                        </p:tgtEl>
                                        <p:attrNameLst>
                                          <p:attrName>style.visibility</p:attrName>
                                        </p:attrNameLst>
                                      </p:cBhvr>
                                      <p:to>
                                        <p:strVal val="visible"/>
                                      </p:to>
                                    </p:set>
                                    <p:animEffect transition="in" filter="fade">
                                      <p:cBhvr>
                                        <p:cTn id="7" dur="2000"/>
                                        <p:tgtEl>
                                          <p:spTgt spid="21402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4022"/>
                                        </p:tgtEl>
                                        <p:attrNameLst>
                                          <p:attrName>style.visibility</p:attrName>
                                        </p:attrNameLst>
                                      </p:cBhvr>
                                      <p:to>
                                        <p:strVal val="visible"/>
                                      </p:to>
                                    </p:set>
                                    <p:animEffect transition="in" filter="fade">
                                      <p:cBhvr>
                                        <p:cTn id="10" dur="1000"/>
                                        <p:tgtEl>
                                          <p:spTgt spid="214022"/>
                                        </p:tgtEl>
                                      </p:cBhvr>
                                    </p:animEffect>
                                  </p:childTnLst>
                                </p:cTn>
                              </p:par>
                            </p:childTnLst>
                          </p:cTn>
                        </p:par>
                        <p:par>
                          <p:cTn id="11" fill="hold">
                            <p:stCondLst>
                              <p:cond delay="2000"/>
                            </p:stCondLst>
                            <p:childTnLst>
                              <p:par>
                                <p:cTn id="12" presetID="18" presetClass="entr" presetSubtype="12" fill="hold" grpId="0" nodeType="afterEffect">
                                  <p:stCondLst>
                                    <p:cond delay="0"/>
                                  </p:stCondLst>
                                  <p:childTnLst>
                                    <p:set>
                                      <p:cBhvr>
                                        <p:cTn id="13" dur="1" fill="hold">
                                          <p:stCondLst>
                                            <p:cond delay="0"/>
                                          </p:stCondLst>
                                        </p:cTn>
                                        <p:tgtEl>
                                          <p:spTgt spid="214025"/>
                                        </p:tgtEl>
                                        <p:attrNameLst>
                                          <p:attrName>style.visibility</p:attrName>
                                        </p:attrNameLst>
                                      </p:cBhvr>
                                      <p:to>
                                        <p:strVal val="visible"/>
                                      </p:to>
                                    </p:set>
                                    <p:animEffect transition="in" filter="strips(downLeft)">
                                      <p:cBhvr>
                                        <p:cTn id="14" dur="2000"/>
                                        <p:tgtEl>
                                          <p:spTgt spid="21402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14026"/>
                                        </p:tgtEl>
                                        <p:attrNameLst>
                                          <p:attrName>style.visibility</p:attrName>
                                        </p:attrNameLst>
                                      </p:cBhvr>
                                      <p:to>
                                        <p:strVal val="visible"/>
                                      </p:to>
                                    </p:set>
                                    <p:animEffect transition="in" filter="fade">
                                      <p:cBhvr>
                                        <p:cTn id="19" dur="1000"/>
                                        <p:tgtEl>
                                          <p:spTgt spid="21402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14027"/>
                                        </p:tgtEl>
                                        <p:attrNameLst>
                                          <p:attrName>style.visibility</p:attrName>
                                        </p:attrNameLst>
                                      </p:cBhvr>
                                      <p:to>
                                        <p:strVal val="visible"/>
                                      </p:to>
                                    </p:set>
                                    <p:animEffect transition="in" filter="fade">
                                      <p:cBhvr>
                                        <p:cTn id="22" dur="1000"/>
                                        <p:tgtEl>
                                          <p:spTgt spid="214027"/>
                                        </p:tgtEl>
                                      </p:cBhvr>
                                    </p:animEffect>
                                  </p:childTnLst>
                                </p:cTn>
                              </p:par>
                            </p:childTnLst>
                          </p:cTn>
                        </p:par>
                        <p:par>
                          <p:cTn id="23" fill="hold">
                            <p:stCondLst>
                              <p:cond delay="1000"/>
                            </p:stCondLst>
                            <p:childTnLst>
                              <p:par>
                                <p:cTn id="24" presetID="18" presetClass="entr" presetSubtype="3" fill="hold" grpId="0" nodeType="afterEffect">
                                  <p:stCondLst>
                                    <p:cond delay="0"/>
                                  </p:stCondLst>
                                  <p:childTnLst>
                                    <p:set>
                                      <p:cBhvr>
                                        <p:cTn id="25" dur="1" fill="hold">
                                          <p:stCondLst>
                                            <p:cond delay="0"/>
                                          </p:stCondLst>
                                        </p:cTn>
                                        <p:tgtEl>
                                          <p:spTgt spid="214028"/>
                                        </p:tgtEl>
                                        <p:attrNameLst>
                                          <p:attrName>style.visibility</p:attrName>
                                        </p:attrNameLst>
                                      </p:cBhvr>
                                      <p:to>
                                        <p:strVal val="visible"/>
                                      </p:to>
                                    </p:set>
                                    <p:animEffect transition="in" filter="strips(upRight)">
                                      <p:cBhvr>
                                        <p:cTn id="26" dur="2000"/>
                                        <p:tgtEl>
                                          <p:spTgt spid="214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021" grpId="0" animBg="1"/>
      <p:bldP spid="214022" grpId="0" animBg="1"/>
      <p:bldP spid="214025" grpId="0" animBg="1"/>
      <p:bldP spid="214026" grpId="0" animBg="1"/>
      <p:bldP spid="214027" grpId="0" animBg="1"/>
      <p:bldP spid="214028" grpId="0" animBg="1"/>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4"/>
          <p:cNvSpPr txBox="1">
            <a:spLocks noGrp="1"/>
          </p:cNvSpPr>
          <p:nvPr/>
        </p:nvSpPr>
        <p:spPr bwMode="auto">
          <a:xfrm>
            <a:off x="8077200" y="6248400"/>
            <a:ext cx="1905000" cy="457200"/>
          </a:xfrm>
          <a:prstGeom prst="rect">
            <a:avLst/>
          </a:prstGeom>
          <a:noFill/>
          <a:ln>
            <a:miter lim="800000"/>
            <a:headEnd/>
            <a:tailEnd/>
          </a:ln>
        </p:spPr>
        <p:txBody>
          <a:bodyPr/>
          <a:lstStyle/>
          <a:p>
            <a:pPr algn="r">
              <a:defRPr/>
            </a:pPr>
            <a:fld id="{F239ADFC-DF50-4392-83E7-752E2D44627E}" type="slidenum">
              <a:rPr lang="fa-IR" sz="1400">
                <a:cs typeface="Times New Roman" pitchFamily="18" charset="0"/>
              </a:rPr>
              <a:pPr algn="r">
                <a:defRPr/>
              </a:pPr>
              <a:t>108</a:t>
            </a:fld>
            <a:endParaRPr lang="en-US" sz="1400">
              <a:cs typeface="Times New Roman" pitchFamily="18" charset="0"/>
            </a:endParaRPr>
          </a:p>
        </p:txBody>
      </p:sp>
      <p:sp>
        <p:nvSpPr>
          <p:cNvPr id="158723" name="Text Box 2"/>
          <p:cNvSpPr txBox="1">
            <a:spLocks noChangeArrowheads="1"/>
          </p:cNvSpPr>
          <p:nvPr/>
        </p:nvSpPr>
        <p:spPr bwMode="auto">
          <a:xfrm>
            <a:off x="1919289" y="1041401"/>
            <a:ext cx="7316787" cy="701675"/>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pPr algn="r" eaLnBrk="0" hangingPunct="0">
              <a:spcBef>
                <a:spcPct val="50000"/>
              </a:spcBef>
            </a:pPr>
            <a:r>
              <a:rPr lang="fa-IR" sz="4000">
                <a:latin typeface="Times New Roman" pitchFamily="18" charset="0"/>
                <a:cs typeface="Homa" pitchFamily="2" charset="-78"/>
              </a:rPr>
              <a:t>جست و جوی آگاهانه و اکتشاف</a:t>
            </a:r>
            <a:endParaRPr lang="en-US" sz="4000">
              <a:latin typeface="Times New Roman" pitchFamily="18" charset="0"/>
              <a:cs typeface="Homa" pitchFamily="2" charset="-78"/>
            </a:endParaRPr>
          </a:p>
        </p:txBody>
      </p:sp>
      <p:sp>
        <p:nvSpPr>
          <p:cNvPr id="158724" name="Rectangle 3"/>
          <p:cNvSpPr>
            <a:spLocks noChangeArrowheads="1"/>
          </p:cNvSpPr>
          <p:nvPr/>
        </p:nvSpPr>
        <p:spPr bwMode="auto">
          <a:xfrm>
            <a:off x="2127251" y="1851025"/>
            <a:ext cx="7777163" cy="641350"/>
          </a:xfrm>
          <a:prstGeom prst="rect">
            <a:avLst/>
          </a:prstGeom>
          <a:noFill/>
          <a:ln w="9525" algn="ctr">
            <a:noFill/>
            <a:miter lim="800000"/>
            <a:headEnd/>
            <a:tailEnd/>
          </a:ln>
        </p:spPr>
        <p:txBody>
          <a:bodyPr>
            <a:spAutoFit/>
          </a:bodyPr>
          <a:lstStyle/>
          <a:p>
            <a:pPr algn="ctr" rtl="1" eaLnBrk="0" hangingPunct="0">
              <a:spcBef>
                <a:spcPct val="50000"/>
              </a:spcBef>
            </a:pPr>
            <a:r>
              <a:rPr lang="fa-IR" sz="3600">
                <a:solidFill>
                  <a:schemeClr val="accent2"/>
                </a:solidFill>
                <a:cs typeface="Lotus" pitchFamily="2" charset="-78"/>
              </a:rPr>
              <a:t>بهترين جستجوی بازگشتي در نقشه رومانی</a:t>
            </a:r>
            <a:endParaRPr lang="en-US" sz="3600">
              <a:solidFill>
                <a:schemeClr val="accent2"/>
              </a:solidFill>
              <a:cs typeface="Lotus" pitchFamily="2" charset="-78"/>
            </a:endParaRPr>
          </a:p>
        </p:txBody>
      </p:sp>
      <p:pic>
        <p:nvPicPr>
          <p:cNvPr id="158725" name="Picture 4"/>
          <p:cNvPicPr>
            <a:picLocks noGrp="1" noChangeAspect="1" noChangeArrowheads="1"/>
          </p:cNvPicPr>
          <p:nvPr>
            <p:ph idx="4294967295"/>
          </p:nvPr>
        </p:nvPicPr>
        <p:blipFill>
          <a:blip r:embed="rId2"/>
          <a:srcRect/>
          <a:stretch>
            <a:fillRect/>
          </a:stretch>
        </p:blipFill>
        <p:spPr>
          <a:xfrm>
            <a:off x="1847850" y="2579688"/>
            <a:ext cx="8497888" cy="3802062"/>
          </a:xfrm>
          <a:noFill/>
        </p:spPr>
      </p:pic>
      <p:sp>
        <p:nvSpPr>
          <p:cNvPr id="215045" name="Line 5"/>
          <p:cNvSpPr>
            <a:spLocks noChangeShapeType="1"/>
          </p:cNvSpPr>
          <p:nvPr/>
        </p:nvSpPr>
        <p:spPr bwMode="auto">
          <a:xfrm flipH="1">
            <a:off x="5707063" y="5140326"/>
            <a:ext cx="215900" cy="576263"/>
          </a:xfrm>
          <a:prstGeom prst="line">
            <a:avLst/>
          </a:prstGeom>
          <a:noFill/>
          <a:ln w="38100">
            <a:solidFill>
              <a:srgbClr val="CC3300"/>
            </a:solidFill>
            <a:round/>
            <a:headEnd type="triangle" w="lg" len="lg"/>
            <a:tailEnd/>
          </a:ln>
        </p:spPr>
        <p:txBody>
          <a:bodyPr>
            <a:spAutoFit/>
          </a:bodyPr>
          <a:lstStyle/>
          <a:p>
            <a:endParaRPr lang="fa-IR"/>
          </a:p>
        </p:txBody>
      </p:sp>
      <p:sp>
        <p:nvSpPr>
          <p:cNvPr id="215046" name="Oval 6"/>
          <p:cNvSpPr>
            <a:spLocks noChangeArrowheads="1"/>
          </p:cNvSpPr>
          <p:nvPr/>
        </p:nvSpPr>
        <p:spPr bwMode="auto">
          <a:xfrm>
            <a:off x="6091239" y="4798101"/>
            <a:ext cx="377825" cy="519351"/>
          </a:xfrm>
          <a:prstGeom prst="ellipse">
            <a:avLst/>
          </a:prstGeom>
          <a:noFill/>
          <a:ln w="57150" algn="ctr">
            <a:solidFill>
              <a:srgbClr val="00D600"/>
            </a:solidFill>
            <a:round/>
            <a:headEnd/>
            <a:tailEnd/>
          </a:ln>
        </p:spPr>
        <p:txBody>
          <a:bodyPr anchor="ctr">
            <a:spAutoFit/>
          </a:bodyPr>
          <a:lstStyle/>
          <a:p>
            <a:pPr eaLnBrk="0" hangingPunct="0"/>
            <a:endParaRPr lang="fa-IR">
              <a:cs typeface="Times New Roman" pitchFamily="18" charset="0"/>
            </a:endParaRPr>
          </a:p>
        </p:txBody>
      </p:sp>
      <p:sp>
        <p:nvSpPr>
          <p:cNvPr id="215047" name="Oval 7"/>
          <p:cNvSpPr>
            <a:spLocks noChangeArrowheads="1"/>
          </p:cNvSpPr>
          <p:nvPr/>
        </p:nvSpPr>
        <p:spPr bwMode="auto">
          <a:xfrm>
            <a:off x="3406776" y="4264701"/>
            <a:ext cx="377825" cy="519351"/>
          </a:xfrm>
          <a:prstGeom prst="ellipse">
            <a:avLst/>
          </a:prstGeom>
          <a:noFill/>
          <a:ln w="57150" algn="ctr">
            <a:solidFill>
              <a:srgbClr val="00D600"/>
            </a:solidFill>
            <a:round/>
            <a:headEnd/>
            <a:tailEnd/>
          </a:ln>
        </p:spPr>
        <p:txBody>
          <a:bodyPr anchor="ctr">
            <a:spAutoFit/>
          </a:bodyPr>
          <a:lstStyle/>
          <a:p>
            <a:pPr eaLnBrk="0" hangingPunct="0"/>
            <a:endParaRPr lang="fa-IR">
              <a:cs typeface="Times New Roman" pitchFamily="18" charset="0"/>
            </a:endParaRPr>
          </a:p>
        </p:txBody>
      </p:sp>
      <p:sp>
        <p:nvSpPr>
          <p:cNvPr id="215048" name="Freeform 8"/>
          <p:cNvSpPr>
            <a:spLocks/>
          </p:cNvSpPr>
          <p:nvPr/>
        </p:nvSpPr>
        <p:spPr bwMode="auto">
          <a:xfrm>
            <a:off x="3792539" y="3981450"/>
            <a:ext cx="2759075" cy="369332"/>
          </a:xfrm>
          <a:custGeom>
            <a:avLst/>
            <a:gdLst>
              <a:gd name="T0" fmla="*/ 2147483647 w 1738"/>
              <a:gd name="T1" fmla="*/ 1524695900 h 605"/>
              <a:gd name="T2" fmla="*/ 2147483647 w 1738"/>
              <a:gd name="T3" fmla="*/ 609878082 h 605"/>
              <a:gd name="T4" fmla="*/ 2147483647 w 1738"/>
              <a:gd name="T5" fmla="*/ 37803154 h 605"/>
              <a:gd name="T6" fmla="*/ 0 w 1738"/>
              <a:gd name="T7" fmla="*/ 836692370 h 605"/>
              <a:gd name="T8" fmla="*/ 0 60000 65536"/>
              <a:gd name="T9" fmla="*/ 0 60000 65536"/>
              <a:gd name="T10" fmla="*/ 0 60000 65536"/>
              <a:gd name="T11" fmla="*/ 0 60000 65536"/>
              <a:gd name="T12" fmla="*/ 0 w 1738"/>
              <a:gd name="T13" fmla="*/ 0 h 605"/>
              <a:gd name="T14" fmla="*/ 1738 w 1738"/>
              <a:gd name="T15" fmla="*/ 605 h 605"/>
            </a:gdLst>
            <a:ahLst/>
            <a:cxnLst>
              <a:cxn ang="T8">
                <a:pos x="T0" y="T1"/>
              </a:cxn>
              <a:cxn ang="T9">
                <a:pos x="T2" y="T3"/>
              </a:cxn>
              <a:cxn ang="T10">
                <a:pos x="T4" y="T5"/>
              </a:cxn>
              <a:cxn ang="T11">
                <a:pos x="T6" y="T7"/>
              </a:cxn>
            </a:cxnLst>
            <a:rect l="T12" t="T13" r="T14" b="T15"/>
            <a:pathLst>
              <a:path w="1738" h="605">
                <a:moveTo>
                  <a:pt x="1678" y="605"/>
                </a:moveTo>
                <a:cubicBezTo>
                  <a:pt x="1708" y="472"/>
                  <a:pt x="1738" y="340"/>
                  <a:pt x="1678" y="242"/>
                </a:cubicBezTo>
                <a:cubicBezTo>
                  <a:pt x="1618" y="144"/>
                  <a:pt x="1595" y="0"/>
                  <a:pt x="1315" y="15"/>
                </a:cubicBezTo>
                <a:cubicBezTo>
                  <a:pt x="1035" y="30"/>
                  <a:pt x="219" y="279"/>
                  <a:pt x="0" y="332"/>
                </a:cubicBezTo>
              </a:path>
            </a:pathLst>
          </a:custGeom>
          <a:noFill/>
          <a:ln w="28575">
            <a:solidFill>
              <a:srgbClr val="CC3300"/>
            </a:solidFill>
            <a:prstDash val="lgDash"/>
            <a:round/>
            <a:headEnd type="triangle" w="lg" len="lg"/>
            <a:tailEnd type="triangle" w="lg" len="lg"/>
          </a:ln>
        </p:spPr>
        <p:txBody>
          <a:bodyPr>
            <a:spAutoFit/>
          </a:bodyPr>
          <a:lstStyle/>
          <a:p>
            <a:pPr eaLnBrk="0" hangingPunct="0"/>
            <a:endParaRPr lang="fa-IR">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repeatCount="3000" fill="hold" grpId="0" nodeType="clickEffect">
                                  <p:stCondLst>
                                    <p:cond delay="0"/>
                                  </p:stCondLst>
                                  <p:childTnLst>
                                    <p:set>
                                      <p:cBhvr>
                                        <p:cTn id="6" dur="1" fill="hold">
                                          <p:stCondLst>
                                            <p:cond delay="0"/>
                                          </p:stCondLst>
                                        </p:cTn>
                                        <p:tgtEl>
                                          <p:spTgt spid="215045"/>
                                        </p:tgtEl>
                                        <p:attrNameLst>
                                          <p:attrName>style.visibility</p:attrName>
                                        </p:attrNameLst>
                                      </p:cBhvr>
                                      <p:to>
                                        <p:strVal val="visible"/>
                                      </p:to>
                                    </p:set>
                                    <p:animEffect transition="in" filter="fade">
                                      <p:cBhvr>
                                        <p:cTn id="7" dur="500"/>
                                        <p:tgtEl>
                                          <p:spTgt spid="21504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5046"/>
                                        </p:tgtEl>
                                        <p:attrNameLst>
                                          <p:attrName>style.visibility</p:attrName>
                                        </p:attrNameLst>
                                      </p:cBhvr>
                                      <p:to>
                                        <p:strVal val="visible"/>
                                      </p:to>
                                    </p:set>
                                    <p:animEffect transition="in" filter="fade">
                                      <p:cBhvr>
                                        <p:cTn id="12" dur="2000"/>
                                        <p:tgtEl>
                                          <p:spTgt spid="21504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15047"/>
                                        </p:tgtEl>
                                        <p:attrNameLst>
                                          <p:attrName>style.visibility</p:attrName>
                                        </p:attrNameLst>
                                      </p:cBhvr>
                                      <p:to>
                                        <p:strVal val="visible"/>
                                      </p:to>
                                    </p:set>
                                    <p:animEffect transition="in" filter="fade">
                                      <p:cBhvr>
                                        <p:cTn id="15" dur="2000"/>
                                        <p:tgtEl>
                                          <p:spTgt spid="215047"/>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215048"/>
                                        </p:tgtEl>
                                        <p:attrNameLst>
                                          <p:attrName>style.visibility</p:attrName>
                                        </p:attrNameLst>
                                      </p:cBhvr>
                                      <p:to>
                                        <p:strVal val="visible"/>
                                      </p:to>
                                    </p:set>
                                    <p:animEffect transition="in" filter="strips(downLeft)">
                                      <p:cBhvr>
                                        <p:cTn id="19" dur="2000"/>
                                        <p:tgtEl>
                                          <p:spTgt spid="2150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45" grpId="0" animBg="1"/>
      <p:bldP spid="215046" grpId="0" animBg="1"/>
      <p:bldP spid="215047" grpId="0" animBg="1"/>
      <p:bldP spid="215048" grpId="0" animBg="1"/>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4"/>
          <p:cNvSpPr txBox="1">
            <a:spLocks noGrp="1"/>
          </p:cNvSpPr>
          <p:nvPr/>
        </p:nvSpPr>
        <p:spPr bwMode="auto">
          <a:xfrm>
            <a:off x="8077200" y="6248400"/>
            <a:ext cx="1905000" cy="457200"/>
          </a:xfrm>
          <a:prstGeom prst="rect">
            <a:avLst/>
          </a:prstGeom>
          <a:noFill/>
          <a:ln>
            <a:miter lim="800000"/>
            <a:headEnd/>
            <a:tailEnd/>
          </a:ln>
        </p:spPr>
        <p:txBody>
          <a:bodyPr/>
          <a:lstStyle/>
          <a:p>
            <a:pPr algn="r">
              <a:defRPr/>
            </a:pPr>
            <a:fld id="{692C1E9B-A6C2-4158-A103-E46A5FDA3D33}" type="slidenum">
              <a:rPr lang="fa-IR" sz="1400">
                <a:cs typeface="Times New Roman" pitchFamily="18" charset="0"/>
              </a:rPr>
              <a:pPr algn="r">
                <a:defRPr/>
              </a:pPr>
              <a:t>109</a:t>
            </a:fld>
            <a:endParaRPr lang="en-US" sz="1400">
              <a:cs typeface="Times New Roman" pitchFamily="18" charset="0"/>
            </a:endParaRPr>
          </a:p>
        </p:txBody>
      </p:sp>
      <p:sp>
        <p:nvSpPr>
          <p:cNvPr id="159747" name="Rectangle 2"/>
          <p:cNvSpPr>
            <a:spLocks noChangeArrowheads="1"/>
          </p:cNvSpPr>
          <p:nvPr/>
        </p:nvSpPr>
        <p:spPr bwMode="auto">
          <a:xfrm>
            <a:off x="2127251" y="1851025"/>
            <a:ext cx="7777163" cy="641350"/>
          </a:xfrm>
          <a:prstGeom prst="rect">
            <a:avLst/>
          </a:prstGeom>
          <a:noFill/>
          <a:ln w="9525" algn="ctr">
            <a:noFill/>
            <a:miter lim="800000"/>
            <a:headEnd/>
            <a:tailEnd/>
          </a:ln>
        </p:spPr>
        <p:txBody>
          <a:bodyPr>
            <a:spAutoFit/>
          </a:bodyPr>
          <a:lstStyle/>
          <a:p>
            <a:pPr algn="ctr" rtl="1" eaLnBrk="0" hangingPunct="0">
              <a:spcBef>
                <a:spcPct val="50000"/>
              </a:spcBef>
            </a:pPr>
            <a:r>
              <a:rPr lang="fa-IR" sz="3600">
                <a:solidFill>
                  <a:schemeClr val="accent2"/>
                </a:solidFill>
                <a:cs typeface="Lotus" pitchFamily="2" charset="-78"/>
              </a:rPr>
              <a:t>بهترين جستجوی بازگشتي در نقشه رومانی</a:t>
            </a:r>
            <a:endParaRPr lang="en-US" sz="3600">
              <a:solidFill>
                <a:schemeClr val="accent2"/>
              </a:solidFill>
              <a:cs typeface="Lotus" pitchFamily="2" charset="-78"/>
            </a:endParaRPr>
          </a:p>
        </p:txBody>
      </p:sp>
      <p:sp>
        <p:nvSpPr>
          <p:cNvPr id="159748" name="Text Box 3"/>
          <p:cNvSpPr txBox="1">
            <a:spLocks noChangeArrowheads="1"/>
          </p:cNvSpPr>
          <p:nvPr/>
        </p:nvSpPr>
        <p:spPr bwMode="auto">
          <a:xfrm>
            <a:off x="1919289" y="1041401"/>
            <a:ext cx="7316787" cy="701675"/>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pPr algn="r" eaLnBrk="0" hangingPunct="0">
              <a:spcBef>
                <a:spcPct val="50000"/>
              </a:spcBef>
            </a:pPr>
            <a:r>
              <a:rPr lang="fa-IR" sz="4000">
                <a:latin typeface="Times New Roman" pitchFamily="18" charset="0"/>
                <a:cs typeface="Homa" pitchFamily="2" charset="-78"/>
              </a:rPr>
              <a:t>جست و جوی آگاهانه و اکتشاف</a:t>
            </a:r>
            <a:endParaRPr lang="en-US" sz="4000">
              <a:latin typeface="Times New Roman" pitchFamily="18" charset="0"/>
              <a:cs typeface="Homa" pitchFamily="2" charset="-78"/>
            </a:endParaRPr>
          </a:p>
        </p:txBody>
      </p:sp>
      <p:pic>
        <p:nvPicPr>
          <p:cNvPr id="159749" name="Picture 4"/>
          <p:cNvPicPr>
            <a:picLocks noGrp="1" noChangeAspect="1" noChangeArrowheads="1"/>
          </p:cNvPicPr>
          <p:nvPr>
            <p:ph idx="4294967295"/>
          </p:nvPr>
        </p:nvPicPr>
        <p:blipFill>
          <a:blip r:embed="rId2"/>
          <a:srcRect/>
          <a:stretch>
            <a:fillRect/>
          </a:stretch>
        </p:blipFill>
        <p:spPr>
          <a:xfrm>
            <a:off x="1703389" y="2686051"/>
            <a:ext cx="8816975" cy="3406775"/>
          </a:xfrm>
          <a:noFill/>
        </p:spPr>
      </p:pic>
      <p:sp>
        <p:nvSpPr>
          <p:cNvPr id="216069" name="Line 5"/>
          <p:cNvSpPr>
            <a:spLocks noChangeShapeType="1"/>
          </p:cNvSpPr>
          <p:nvPr/>
        </p:nvSpPr>
        <p:spPr bwMode="auto">
          <a:xfrm flipV="1">
            <a:off x="3167064" y="4700588"/>
            <a:ext cx="433387" cy="431800"/>
          </a:xfrm>
          <a:prstGeom prst="line">
            <a:avLst/>
          </a:prstGeom>
          <a:noFill/>
          <a:ln w="25400">
            <a:solidFill>
              <a:srgbClr val="CC3300"/>
            </a:solidFill>
            <a:round/>
            <a:headEnd/>
            <a:tailEnd type="triangle" w="lg" len="lg"/>
          </a:ln>
        </p:spPr>
        <p:txBody>
          <a:bodyPr>
            <a:spAutoFit/>
          </a:bodyPr>
          <a:lstStyle/>
          <a:p>
            <a:endParaRPr lang="fa-IR"/>
          </a:p>
        </p:txBody>
      </p:sp>
      <p:sp>
        <p:nvSpPr>
          <p:cNvPr id="216070" name="Oval 6"/>
          <p:cNvSpPr>
            <a:spLocks noChangeArrowheads="1"/>
          </p:cNvSpPr>
          <p:nvPr/>
        </p:nvSpPr>
        <p:spPr bwMode="auto">
          <a:xfrm>
            <a:off x="7818439" y="3591601"/>
            <a:ext cx="377825" cy="519351"/>
          </a:xfrm>
          <a:prstGeom prst="ellipse">
            <a:avLst/>
          </a:prstGeom>
          <a:noFill/>
          <a:ln w="57150" algn="ctr">
            <a:solidFill>
              <a:srgbClr val="00D600"/>
            </a:solidFill>
            <a:round/>
            <a:headEnd/>
            <a:tailEnd/>
          </a:ln>
        </p:spPr>
        <p:txBody>
          <a:bodyPr anchor="ctr">
            <a:spAutoFit/>
          </a:bodyPr>
          <a:lstStyle/>
          <a:p>
            <a:pPr eaLnBrk="0" hangingPunct="0"/>
            <a:endParaRPr lang="fa-IR">
              <a:cs typeface="Times New Roman" pitchFamily="18" charset="0"/>
            </a:endParaRPr>
          </a:p>
        </p:txBody>
      </p:sp>
      <p:sp>
        <p:nvSpPr>
          <p:cNvPr id="216071" name="Oval 7"/>
          <p:cNvSpPr>
            <a:spLocks noChangeArrowheads="1"/>
          </p:cNvSpPr>
          <p:nvPr/>
        </p:nvSpPr>
        <p:spPr bwMode="auto">
          <a:xfrm>
            <a:off x="3863976" y="3210601"/>
            <a:ext cx="377825" cy="519351"/>
          </a:xfrm>
          <a:prstGeom prst="ellipse">
            <a:avLst/>
          </a:prstGeom>
          <a:noFill/>
          <a:ln w="57150" algn="ctr">
            <a:solidFill>
              <a:srgbClr val="00D600"/>
            </a:solidFill>
            <a:round/>
            <a:headEnd/>
            <a:tailEnd/>
          </a:ln>
        </p:spPr>
        <p:txBody>
          <a:bodyPr anchor="ctr">
            <a:spAutoFit/>
          </a:bodyPr>
          <a:lstStyle/>
          <a:p>
            <a:pPr eaLnBrk="0" hangingPunct="0"/>
            <a:endParaRPr lang="fa-IR">
              <a:cs typeface="Times New Roman" pitchFamily="18" charset="0"/>
            </a:endParaRPr>
          </a:p>
        </p:txBody>
      </p:sp>
      <p:sp>
        <p:nvSpPr>
          <p:cNvPr id="216072" name="Oval 8"/>
          <p:cNvSpPr>
            <a:spLocks noChangeArrowheads="1"/>
          </p:cNvSpPr>
          <p:nvPr/>
        </p:nvSpPr>
        <p:spPr bwMode="auto">
          <a:xfrm>
            <a:off x="5519739" y="3907513"/>
            <a:ext cx="377825" cy="519351"/>
          </a:xfrm>
          <a:prstGeom prst="ellipse">
            <a:avLst/>
          </a:prstGeom>
          <a:noFill/>
          <a:ln w="57150" algn="ctr">
            <a:solidFill>
              <a:srgbClr val="00D600"/>
            </a:solidFill>
            <a:round/>
            <a:headEnd/>
            <a:tailEnd/>
          </a:ln>
        </p:spPr>
        <p:txBody>
          <a:bodyPr anchor="ctr">
            <a:spAutoFit/>
          </a:bodyPr>
          <a:lstStyle/>
          <a:p>
            <a:pPr eaLnBrk="0" hangingPunct="0"/>
            <a:endParaRPr lang="fa-IR">
              <a:cs typeface="Times New Roman" pitchFamily="18" charset="0"/>
            </a:endParaRPr>
          </a:p>
        </p:txBody>
      </p:sp>
      <p:sp>
        <p:nvSpPr>
          <p:cNvPr id="216073" name="Oval 9"/>
          <p:cNvSpPr>
            <a:spLocks noChangeArrowheads="1"/>
          </p:cNvSpPr>
          <p:nvPr/>
        </p:nvSpPr>
        <p:spPr bwMode="auto">
          <a:xfrm>
            <a:off x="6378576" y="4628238"/>
            <a:ext cx="377825" cy="519351"/>
          </a:xfrm>
          <a:prstGeom prst="ellipse">
            <a:avLst/>
          </a:prstGeom>
          <a:noFill/>
          <a:ln w="57150" algn="ctr">
            <a:solidFill>
              <a:srgbClr val="00D600"/>
            </a:solidFill>
            <a:round/>
            <a:headEnd/>
            <a:tailEnd/>
          </a:ln>
        </p:spPr>
        <p:txBody>
          <a:bodyPr anchor="ctr">
            <a:spAutoFit/>
          </a:bodyPr>
          <a:lstStyle/>
          <a:p>
            <a:pPr eaLnBrk="0" hangingPunct="0"/>
            <a:endParaRPr lang="fa-IR">
              <a:cs typeface="Times New Roman" pitchFamily="18" charset="0"/>
            </a:endParaRPr>
          </a:p>
        </p:txBody>
      </p:sp>
      <p:sp>
        <p:nvSpPr>
          <p:cNvPr id="216074" name="Freeform 10"/>
          <p:cNvSpPr>
            <a:spLocks/>
          </p:cNvSpPr>
          <p:nvPr/>
        </p:nvSpPr>
        <p:spPr bwMode="auto">
          <a:xfrm>
            <a:off x="4224338" y="3032125"/>
            <a:ext cx="3600450" cy="369332"/>
          </a:xfrm>
          <a:custGeom>
            <a:avLst/>
            <a:gdLst>
              <a:gd name="T0" fmla="*/ 2147483647 w 2268"/>
              <a:gd name="T1" fmla="*/ 1315522104 h 643"/>
              <a:gd name="T2" fmla="*/ 2147483647 w 2268"/>
              <a:gd name="T3" fmla="*/ 1544857142 h 643"/>
              <a:gd name="T4" fmla="*/ 2147483647 w 2268"/>
              <a:gd name="T5" fmla="*/ 859374567 h 643"/>
              <a:gd name="T6" fmla="*/ 1943039632 w 2268"/>
              <a:gd name="T7" fmla="*/ 57964419 h 643"/>
              <a:gd name="T8" fmla="*/ 0 w 2268"/>
              <a:gd name="T9" fmla="*/ 516633080 h 643"/>
              <a:gd name="T10" fmla="*/ 0 60000 65536"/>
              <a:gd name="T11" fmla="*/ 0 60000 65536"/>
              <a:gd name="T12" fmla="*/ 0 60000 65536"/>
              <a:gd name="T13" fmla="*/ 0 60000 65536"/>
              <a:gd name="T14" fmla="*/ 0 60000 65536"/>
              <a:gd name="T15" fmla="*/ 0 w 2268"/>
              <a:gd name="T16" fmla="*/ 0 h 643"/>
              <a:gd name="T17" fmla="*/ 2268 w 2268"/>
              <a:gd name="T18" fmla="*/ 643 h 643"/>
            </a:gdLst>
            <a:ahLst/>
            <a:cxnLst>
              <a:cxn ang="T10">
                <a:pos x="T0" y="T1"/>
              </a:cxn>
              <a:cxn ang="T11">
                <a:pos x="T2" y="T3"/>
              </a:cxn>
              <a:cxn ang="T12">
                <a:pos x="T4" y="T5"/>
              </a:cxn>
              <a:cxn ang="T13">
                <a:pos x="T6" y="T7"/>
              </a:cxn>
              <a:cxn ang="T14">
                <a:pos x="T8" y="T9"/>
              </a:cxn>
            </a:cxnLst>
            <a:rect l="T15" t="T16" r="T17" b="T18"/>
            <a:pathLst>
              <a:path w="2268" h="643">
                <a:moveTo>
                  <a:pt x="2268" y="522"/>
                </a:moveTo>
                <a:cubicBezTo>
                  <a:pt x="2173" y="582"/>
                  <a:pt x="2078" y="643"/>
                  <a:pt x="1950" y="613"/>
                </a:cubicBezTo>
                <a:cubicBezTo>
                  <a:pt x="1822" y="583"/>
                  <a:pt x="1693" y="439"/>
                  <a:pt x="1497" y="341"/>
                </a:cubicBezTo>
                <a:cubicBezTo>
                  <a:pt x="1301" y="243"/>
                  <a:pt x="1020" y="46"/>
                  <a:pt x="771" y="23"/>
                </a:cubicBezTo>
                <a:cubicBezTo>
                  <a:pt x="522" y="0"/>
                  <a:pt x="129" y="175"/>
                  <a:pt x="0" y="205"/>
                </a:cubicBezTo>
              </a:path>
            </a:pathLst>
          </a:custGeom>
          <a:noFill/>
          <a:ln w="25400">
            <a:solidFill>
              <a:srgbClr val="CC3300"/>
            </a:solidFill>
            <a:prstDash val="lgDash"/>
            <a:round/>
            <a:headEnd type="triangle" w="lg" len="lg"/>
            <a:tailEnd type="triangle" w="lg" len="lg"/>
          </a:ln>
        </p:spPr>
        <p:txBody>
          <a:bodyPr>
            <a:spAutoFit/>
          </a:bodyPr>
          <a:lstStyle/>
          <a:p>
            <a:pPr eaLnBrk="0" hangingPunct="0"/>
            <a:endParaRPr lang="fa-IR">
              <a:cs typeface="Times New Roman" pitchFamily="18" charset="0"/>
            </a:endParaRPr>
          </a:p>
        </p:txBody>
      </p:sp>
      <p:sp>
        <p:nvSpPr>
          <p:cNvPr id="216075" name="Freeform 11"/>
          <p:cNvSpPr>
            <a:spLocks/>
          </p:cNvSpPr>
          <p:nvPr/>
        </p:nvSpPr>
        <p:spPr bwMode="auto">
          <a:xfrm>
            <a:off x="5880101" y="3848100"/>
            <a:ext cx="2016125" cy="369332"/>
          </a:xfrm>
          <a:custGeom>
            <a:avLst/>
            <a:gdLst>
              <a:gd name="T0" fmla="*/ 2147483647 w 1270"/>
              <a:gd name="T1" fmla="*/ 136088445 h 198"/>
              <a:gd name="T2" fmla="*/ 2147483647 w 1270"/>
              <a:gd name="T3" fmla="*/ 478829738 h 198"/>
              <a:gd name="T4" fmla="*/ 1370964870 w 1270"/>
              <a:gd name="T5" fmla="*/ 20161250 h 198"/>
              <a:gd name="T6" fmla="*/ 0 w 1270"/>
              <a:gd name="T7" fmla="*/ 362902487 h 198"/>
              <a:gd name="T8" fmla="*/ 0 60000 65536"/>
              <a:gd name="T9" fmla="*/ 0 60000 65536"/>
              <a:gd name="T10" fmla="*/ 0 60000 65536"/>
              <a:gd name="T11" fmla="*/ 0 60000 65536"/>
              <a:gd name="T12" fmla="*/ 0 w 1270"/>
              <a:gd name="T13" fmla="*/ 0 h 198"/>
              <a:gd name="T14" fmla="*/ 1270 w 1270"/>
              <a:gd name="T15" fmla="*/ 198 h 198"/>
            </a:gdLst>
            <a:ahLst/>
            <a:cxnLst>
              <a:cxn ang="T8">
                <a:pos x="T0" y="T1"/>
              </a:cxn>
              <a:cxn ang="T9">
                <a:pos x="T2" y="T3"/>
              </a:cxn>
              <a:cxn ang="T10">
                <a:pos x="T4" y="T5"/>
              </a:cxn>
              <a:cxn ang="T11">
                <a:pos x="T6" y="T7"/>
              </a:cxn>
            </a:cxnLst>
            <a:rect l="T12" t="T13" r="T14" b="T15"/>
            <a:pathLst>
              <a:path w="1270" h="198">
                <a:moveTo>
                  <a:pt x="1270" y="54"/>
                </a:moveTo>
                <a:cubicBezTo>
                  <a:pt x="1149" y="126"/>
                  <a:pt x="1028" y="198"/>
                  <a:pt x="907" y="190"/>
                </a:cubicBezTo>
                <a:cubicBezTo>
                  <a:pt x="786" y="182"/>
                  <a:pt x="695" y="16"/>
                  <a:pt x="544" y="8"/>
                </a:cubicBezTo>
                <a:cubicBezTo>
                  <a:pt x="393" y="0"/>
                  <a:pt x="91" y="121"/>
                  <a:pt x="0" y="144"/>
                </a:cubicBezTo>
              </a:path>
            </a:pathLst>
          </a:custGeom>
          <a:noFill/>
          <a:ln w="25400">
            <a:solidFill>
              <a:srgbClr val="CC3300"/>
            </a:solidFill>
            <a:prstDash val="lgDash"/>
            <a:round/>
            <a:headEnd type="triangle" w="lg" len="lg"/>
            <a:tailEnd type="triangle" w="lg" len="lg"/>
          </a:ln>
        </p:spPr>
        <p:txBody>
          <a:bodyPr>
            <a:spAutoFit/>
          </a:bodyPr>
          <a:lstStyle/>
          <a:p>
            <a:pPr eaLnBrk="0" hangingPunct="0"/>
            <a:endParaRPr lang="fa-IR">
              <a:cs typeface="Times New Roman" pitchFamily="18" charset="0"/>
            </a:endParaRPr>
          </a:p>
        </p:txBody>
      </p:sp>
      <p:sp>
        <p:nvSpPr>
          <p:cNvPr id="216076" name="Freeform 12"/>
          <p:cNvSpPr>
            <a:spLocks/>
          </p:cNvSpPr>
          <p:nvPr/>
        </p:nvSpPr>
        <p:spPr bwMode="auto">
          <a:xfrm>
            <a:off x="6743700" y="3933825"/>
            <a:ext cx="1296988" cy="369332"/>
          </a:xfrm>
          <a:custGeom>
            <a:avLst/>
            <a:gdLst>
              <a:gd name="T0" fmla="*/ 2058969422 w 817"/>
              <a:gd name="T1" fmla="*/ 0 h 544"/>
              <a:gd name="T2" fmla="*/ 1600300548 w 817"/>
              <a:gd name="T3" fmla="*/ 569555255 h 544"/>
              <a:gd name="T4" fmla="*/ 572076511 w 817"/>
              <a:gd name="T5" fmla="*/ 912296550 h 544"/>
              <a:gd name="T6" fmla="*/ 0 w 817"/>
              <a:gd name="T7" fmla="*/ 1370964782 h 544"/>
              <a:gd name="T8" fmla="*/ 0 60000 65536"/>
              <a:gd name="T9" fmla="*/ 0 60000 65536"/>
              <a:gd name="T10" fmla="*/ 0 60000 65536"/>
              <a:gd name="T11" fmla="*/ 0 60000 65536"/>
              <a:gd name="T12" fmla="*/ 0 w 817"/>
              <a:gd name="T13" fmla="*/ 0 h 544"/>
              <a:gd name="T14" fmla="*/ 817 w 817"/>
              <a:gd name="T15" fmla="*/ 544 h 544"/>
            </a:gdLst>
            <a:ahLst/>
            <a:cxnLst>
              <a:cxn ang="T8">
                <a:pos x="T0" y="T1"/>
              </a:cxn>
              <a:cxn ang="T9">
                <a:pos x="T2" y="T3"/>
              </a:cxn>
              <a:cxn ang="T10">
                <a:pos x="T4" y="T5"/>
              </a:cxn>
              <a:cxn ang="T11">
                <a:pos x="T6" y="T7"/>
              </a:cxn>
            </a:cxnLst>
            <a:rect l="T12" t="T13" r="T14" b="T15"/>
            <a:pathLst>
              <a:path w="817" h="544">
                <a:moveTo>
                  <a:pt x="817" y="0"/>
                </a:moveTo>
                <a:cubicBezTo>
                  <a:pt x="775" y="83"/>
                  <a:pt x="733" y="166"/>
                  <a:pt x="635" y="226"/>
                </a:cubicBezTo>
                <a:cubicBezTo>
                  <a:pt x="537" y="286"/>
                  <a:pt x="333" y="309"/>
                  <a:pt x="227" y="362"/>
                </a:cubicBezTo>
                <a:cubicBezTo>
                  <a:pt x="121" y="415"/>
                  <a:pt x="38" y="514"/>
                  <a:pt x="0" y="544"/>
                </a:cubicBezTo>
              </a:path>
            </a:pathLst>
          </a:custGeom>
          <a:noFill/>
          <a:ln w="25400">
            <a:solidFill>
              <a:srgbClr val="CC3300"/>
            </a:solidFill>
            <a:prstDash val="lgDash"/>
            <a:round/>
            <a:headEnd type="triangle" w="lg" len="lg"/>
            <a:tailEnd type="triangle" w="lg" len="lg"/>
          </a:ln>
        </p:spPr>
        <p:txBody>
          <a:bodyPr>
            <a:spAutoFit/>
          </a:bodyPr>
          <a:lstStyle/>
          <a:p>
            <a:pPr eaLnBrk="0" hangingPunct="0"/>
            <a:endParaRPr lang="fa-IR">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repeatCount="3000" fill="hold" grpId="0" nodeType="withEffect">
                                  <p:stCondLst>
                                    <p:cond delay="0"/>
                                  </p:stCondLst>
                                  <p:childTnLst>
                                    <p:set>
                                      <p:cBhvr>
                                        <p:cTn id="6" dur="1" fill="hold">
                                          <p:stCondLst>
                                            <p:cond delay="0"/>
                                          </p:stCondLst>
                                        </p:cTn>
                                        <p:tgtEl>
                                          <p:spTgt spid="216069"/>
                                        </p:tgtEl>
                                        <p:attrNameLst>
                                          <p:attrName>style.visibility</p:attrName>
                                        </p:attrNameLst>
                                      </p:cBhvr>
                                      <p:to>
                                        <p:strVal val="visible"/>
                                      </p:to>
                                    </p:set>
                                    <p:animEffect transition="in" filter="fade">
                                      <p:cBhvr>
                                        <p:cTn id="7" dur="1000"/>
                                        <p:tgtEl>
                                          <p:spTgt spid="21606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6070"/>
                                        </p:tgtEl>
                                        <p:attrNameLst>
                                          <p:attrName>style.visibility</p:attrName>
                                        </p:attrNameLst>
                                      </p:cBhvr>
                                      <p:to>
                                        <p:strVal val="visible"/>
                                      </p:to>
                                    </p:set>
                                    <p:animEffect transition="in" filter="fade">
                                      <p:cBhvr>
                                        <p:cTn id="12" dur="1000"/>
                                        <p:tgtEl>
                                          <p:spTgt spid="21607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6071"/>
                                        </p:tgtEl>
                                        <p:attrNameLst>
                                          <p:attrName>style.visibility</p:attrName>
                                        </p:attrNameLst>
                                      </p:cBhvr>
                                      <p:to>
                                        <p:strVal val="visible"/>
                                      </p:to>
                                    </p:set>
                                    <p:animEffect transition="in" filter="fade">
                                      <p:cBhvr>
                                        <p:cTn id="17" dur="2000"/>
                                        <p:tgtEl>
                                          <p:spTgt spid="216071"/>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16072"/>
                                        </p:tgtEl>
                                        <p:attrNameLst>
                                          <p:attrName>style.visibility</p:attrName>
                                        </p:attrNameLst>
                                      </p:cBhvr>
                                      <p:to>
                                        <p:strVal val="visible"/>
                                      </p:to>
                                    </p:set>
                                    <p:animEffect transition="in" filter="fade">
                                      <p:cBhvr>
                                        <p:cTn id="20" dur="1000"/>
                                        <p:tgtEl>
                                          <p:spTgt spid="21607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16073"/>
                                        </p:tgtEl>
                                        <p:attrNameLst>
                                          <p:attrName>style.visibility</p:attrName>
                                        </p:attrNameLst>
                                      </p:cBhvr>
                                      <p:to>
                                        <p:strVal val="visible"/>
                                      </p:to>
                                    </p:set>
                                    <p:animEffect transition="in" filter="fade">
                                      <p:cBhvr>
                                        <p:cTn id="23" dur="1000"/>
                                        <p:tgtEl>
                                          <p:spTgt spid="216073"/>
                                        </p:tgtEl>
                                      </p:cBhvr>
                                    </p:animEffect>
                                  </p:childTnLst>
                                </p:cTn>
                              </p:par>
                            </p:childTnLst>
                          </p:cTn>
                        </p:par>
                      </p:childTnLst>
                    </p:cTn>
                  </p:par>
                  <p:par>
                    <p:cTn id="24" fill="hold">
                      <p:stCondLst>
                        <p:cond delay="indefinite"/>
                      </p:stCondLst>
                      <p:childTnLst>
                        <p:par>
                          <p:cTn id="25" fill="hold">
                            <p:stCondLst>
                              <p:cond delay="0"/>
                            </p:stCondLst>
                            <p:childTnLst>
                              <p:par>
                                <p:cTn id="26" presetID="18" presetClass="entr" presetSubtype="12" fill="hold" grpId="0" nodeType="clickEffect">
                                  <p:stCondLst>
                                    <p:cond delay="0"/>
                                  </p:stCondLst>
                                  <p:childTnLst>
                                    <p:set>
                                      <p:cBhvr>
                                        <p:cTn id="27" dur="1" fill="hold">
                                          <p:stCondLst>
                                            <p:cond delay="0"/>
                                          </p:stCondLst>
                                        </p:cTn>
                                        <p:tgtEl>
                                          <p:spTgt spid="216074"/>
                                        </p:tgtEl>
                                        <p:attrNameLst>
                                          <p:attrName>style.visibility</p:attrName>
                                        </p:attrNameLst>
                                      </p:cBhvr>
                                      <p:to>
                                        <p:strVal val="visible"/>
                                      </p:to>
                                    </p:set>
                                    <p:animEffect transition="in" filter="strips(downLeft)">
                                      <p:cBhvr>
                                        <p:cTn id="28" dur="2000"/>
                                        <p:tgtEl>
                                          <p:spTgt spid="216074"/>
                                        </p:tgtEl>
                                      </p:cBhvr>
                                    </p:animEffect>
                                  </p:childTnLst>
                                </p:cTn>
                              </p:par>
                              <p:par>
                                <p:cTn id="29" presetID="18" presetClass="entr" presetSubtype="12" fill="hold" grpId="0" nodeType="withEffect">
                                  <p:stCondLst>
                                    <p:cond delay="0"/>
                                  </p:stCondLst>
                                  <p:childTnLst>
                                    <p:set>
                                      <p:cBhvr>
                                        <p:cTn id="30" dur="1" fill="hold">
                                          <p:stCondLst>
                                            <p:cond delay="0"/>
                                          </p:stCondLst>
                                        </p:cTn>
                                        <p:tgtEl>
                                          <p:spTgt spid="216075"/>
                                        </p:tgtEl>
                                        <p:attrNameLst>
                                          <p:attrName>style.visibility</p:attrName>
                                        </p:attrNameLst>
                                      </p:cBhvr>
                                      <p:to>
                                        <p:strVal val="visible"/>
                                      </p:to>
                                    </p:set>
                                    <p:animEffect transition="in" filter="strips(downLeft)">
                                      <p:cBhvr>
                                        <p:cTn id="31" dur="1000"/>
                                        <p:tgtEl>
                                          <p:spTgt spid="216075"/>
                                        </p:tgtEl>
                                      </p:cBhvr>
                                    </p:animEffect>
                                  </p:childTnLst>
                                </p:cTn>
                              </p:par>
                              <p:par>
                                <p:cTn id="32" presetID="18" presetClass="entr" presetSubtype="12" fill="hold" grpId="0" nodeType="withEffect">
                                  <p:stCondLst>
                                    <p:cond delay="0"/>
                                  </p:stCondLst>
                                  <p:childTnLst>
                                    <p:set>
                                      <p:cBhvr>
                                        <p:cTn id="33" dur="1" fill="hold">
                                          <p:stCondLst>
                                            <p:cond delay="0"/>
                                          </p:stCondLst>
                                        </p:cTn>
                                        <p:tgtEl>
                                          <p:spTgt spid="216076"/>
                                        </p:tgtEl>
                                        <p:attrNameLst>
                                          <p:attrName>style.visibility</p:attrName>
                                        </p:attrNameLst>
                                      </p:cBhvr>
                                      <p:to>
                                        <p:strVal val="visible"/>
                                      </p:to>
                                    </p:set>
                                    <p:animEffect transition="in" filter="strips(downLeft)">
                                      <p:cBhvr>
                                        <p:cTn id="34" dur="1000"/>
                                        <p:tgtEl>
                                          <p:spTgt spid="216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069" grpId="0" animBg="1"/>
      <p:bldP spid="216070" grpId="0" animBg="1"/>
      <p:bldP spid="216071" grpId="0" animBg="1"/>
      <p:bldP spid="216072" grpId="0" animBg="1"/>
      <p:bldP spid="216073" grpId="0" animBg="1"/>
      <p:bldP spid="216074" grpId="0" animBg="1"/>
      <p:bldP spid="216075" grpId="0" animBg="1"/>
      <p:bldP spid="21607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a:t>Breadth-first search</a:t>
            </a:r>
          </a:p>
        </p:txBody>
      </p:sp>
      <p:pic>
        <p:nvPicPr>
          <p:cNvPr id="45059" name="Picture 3"/>
          <p:cNvPicPr>
            <a:picLocks noChangeAspect="1" noChangeArrowheads="1"/>
          </p:cNvPicPr>
          <p:nvPr/>
        </p:nvPicPr>
        <p:blipFill>
          <a:blip r:embed="rId2">
            <a:lum contrast="12000"/>
          </a:blip>
          <a:srcRect/>
          <a:stretch>
            <a:fillRect/>
          </a:stretch>
        </p:blipFill>
        <p:spPr bwMode="auto">
          <a:xfrm>
            <a:off x="4648201" y="2279650"/>
            <a:ext cx="3514725" cy="198755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6"/>
          <p:cNvSpPr txBox="1">
            <a:spLocks noGrp="1"/>
          </p:cNvSpPr>
          <p:nvPr/>
        </p:nvSpPr>
        <p:spPr bwMode="auto">
          <a:xfrm>
            <a:off x="8077200" y="6248400"/>
            <a:ext cx="1905000" cy="457200"/>
          </a:xfrm>
          <a:prstGeom prst="rect">
            <a:avLst/>
          </a:prstGeom>
          <a:noFill/>
          <a:ln>
            <a:miter lim="800000"/>
            <a:headEnd/>
            <a:tailEnd/>
          </a:ln>
        </p:spPr>
        <p:txBody>
          <a:bodyPr/>
          <a:lstStyle/>
          <a:p>
            <a:pPr algn="r">
              <a:defRPr/>
            </a:pPr>
            <a:fld id="{CA9F3E4F-4F61-4AF0-93C2-5DD81FBDDF38}" type="slidenum">
              <a:rPr lang="fa-IR" sz="1400">
                <a:cs typeface="Times New Roman" pitchFamily="18" charset="0"/>
              </a:rPr>
              <a:pPr algn="r">
                <a:defRPr/>
              </a:pPr>
              <a:t>110</a:t>
            </a:fld>
            <a:endParaRPr lang="en-US" sz="1400">
              <a:cs typeface="Times New Roman" pitchFamily="18" charset="0"/>
            </a:endParaRPr>
          </a:p>
        </p:txBody>
      </p:sp>
      <p:sp>
        <p:nvSpPr>
          <p:cNvPr id="11268" name="Text Box 2"/>
          <p:cNvSpPr txBox="1">
            <a:spLocks noChangeArrowheads="1"/>
          </p:cNvSpPr>
          <p:nvPr/>
        </p:nvSpPr>
        <p:spPr bwMode="auto">
          <a:xfrm>
            <a:off x="1919289" y="1041401"/>
            <a:ext cx="7316787" cy="701675"/>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pPr algn="r" eaLnBrk="0" hangingPunct="0">
              <a:spcBef>
                <a:spcPct val="50000"/>
              </a:spcBef>
            </a:pPr>
            <a:r>
              <a:rPr lang="fa-IR" sz="4000">
                <a:latin typeface="Times New Roman" pitchFamily="18" charset="0"/>
                <a:cs typeface="Homa" pitchFamily="2" charset="-78"/>
              </a:rPr>
              <a:t>جست و جوی آگاهانه و اکتشاف</a:t>
            </a:r>
            <a:endParaRPr lang="en-US" sz="4000">
              <a:latin typeface="Times New Roman" pitchFamily="18" charset="0"/>
              <a:cs typeface="Homa" pitchFamily="2" charset="-78"/>
            </a:endParaRPr>
          </a:p>
        </p:txBody>
      </p:sp>
      <p:sp>
        <p:nvSpPr>
          <p:cNvPr id="11269" name="Rectangle 3"/>
          <p:cNvSpPr>
            <a:spLocks noChangeArrowheads="1"/>
          </p:cNvSpPr>
          <p:nvPr/>
        </p:nvSpPr>
        <p:spPr bwMode="auto">
          <a:xfrm>
            <a:off x="2127251" y="1895475"/>
            <a:ext cx="7777163" cy="641350"/>
          </a:xfrm>
          <a:prstGeom prst="rect">
            <a:avLst/>
          </a:prstGeom>
          <a:noFill/>
          <a:ln w="9525" algn="ctr">
            <a:noFill/>
            <a:miter lim="800000"/>
            <a:headEnd/>
            <a:tailEnd/>
          </a:ln>
        </p:spPr>
        <p:txBody>
          <a:bodyPr>
            <a:spAutoFit/>
          </a:bodyPr>
          <a:lstStyle/>
          <a:p>
            <a:pPr algn="ctr" rtl="1" eaLnBrk="0" hangingPunct="0">
              <a:spcBef>
                <a:spcPct val="50000"/>
              </a:spcBef>
            </a:pPr>
            <a:r>
              <a:rPr lang="fa-IR" sz="3600">
                <a:solidFill>
                  <a:schemeClr val="accent2"/>
                </a:solidFill>
                <a:cs typeface="Lotus" pitchFamily="2" charset="-78"/>
              </a:rPr>
              <a:t>توابع اکتشافی</a:t>
            </a:r>
          </a:p>
        </p:txBody>
      </p:sp>
      <p:pic>
        <p:nvPicPr>
          <p:cNvPr id="11270" name="Picture 4"/>
          <p:cNvPicPr>
            <a:picLocks noGrp="1" noChangeAspect="1" noChangeArrowheads="1"/>
          </p:cNvPicPr>
          <p:nvPr>
            <p:ph sz="half" idx="4294967295"/>
          </p:nvPr>
        </p:nvPicPr>
        <p:blipFill>
          <a:blip r:embed="rId3"/>
          <a:srcRect/>
          <a:stretch>
            <a:fillRect/>
          </a:stretch>
        </p:blipFill>
        <p:spPr>
          <a:xfrm>
            <a:off x="3963988" y="2503488"/>
            <a:ext cx="4494212" cy="2311400"/>
          </a:xfrm>
          <a:noFill/>
        </p:spPr>
      </p:pic>
      <p:sp>
        <p:nvSpPr>
          <p:cNvPr id="11271" name="Text Box 5"/>
          <p:cNvSpPr txBox="1">
            <a:spLocks noChangeArrowheads="1"/>
          </p:cNvSpPr>
          <p:nvPr/>
        </p:nvSpPr>
        <p:spPr bwMode="auto">
          <a:xfrm>
            <a:off x="2063750" y="4941888"/>
            <a:ext cx="8135938" cy="1433512"/>
          </a:xfrm>
          <a:prstGeom prst="rect">
            <a:avLst/>
          </a:prstGeom>
          <a:noFill/>
          <a:ln w="9525" algn="ctr">
            <a:noFill/>
            <a:miter lim="800000"/>
            <a:headEnd/>
            <a:tailEnd/>
          </a:ln>
        </p:spPr>
        <p:txBody>
          <a:bodyPr>
            <a:spAutoFit/>
          </a:bodyPr>
          <a:lstStyle/>
          <a:p>
            <a:pPr algn="r" rtl="1" eaLnBrk="0" hangingPunct="0">
              <a:buClr>
                <a:srgbClr val="00D600"/>
              </a:buClr>
              <a:buFont typeface="Wingdings" pitchFamily="2" charset="2"/>
              <a:buChar char="Ã"/>
            </a:pPr>
            <a:r>
              <a:rPr lang="fa-IR" sz="2800">
                <a:solidFill>
                  <a:srgbClr val="CC3300"/>
                </a:solidFill>
                <a:cs typeface="Lotus" pitchFamily="2" charset="-78"/>
              </a:rPr>
              <a:t>مثال برای معمای8</a:t>
            </a:r>
          </a:p>
          <a:p>
            <a:pPr lvl="2" algn="r" rtl="1" eaLnBrk="0" hangingPunct="0">
              <a:buClr>
                <a:srgbClr val="00D600"/>
              </a:buClr>
              <a:buFont typeface="Wingdings" pitchFamily="2" charset="2"/>
              <a:buChar char="×"/>
            </a:pPr>
            <a:r>
              <a:rPr lang="fa-IR" sz="2000">
                <a:solidFill>
                  <a:schemeClr val="accent2"/>
                </a:solidFill>
                <a:cs typeface="Lotus" pitchFamily="2" charset="-78"/>
              </a:rPr>
              <a:t>ميانگِين هزينه حل تقريبا 22 مرحله و فاکتور انشعاب در حدود 3 است.</a:t>
            </a:r>
          </a:p>
          <a:p>
            <a:pPr lvl="2" algn="r" rtl="1" eaLnBrk="0" hangingPunct="0">
              <a:buClr>
                <a:srgbClr val="00D600"/>
              </a:buClr>
              <a:buFont typeface="Wingdings" pitchFamily="2" charset="2"/>
              <a:buChar char="×"/>
            </a:pPr>
            <a:r>
              <a:rPr lang="fa-IR" sz="2000">
                <a:solidFill>
                  <a:schemeClr val="accent2"/>
                </a:solidFill>
                <a:cs typeface="Lotus" pitchFamily="2" charset="-78"/>
              </a:rPr>
              <a:t>جست و جوی جامع تا عمق 22 : </a:t>
            </a:r>
          </a:p>
          <a:p>
            <a:pPr lvl="2" algn="r" rtl="1" eaLnBrk="0" hangingPunct="0">
              <a:buClr>
                <a:srgbClr val="00D600"/>
              </a:buClr>
              <a:buFont typeface="Wingdings" pitchFamily="2" charset="2"/>
              <a:buChar char="×"/>
            </a:pPr>
            <a:r>
              <a:rPr lang="fa-IR" sz="2000">
                <a:solidFill>
                  <a:schemeClr val="accent2"/>
                </a:solidFill>
                <a:cs typeface="Lotus" pitchFamily="2" charset="-78"/>
              </a:rPr>
              <a:t>با انتخاب يک تابع اکتشافی مناسب ميتوان مراحل جستجو را کاهش داد</a:t>
            </a:r>
            <a:endParaRPr lang="en-US" sz="2000">
              <a:solidFill>
                <a:schemeClr val="accent2"/>
              </a:solidFill>
              <a:cs typeface="Lotus" pitchFamily="2" charset="-78"/>
            </a:endParaRPr>
          </a:p>
        </p:txBody>
      </p:sp>
      <p:graphicFrame>
        <p:nvGraphicFramePr>
          <p:cNvPr id="11266" name="Object 6"/>
          <p:cNvGraphicFramePr>
            <a:graphicFrameLocks noGrp="1" noChangeAspect="1"/>
          </p:cNvGraphicFramePr>
          <p:nvPr>
            <p:ph sz="half" idx="4294967295"/>
          </p:nvPr>
        </p:nvGraphicFramePr>
        <p:xfrm>
          <a:off x="4894264" y="5678488"/>
          <a:ext cx="1449387" cy="336550"/>
        </p:xfrm>
        <a:graphic>
          <a:graphicData uri="http://schemas.openxmlformats.org/presentationml/2006/ole">
            <mc:AlternateContent xmlns:mc="http://schemas.openxmlformats.org/markup-compatibility/2006">
              <mc:Choice xmlns:v="urn:schemas-microsoft-com:vml" Requires="v">
                <p:oleObj spid="_x0000_s9228" name="Equation" r:id="rId4" imgW="888840" imgH="203040" progId="Equation.3">
                  <p:embed/>
                </p:oleObj>
              </mc:Choice>
              <mc:Fallback>
                <p:oleObj name="Equation" r:id="rId4" imgW="888840" imgH="203040" progId="Equation.3">
                  <p:embed/>
                  <p:pic>
                    <p:nvPicPr>
                      <p:cNvPr id="11266"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94264" y="5678488"/>
                        <a:ext cx="1449387" cy="336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4"/>
          <p:cNvSpPr txBox="1">
            <a:spLocks noGrp="1"/>
          </p:cNvSpPr>
          <p:nvPr/>
        </p:nvSpPr>
        <p:spPr bwMode="auto">
          <a:xfrm>
            <a:off x="8077200" y="6248400"/>
            <a:ext cx="1905000" cy="457200"/>
          </a:xfrm>
          <a:prstGeom prst="rect">
            <a:avLst/>
          </a:prstGeom>
          <a:noFill/>
          <a:ln>
            <a:miter lim="800000"/>
            <a:headEnd/>
            <a:tailEnd/>
          </a:ln>
        </p:spPr>
        <p:txBody>
          <a:bodyPr/>
          <a:lstStyle/>
          <a:p>
            <a:pPr algn="r">
              <a:defRPr/>
            </a:pPr>
            <a:fld id="{A4B92603-E1E2-48F5-AE91-5FF4C45CE5CE}" type="slidenum">
              <a:rPr lang="fa-IR" sz="1400">
                <a:cs typeface="Times New Roman" pitchFamily="18" charset="0"/>
              </a:rPr>
              <a:pPr algn="r">
                <a:defRPr/>
              </a:pPr>
              <a:t>111</a:t>
            </a:fld>
            <a:endParaRPr lang="en-US" sz="1400">
              <a:cs typeface="Times New Roman" pitchFamily="18" charset="0"/>
            </a:endParaRPr>
          </a:p>
        </p:txBody>
      </p:sp>
      <p:sp>
        <p:nvSpPr>
          <p:cNvPr id="12294" name="Text Box 2"/>
          <p:cNvSpPr txBox="1">
            <a:spLocks noChangeArrowheads="1"/>
          </p:cNvSpPr>
          <p:nvPr/>
        </p:nvSpPr>
        <p:spPr bwMode="auto">
          <a:xfrm>
            <a:off x="1919289" y="1041401"/>
            <a:ext cx="7316787" cy="701675"/>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pPr algn="r" eaLnBrk="0" hangingPunct="0">
              <a:spcBef>
                <a:spcPct val="50000"/>
              </a:spcBef>
            </a:pPr>
            <a:r>
              <a:rPr lang="fa-IR" sz="4000">
                <a:latin typeface="Times New Roman" pitchFamily="18" charset="0"/>
                <a:cs typeface="Homa" pitchFamily="2" charset="-78"/>
              </a:rPr>
              <a:t>جست و جوی آگاهانه و اکتشاف</a:t>
            </a:r>
            <a:endParaRPr lang="en-US" sz="4000">
              <a:latin typeface="Times New Roman" pitchFamily="18" charset="0"/>
              <a:cs typeface="Homa" pitchFamily="2" charset="-78"/>
            </a:endParaRPr>
          </a:p>
        </p:txBody>
      </p:sp>
      <p:sp>
        <p:nvSpPr>
          <p:cNvPr id="12295" name="Rectangle 3"/>
          <p:cNvSpPr>
            <a:spLocks noChangeArrowheads="1"/>
          </p:cNvSpPr>
          <p:nvPr/>
        </p:nvSpPr>
        <p:spPr bwMode="auto">
          <a:xfrm>
            <a:off x="2127251" y="1895475"/>
            <a:ext cx="7777163" cy="641350"/>
          </a:xfrm>
          <a:prstGeom prst="rect">
            <a:avLst/>
          </a:prstGeom>
          <a:noFill/>
          <a:ln w="9525" algn="ctr">
            <a:noFill/>
            <a:miter lim="800000"/>
            <a:headEnd/>
            <a:tailEnd/>
          </a:ln>
        </p:spPr>
        <p:txBody>
          <a:bodyPr>
            <a:spAutoFit/>
          </a:bodyPr>
          <a:lstStyle/>
          <a:p>
            <a:pPr algn="ctr" eaLnBrk="0" hangingPunct="0"/>
            <a:r>
              <a:rPr lang="fa-IR" sz="3600">
                <a:solidFill>
                  <a:schemeClr val="accent2"/>
                </a:solidFill>
                <a:cs typeface="Lotus" pitchFamily="2" charset="-78"/>
              </a:rPr>
              <a:t>دو روش اکتشافي متداول برای معمای8</a:t>
            </a:r>
          </a:p>
        </p:txBody>
      </p:sp>
      <p:pic>
        <p:nvPicPr>
          <p:cNvPr id="12296" name="Picture 4"/>
          <p:cNvPicPr>
            <a:picLocks noChangeAspect="1" noChangeArrowheads="1"/>
          </p:cNvPicPr>
          <p:nvPr/>
        </p:nvPicPr>
        <p:blipFill>
          <a:blip r:embed="rId3"/>
          <a:srcRect r="56148"/>
          <a:stretch>
            <a:fillRect/>
          </a:stretch>
        </p:blipFill>
        <p:spPr bwMode="auto">
          <a:xfrm>
            <a:off x="2208213" y="2420938"/>
            <a:ext cx="1803400" cy="2087562"/>
          </a:xfrm>
          <a:prstGeom prst="rect">
            <a:avLst/>
          </a:prstGeom>
          <a:noFill/>
          <a:ln w="9525">
            <a:noFill/>
            <a:miter lim="800000"/>
            <a:headEnd/>
            <a:tailEnd/>
          </a:ln>
        </p:spPr>
      </p:pic>
      <p:sp>
        <p:nvSpPr>
          <p:cNvPr id="12297" name="Text Box 5"/>
          <p:cNvSpPr txBox="1">
            <a:spLocks noChangeArrowheads="1"/>
          </p:cNvSpPr>
          <p:nvPr/>
        </p:nvSpPr>
        <p:spPr bwMode="auto">
          <a:xfrm>
            <a:off x="4656139" y="3213100"/>
            <a:ext cx="4752975" cy="3576638"/>
          </a:xfrm>
          <a:prstGeom prst="rect">
            <a:avLst/>
          </a:prstGeom>
          <a:noFill/>
          <a:ln w="9525" algn="ctr">
            <a:noFill/>
            <a:miter lim="800000"/>
            <a:headEnd/>
            <a:tailEnd/>
          </a:ln>
        </p:spPr>
        <p:txBody>
          <a:bodyPr>
            <a:spAutoFit/>
          </a:bodyPr>
          <a:lstStyle/>
          <a:p>
            <a:pPr algn="r" rtl="1" eaLnBrk="0" hangingPunct="0">
              <a:spcBef>
                <a:spcPct val="15000"/>
              </a:spcBef>
            </a:pPr>
            <a:r>
              <a:rPr lang="fa-IR" sz="2800">
                <a:cs typeface="Lotus" pitchFamily="2" charset="-78"/>
              </a:rPr>
              <a:t>تعداد کاشيها در مکانهای نادرست</a:t>
            </a:r>
            <a:endParaRPr lang="en-US" sz="2800">
              <a:cs typeface="Lotus" pitchFamily="2" charset="-78"/>
            </a:endParaRPr>
          </a:p>
          <a:p>
            <a:pPr algn="r" rtl="1" eaLnBrk="0" hangingPunct="0">
              <a:spcBef>
                <a:spcPct val="15000"/>
              </a:spcBef>
            </a:pPr>
            <a:r>
              <a:rPr lang="fa-IR" sz="2800">
                <a:cs typeface="Lotus" pitchFamily="2" charset="-78"/>
              </a:rPr>
              <a:t>در حالت شروع</a:t>
            </a:r>
          </a:p>
          <a:p>
            <a:pPr algn="justLow" rtl="1" eaLnBrk="0" hangingPunct="0">
              <a:spcBef>
                <a:spcPct val="15000"/>
              </a:spcBef>
            </a:pPr>
            <a:endParaRPr lang="fa-IR" sz="2800">
              <a:cs typeface="Lotus" pitchFamily="2" charset="-78"/>
            </a:endParaRPr>
          </a:p>
          <a:p>
            <a:pPr algn="justLow" rtl="1" eaLnBrk="0" hangingPunct="0">
              <a:spcBef>
                <a:spcPct val="15000"/>
              </a:spcBef>
            </a:pPr>
            <a:r>
              <a:rPr lang="fa-IR" sz="2800">
                <a:cs typeface="Lotus" pitchFamily="2" charset="-78"/>
              </a:rPr>
              <a:t>       </a:t>
            </a:r>
            <a:r>
              <a:rPr lang="fa-IR" sz="2800">
                <a:solidFill>
                  <a:srgbClr val="CC3300"/>
                </a:solidFill>
                <a:cs typeface="Lotus" pitchFamily="2" charset="-78"/>
              </a:rPr>
              <a:t>اکتشاف قابل قبولی است، زيرا هر کاشي که در جای نامناسبی قرار دارد، حداقل يکبار بايد جابجا شود</a:t>
            </a:r>
          </a:p>
          <a:p>
            <a:pPr algn="r" eaLnBrk="0" hangingPunct="0"/>
            <a:endParaRPr lang="fa-IR" sz="2800">
              <a:cs typeface="Lotus" pitchFamily="2" charset="-78"/>
            </a:endParaRPr>
          </a:p>
          <a:p>
            <a:pPr algn="r" eaLnBrk="0" hangingPunct="0"/>
            <a:endParaRPr lang="en-US" sz="2000">
              <a:solidFill>
                <a:schemeClr val="accent2"/>
              </a:solidFill>
              <a:cs typeface="Lotus" pitchFamily="2" charset="-78"/>
            </a:endParaRPr>
          </a:p>
        </p:txBody>
      </p:sp>
      <p:graphicFrame>
        <p:nvGraphicFramePr>
          <p:cNvPr id="12290" name="Object 6"/>
          <p:cNvGraphicFramePr>
            <a:graphicFrameLocks noChangeAspect="1"/>
          </p:cNvGraphicFramePr>
          <p:nvPr/>
        </p:nvGraphicFramePr>
        <p:xfrm>
          <a:off x="4537075" y="3632200"/>
          <a:ext cx="1143000" cy="647700"/>
        </p:xfrm>
        <a:graphic>
          <a:graphicData uri="http://schemas.openxmlformats.org/presentationml/2006/ole">
            <mc:AlternateContent xmlns:mc="http://schemas.openxmlformats.org/markup-compatibility/2006">
              <mc:Choice xmlns:v="urn:schemas-microsoft-com:vml" Requires="v">
                <p:oleObj spid="_x0000_s10272" name="Equation" r:id="rId4" imgW="380880" imgH="215640" progId="Equation.3">
                  <p:embed/>
                </p:oleObj>
              </mc:Choice>
              <mc:Fallback>
                <p:oleObj name="Equation" r:id="rId4" imgW="380880" imgH="215640" progId="Equation.3">
                  <p:embed/>
                  <p:pic>
                    <p:nvPicPr>
                      <p:cNvPr id="1229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37075" y="3632200"/>
                        <a:ext cx="1143000" cy="647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291" name="Object 7"/>
          <p:cNvGraphicFramePr>
            <a:graphicFrameLocks noChangeAspect="1"/>
          </p:cNvGraphicFramePr>
          <p:nvPr/>
        </p:nvGraphicFramePr>
        <p:xfrm>
          <a:off x="4584700" y="3140075"/>
          <a:ext cx="838200" cy="647700"/>
        </p:xfrm>
        <a:graphic>
          <a:graphicData uri="http://schemas.openxmlformats.org/presentationml/2006/ole">
            <mc:AlternateContent xmlns:mc="http://schemas.openxmlformats.org/markup-compatibility/2006">
              <mc:Choice xmlns:v="urn:schemas-microsoft-com:vml" Requires="v">
                <p:oleObj spid="_x0000_s10273" name="Equation" r:id="rId6" imgW="279360" imgH="215640" progId="Equation.3">
                  <p:embed/>
                </p:oleObj>
              </mc:Choice>
              <mc:Fallback>
                <p:oleObj name="Equation" r:id="rId6" imgW="279360" imgH="215640" progId="Equation.3">
                  <p:embed/>
                  <p:pic>
                    <p:nvPicPr>
                      <p:cNvPr id="12291"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84700" y="3140075"/>
                        <a:ext cx="838200" cy="647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2298" name="Picture 8"/>
          <p:cNvPicPr>
            <a:picLocks noGrp="1" noChangeAspect="1" noChangeArrowheads="1"/>
          </p:cNvPicPr>
          <p:nvPr>
            <p:ph idx="4294967295"/>
          </p:nvPr>
        </p:nvPicPr>
        <p:blipFill>
          <a:blip r:embed="rId3"/>
          <a:srcRect l="55640"/>
          <a:stretch>
            <a:fillRect/>
          </a:stretch>
        </p:blipFill>
        <p:spPr>
          <a:xfrm>
            <a:off x="2208214" y="4581525"/>
            <a:ext cx="1779587" cy="2038350"/>
          </a:xfrm>
          <a:noFill/>
        </p:spPr>
      </p:pic>
      <p:graphicFrame>
        <p:nvGraphicFramePr>
          <p:cNvPr id="12292" name="Object 9"/>
          <p:cNvGraphicFramePr>
            <a:graphicFrameLocks noChangeAspect="1"/>
          </p:cNvGraphicFramePr>
          <p:nvPr/>
        </p:nvGraphicFramePr>
        <p:xfrm>
          <a:off x="8832850" y="4572000"/>
          <a:ext cx="457200" cy="647700"/>
        </p:xfrm>
        <a:graphic>
          <a:graphicData uri="http://schemas.openxmlformats.org/presentationml/2006/ole">
            <mc:AlternateContent xmlns:mc="http://schemas.openxmlformats.org/markup-compatibility/2006">
              <mc:Choice xmlns:v="urn:schemas-microsoft-com:vml" Requires="v">
                <p:oleObj spid="_x0000_s10274" name="Equation" r:id="rId8" imgW="152280" imgH="215640" progId="Equation.3">
                  <p:embed/>
                </p:oleObj>
              </mc:Choice>
              <mc:Fallback>
                <p:oleObj name="Equation" r:id="rId8" imgW="152280" imgH="215640" progId="Equation.3">
                  <p:embed/>
                  <p:pic>
                    <p:nvPicPr>
                      <p:cNvPr id="12292" name="Object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832850" y="4572000"/>
                        <a:ext cx="457200" cy="647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5"/>
          <p:cNvSpPr txBox="1">
            <a:spLocks noGrp="1"/>
          </p:cNvSpPr>
          <p:nvPr/>
        </p:nvSpPr>
        <p:spPr bwMode="auto">
          <a:xfrm>
            <a:off x="8077200" y="6248400"/>
            <a:ext cx="1905000" cy="457200"/>
          </a:xfrm>
          <a:prstGeom prst="rect">
            <a:avLst/>
          </a:prstGeom>
          <a:noFill/>
          <a:ln>
            <a:miter lim="800000"/>
            <a:headEnd/>
            <a:tailEnd/>
          </a:ln>
        </p:spPr>
        <p:txBody>
          <a:bodyPr/>
          <a:lstStyle/>
          <a:p>
            <a:pPr algn="r">
              <a:defRPr/>
            </a:pPr>
            <a:fld id="{8261AD56-B5B1-497F-A96B-021566CEB809}" type="slidenum">
              <a:rPr lang="fa-IR" sz="1400">
                <a:cs typeface="Times New Roman" pitchFamily="18" charset="0"/>
              </a:rPr>
              <a:pPr algn="r">
                <a:defRPr/>
              </a:pPr>
              <a:t>112</a:t>
            </a:fld>
            <a:endParaRPr lang="en-US" sz="1400">
              <a:cs typeface="Times New Roman" pitchFamily="18" charset="0"/>
            </a:endParaRPr>
          </a:p>
        </p:txBody>
      </p:sp>
      <p:sp>
        <p:nvSpPr>
          <p:cNvPr id="13317" name="Text Box 2"/>
          <p:cNvSpPr txBox="1">
            <a:spLocks noChangeArrowheads="1"/>
          </p:cNvSpPr>
          <p:nvPr/>
        </p:nvSpPr>
        <p:spPr bwMode="auto">
          <a:xfrm>
            <a:off x="1919289" y="1041401"/>
            <a:ext cx="7316787" cy="701675"/>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pPr algn="r" eaLnBrk="0" hangingPunct="0">
              <a:spcBef>
                <a:spcPct val="50000"/>
              </a:spcBef>
            </a:pPr>
            <a:r>
              <a:rPr lang="fa-IR" sz="4000">
                <a:latin typeface="Times New Roman" pitchFamily="18" charset="0"/>
                <a:cs typeface="Homa" pitchFamily="2" charset="-78"/>
              </a:rPr>
              <a:t>جست و جوی آگاهانه و اکتشاف</a:t>
            </a:r>
            <a:endParaRPr lang="en-US" sz="4000">
              <a:latin typeface="Times New Roman" pitchFamily="18" charset="0"/>
              <a:cs typeface="Homa" pitchFamily="2" charset="-78"/>
            </a:endParaRPr>
          </a:p>
        </p:txBody>
      </p:sp>
      <p:sp>
        <p:nvSpPr>
          <p:cNvPr id="13318" name="Rectangle 3"/>
          <p:cNvSpPr>
            <a:spLocks noChangeArrowheads="1"/>
          </p:cNvSpPr>
          <p:nvPr/>
        </p:nvSpPr>
        <p:spPr bwMode="auto">
          <a:xfrm>
            <a:off x="2127251" y="1895475"/>
            <a:ext cx="7777163" cy="641350"/>
          </a:xfrm>
          <a:prstGeom prst="rect">
            <a:avLst/>
          </a:prstGeom>
          <a:noFill/>
          <a:ln w="9525" algn="ctr">
            <a:noFill/>
            <a:miter lim="800000"/>
            <a:headEnd/>
            <a:tailEnd/>
          </a:ln>
        </p:spPr>
        <p:txBody>
          <a:bodyPr>
            <a:spAutoFit/>
          </a:bodyPr>
          <a:lstStyle/>
          <a:p>
            <a:pPr algn="ctr" eaLnBrk="0" hangingPunct="0"/>
            <a:r>
              <a:rPr lang="fa-IR" sz="3600">
                <a:solidFill>
                  <a:schemeClr val="accent2"/>
                </a:solidFill>
                <a:cs typeface="Lotus" pitchFamily="2" charset="-78"/>
              </a:rPr>
              <a:t>دو روش اکتشافي متداول برای معمای8</a:t>
            </a:r>
          </a:p>
        </p:txBody>
      </p:sp>
      <p:pic>
        <p:nvPicPr>
          <p:cNvPr id="13319" name="Picture 4"/>
          <p:cNvPicPr>
            <a:picLocks noChangeAspect="1" noChangeArrowheads="1"/>
          </p:cNvPicPr>
          <p:nvPr/>
        </p:nvPicPr>
        <p:blipFill>
          <a:blip r:embed="rId3"/>
          <a:srcRect r="56148"/>
          <a:stretch>
            <a:fillRect/>
          </a:stretch>
        </p:blipFill>
        <p:spPr bwMode="auto">
          <a:xfrm>
            <a:off x="2208213" y="2420938"/>
            <a:ext cx="1803400" cy="2087562"/>
          </a:xfrm>
          <a:prstGeom prst="rect">
            <a:avLst/>
          </a:prstGeom>
          <a:noFill/>
          <a:ln w="9525">
            <a:noFill/>
            <a:miter lim="800000"/>
            <a:headEnd/>
            <a:tailEnd/>
          </a:ln>
        </p:spPr>
      </p:pic>
      <p:sp>
        <p:nvSpPr>
          <p:cNvPr id="13320" name="Text Box 5"/>
          <p:cNvSpPr txBox="1">
            <a:spLocks noChangeArrowheads="1"/>
          </p:cNvSpPr>
          <p:nvPr/>
        </p:nvSpPr>
        <p:spPr bwMode="auto">
          <a:xfrm>
            <a:off x="4151313" y="2924175"/>
            <a:ext cx="5689600" cy="4495800"/>
          </a:xfrm>
          <a:prstGeom prst="rect">
            <a:avLst/>
          </a:prstGeom>
          <a:noFill/>
          <a:ln w="9525" algn="ctr">
            <a:noFill/>
            <a:miter lim="800000"/>
            <a:headEnd/>
            <a:tailEnd/>
          </a:ln>
        </p:spPr>
        <p:txBody>
          <a:bodyPr>
            <a:spAutoFit/>
          </a:bodyPr>
          <a:lstStyle/>
          <a:p>
            <a:pPr algn="r" rtl="1" eaLnBrk="0" hangingPunct="0">
              <a:spcBef>
                <a:spcPct val="15000"/>
              </a:spcBef>
            </a:pPr>
            <a:r>
              <a:rPr lang="fa-IR" sz="2400">
                <a:cs typeface="Lotus" pitchFamily="2" charset="-78"/>
              </a:rPr>
              <a:t>مجموعه فواصل کاشيها از موقعيتهای هدف آنها</a:t>
            </a:r>
            <a:endParaRPr lang="en-US" sz="2400">
              <a:cs typeface="Lotus" pitchFamily="2" charset="-78"/>
            </a:endParaRPr>
          </a:p>
          <a:p>
            <a:pPr algn="r" rtl="1" eaLnBrk="0" hangingPunct="0">
              <a:spcBef>
                <a:spcPct val="15000"/>
              </a:spcBef>
            </a:pPr>
            <a:r>
              <a:rPr lang="fa-IR" sz="2800">
                <a:cs typeface="Lotus" pitchFamily="2" charset="-78"/>
              </a:rPr>
              <a:t>در حالت شروع</a:t>
            </a:r>
          </a:p>
          <a:p>
            <a:pPr algn="justLow" rtl="1" eaLnBrk="0" hangingPunct="0">
              <a:spcBef>
                <a:spcPct val="15000"/>
              </a:spcBef>
            </a:pPr>
            <a:endParaRPr lang="fa-IR" sz="2800">
              <a:cs typeface="Lotus" pitchFamily="2" charset="-78"/>
            </a:endParaRPr>
          </a:p>
          <a:p>
            <a:pPr algn="justLow" rtl="1" eaLnBrk="0" hangingPunct="0">
              <a:spcBef>
                <a:spcPct val="15000"/>
              </a:spcBef>
            </a:pPr>
            <a:endParaRPr lang="fa-IR" sz="2800">
              <a:solidFill>
                <a:srgbClr val="CC3300"/>
              </a:solidFill>
              <a:cs typeface="Lotus" pitchFamily="2" charset="-78"/>
            </a:endParaRPr>
          </a:p>
          <a:p>
            <a:pPr algn="justLow" rtl="1" eaLnBrk="0" hangingPunct="0">
              <a:spcBef>
                <a:spcPct val="15000"/>
              </a:spcBef>
            </a:pPr>
            <a:r>
              <a:rPr lang="fa-IR" sz="2800">
                <a:solidFill>
                  <a:srgbClr val="CC3300"/>
                </a:solidFill>
                <a:cs typeface="Lotus" pitchFamily="2" charset="-78"/>
              </a:rPr>
              <a:t>چون کاشيها نميتوانند در امتداد قطر جا به جا شوند, فاصله ای که محاسبه ميکنيم مجموع فواصل افقی و عمودی است. اين فاصله را فاصله بلوک شهر مينامند.</a:t>
            </a:r>
          </a:p>
          <a:p>
            <a:pPr algn="justLow" rtl="1" eaLnBrk="0" hangingPunct="0">
              <a:spcBef>
                <a:spcPct val="15000"/>
              </a:spcBef>
            </a:pPr>
            <a:r>
              <a:rPr lang="fa-IR" sz="2800">
                <a:cs typeface="Lotus" pitchFamily="2" charset="-78"/>
              </a:rPr>
              <a:t>       </a:t>
            </a:r>
          </a:p>
          <a:p>
            <a:pPr algn="r" eaLnBrk="0" hangingPunct="0"/>
            <a:endParaRPr lang="en-US" sz="2000">
              <a:solidFill>
                <a:schemeClr val="accent2"/>
              </a:solidFill>
              <a:cs typeface="Lotus" pitchFamily="2" charset="-78"/>
            </a:endParaRPr>
          </a:p>
        </p:txBody>
      </p:sp>
      <p:graphicFrame>
        <p:nvGraphicFramePr>
          <p:cNvPr id="13314" name="Object 6"/>
          <p:cNvGraphicFramePr>
            <a:graphicFrameLocks noChangeAspect="1"/>
          </p:cNvGraphicFramePr>
          <p:nvPr/>
        </p:nvGraphicFramePr>
        <p:xfrm>
          <a:off x="4291014" y="3789364"/>
          <a:ext cx="5260975" cy="536575"/>
        </p:xfrm>
        <a:graphic>
          <a:graphicData uri="http://schemas.openxmlformats.org/presentationml/2006/ole">
            <mc:AlternateContent xmlns:mc="http://schemas.openxmlformats.org/markup-compatibility/2006">
              <mc:Choice xmlns:v="urn:schemas-microsoft-com:vml" Requires="v">
                <p:oleObj spid="_x0000_s11286" name="Equation" r:id="rId4" imgW="2120760" imgH="215640" progId="Equation.3">
                  <p:embed/>
                </p:oleObj>
              </mc:Choice>
              <mc:Fallback>
                <p:oleObj name="Equation" r:id="rId4" imgW="2120760" imgH="215640" progId="Equation.3">
                  <p:embed/>
                  <p:pic>
                    <p:nvPicPr>
                      <p:cNvPr id="13314"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91014" y="3789364"/>
                        <a:ext cx="5260975" cy="536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315" name="Object 7"/>
          <p:cNvGraphicFramePr>
            <a:graphicFrameLocks noChangeAspect="1"/>
          </p:cNvGraphicFramePr>
          <p:nvPr/>
        </p:nvGraphicFramePr>
        <p:xfrm>
          <a:off x="4271963" y="2794000"/>
          <a:ext cx="876300" cy="647700"/>
        </p:xfrm>
        <a:graphic>
          <a:graphicData uri="http://schemas.openxmlformats.org/presentationml/2006/ole">
            <mc:AlternateContent xmlns:mc="http://schemas.openxmlformats.org/markup-compatibility/2006">
              <mc:Choice xmlns:v="urn:schemas-microsoft-com:vml" Requires="v">
                <p:oleObj spid="_x0000_s11287" name="Equation" r:id="rId6" imgW="291960" imgH="215640" progId="Equation.3">
                  <p:embed/>
                </p:oleObj>
              </mc:Choice>
              <mc:Fallback>
                <p:oleObj name="Equation" r:id="rId6" imgW="291960" imgH="215640" progId="Equation.3">
                  <p:embed/>
                  <p:pic>
                    <p:nvPicPr>
                      <p:cNvPr id="13315"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71963" y="2794000"/>
                        <a:ext cx="876300" cy="647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3321" name="Picture 8"/>
          <p:cNvPicPr>
            <a:picLocks noChangeAspect="1" noChangeArrowheads="1"/>
          </p:cNvPicPr>
          <p:nvPr/>
        </p:nvPicPr>
        <p:blipFill>
          <a:blip r:embed="rId3"/>
          <a:srcRect l="55640"/>
          <a:stretch>
            <a:fillRect/>
          </a:stretch>
        </p:blipFill>
        <p:spPr bwMode="auto">
          <a:xfrm>
            <a:off x="2208214" y="4581525"/>
            <a:ext cx="1779587" cy="2038350"/>
          </a:xfrm>
          <a:prstGeom prst="rect">
            <a:avLst/>
          </a:prstGeom>
          <a:noFill/>
          <a:ln w="9525">
            <a:noFill/>
            <a:miter lim="800000"/>
            <a:headEnd/>
            <a:tailEnd/>
          </a:ln>
        </p:spPr>
      </p:pic>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4"/>
          <p:cNvSpPr txBox="1">
            <a:spLocks noGrp="1"/>
          </p:cNvSpPr>
          <p:nvPr/>
        </p:nvSpPr>
        <p:spPr bwMode="auto">
          <a:xfrm>
            <a:off x="8077200" y="6248400"/>
            <a:ext cx="1905000" cy="457200"/>
          </a:xfrm>
          <a:prstGeom prst="rect">
            <a:avLst/>
          </a:prstGeom>
          <a:noFill/>
          <a:ln>
            <a:miter lim="800000"/>
            <a:headEnd/>
            <a:tailEnd/>
          </a:ln>
        </p:spPr>
        <p:txBody>
          <a:bodyPr/>
          <a:lstStyle/>
          <a:p>
            <a:pPr algn="r">
              <a:defRPr/>
            </a:pPr>
            <a:fld id="{9CD3A3DA-B77A-4B9C-BEB7-500F08039782}" type="slidenum">
              <a:rPr lang="fa-IR" sz="1400">
                <a:cs typeface="Times New Roman" pitchFamily="18" charset="0"/>
              </a:rPr>
              <a:pPr algn="r">
                <a:defRPr/>
              </a:pPr>
              <a:t>113</a:t>
            </a:fld>
            <a:endParaRPr lang="en-US" sz="1400">
              <a:cs typeface="Times New Roman" pitchFamily="18" charset="0"/>
            </a:endParaRPr>
          </a:p>
        </p:txBody>
      </p:sp>
      <p:sp>
        <p:nvSpPr>
          <p:cNvPr id="14341" name="Text Box 2"/>
          <p:cNvSpPr txBox="1">
            <a:spLocks noChangeArrowheads="1"/>
          </p:cNvSpPr>
          <p:nvPr/>
        </p:nvSpPr>
        <p:spPr bwMode="auto">
          <a:xfrm>
            <a:off x="1919289" y="1041401"/>
            <a:ext cx="7316787" cy="701675"/>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pPr algn="r" eaLnBrk="0" hangingPunct="0">
              <a:spcBef>
                <a:spcPct val="50000"/>
              </a:spcBef>
            </a:pPr>
            <a:r>
              <a:rPr lang="fa-IR" sz="4000">
                <a:latin typeface="Times New Roman" pitchFamily="18" charset="0"/>
                <a:cs typeface="Homa" pitchFamily="2" charset="-78"/>
              </a:rPr>
              <a:t>جست و جوی آگاهانه و اکتشاف</a:t>
            </a:r>
            <a:endParaRPr lang="en-US" sz="4000">
              <a:latin typeface="Times New Roman" pitchFamily="18" charset="0"/>
              <a:cs typeface="Homa" pitchFamily="2" charset="-78"/>
            </a:endParaRPr>
          </a:p>
        </p:txBody>
      </p:sp>
      <p:sp>
        <p:nvSpPr>
          <p:cNvPr id="14342" name="Rectangle 3"/>
          <p:cNvSpPr>
            <a:spLocks noChangeArrowheads="1"/>
          </p:cNvSpPr>
          <p:nvPr/>
        </p:nvSpPr>
        <p:spPr bwMode="auto">
          <a:xfrm>
            <a:off x="2127251" y="1895475"/>
            <a:ext cx="7777163" cy="641350"/>
          </a:xfrm>
          <a:prstGeom prst="rect">
            <a:avLst/>
          </a:prstGeom>
          <a:noFill/>
          <a:ln w="9525" algn="ctr">
            <a:noFill/>
            <a:miter lim="800000"/>
            <a:headEnd/>
            <a:tailEnd/>
          </a:ln>
        </p:spPr>
        <p:txBody>
          <a:bodyPr>
            <a:spAutoFit/>
          </a:bodyPr>
          <a:lstStyle/>
          <a:p>
            <a:pPr algn="ctr" eaLnBrk="0" hangingPunct="0"/>
            <a:r>
              <a:rPr lang="fa-IR" sz="3600">
                <a:solidFill>
                  <a:schemeClr val="accent2"/>
                </a:solidFill>
                <a:cs typeface="Lotus" pitchFamily="2" charset="-78"/>
              </a:rPr>
              <a:t>دو روش اکتشافي متداول برای معمای8</a:t>
            </a:r>
          </a:p>
        </p:txBody>
      </p:sp>
      <p:pic>
        <p:nvPicPr>
          <p:cNvPr id="14343" name="Picture 4"/>
          <p:cNvPicPr>
            <a:picLocks noChangeAspect="1" noChangeArrowheads="1"/>
          </p:cNvPicPr>
          <p:nvPr/>
        </p:nvPicPr>
        <p:blipFill>
          <a:blip r:embed="rId3"/>
          <a:srcRect r="56148"/>
          <a:stretch>
            <a:fillRect/>
          </a:stretch>
        </p:blipFill>
        <p:spPr bwMode="auto">
          <a:xfrm>
            <a:off x="2208213" y="2420938"/>
            <a:ext cx="1803400" cy="2087562"/>
          </a:xfrm>
          <a:prstGeom prst="rect">
            <a:avLst/>
          </a:prstGeom>
          <a:noFill/>
          <a:ln w="9525">
            <a:noFill/>
            <a:miter lim="800000"/>
            <a:headEnd/>
            <a:tailEnd/>
          </a:ln>
        </p:spPr>
      </p:pic>
      <p:pic>
        <p:nvPicPr>
          <p:cNvPr id="14344" name="Picture 5"/>
          <p:cNvPicPr>
            <a:picLocks noChangeAspect="1" noChangeArrowheads="1"/>
          </p:cNvPicPr>
          <p:nvPr/>
        </p:nvPicPr>
        <p:blipFill>
          <a:blip r:embed="rId3"/>
          <a:srcRect l="55640"/>
          <a:stretch>
            <a:fillRect/>
          </a:stretch>
        </p:blipFill>
        <p:spPr bwMode="auto">
          <a:xfrm>
            <a:off x="2208214" y="4581525"/>
            <a:ext cx="1779587" cy="2038350"/>
          </a:xfrm>
          <a:prstGeom prst="rect">
            <a:avLst/>
          </a:prstGeom>
          <a:noFill/>
          <a:ln w="9525">
            <a:noFill/>
            <a:miter lim="800000"/>
            <a:headEnd/>
            <a:tailEnd/>
          </a:ln>
        </p:spPr>
      </p:pic>
      <p:sp>
        <p:nvSpPr>
          <p:cNvPr id="14345" name="Text Box 6"/>
          <p:cNvSpPr txBox="1">
            <a:spLocks noChangeArrowheads="1"/>
          </p:cNvSpPr>
          <p:nvPr/>
        </p:nvSpPr>
        <p:spPr bwMode="auto">
          <a:xfrm>
            <a:off x="4151313" y="2924176"/>
            <a:ext cx="5689600" cy="2214563"/>
          </a:xfrm>
          <a:prstGeom prst="rect">
            <a:avLst/>
          </a:prstGeom>
          <a:noFill/>
          <a:ln w="9525" algn="ctr">
            <a:noFill/>
            <a:miter lim="800000"/>
            <a:headEnd/>
            <a:tailEnd/>
          </a:ln>
        </p:spPr>
        <p:txBody>
          <a:bodyPr>
            <a:spAutoFit/>
          </a:bodyPr>
          <a:lstStyle/>
          <a:p>
            <a:pPr algn="r" rtl="1" eaLnBrk="0" hangingPunct="0">
              <a:spcBef>
                <a:spcPct val="40000"/>
              </a:spcBef>
            </a:pPr>
            <a:r>
              <a:rPr lang="fa-IR" sz="2400">
                <a:cs typeface="Lotus" pitchFamily="2" charset="-78"/>
              </a:rPr>
              <a:t>مجموعه فواصل کاشيها از موقعيتهای هدف آنها</a:t>
            </a:r>
            <a:endParaRPr lang="en-US" sz="2400">
              <a:cs typeface="Lotus" pitchFamily="2" charset="-78"/>
            </a:endParaRPr>
          </a:p>
          <a:p>
            <a:pPr algn="justLow" rtl="1" eaLnBrk="0" hangingPunct="0">
              <a:spcBef>
                <a:spcPct val="40000"/>
              </a:spcBef>
            </a:pPr>
            <a:r>
              <a:rPr lang="fa-IR" sz="2800">
                <a:solidFill>
                  <a:srgbClr val="CC3300"/>
                </a:solidFill>
                <a:cs typeface="Lotus" pitchFamily="2" charset="-78"/>
              </a:rPr>
              <a:t>     قابل قبول است، زيرا هر جابجايي که ميتواند انجام گيرد، به اندازه يک مرحله به هدف نزديک ميشود.</a:t>
            </a:r>
          </a:p>
          <a:p>
            <a:pPr algn="r" eaLnBrk="0" hangingPunct="0"/>
            <a:endParaRPr lang="en-US" sz="2000">
              <a:solidFill>
                <a:schemeClr val="accent2"/>
              </a:solidFill>
              <a:cs typeface="Lotus" pitchFamily="2" charset="-78"/>
            </a:endParaRPr>
          </a:p>
        </p:txBody>
      </p:sp>
      <p:graphicFrame>
        <p:nvGraphicFramePr>
          <p:cNvPr id="14338" name="Object 7"/>
          <p:cNvGraphicFramePr>
            <a:graphicFrameLocks noGrp="1" noChangeAspect="1"/>
          </p:cNvGraphicFramePr>
          <p:nvPr>
            <p:ph idx="4294967295"/>
          </p:nvPr>
        </p:nvGraphicFramePr>
        <p:xfrm>
          <a:off x="4176713" y="2605088"/>
          <a:ext cx="914400" cy="684212"/>
        </p:xfrm>
        <a:graphic>
          <a:graphicData uri="http://schemas.openxmlformats.org/presentationml/2006/ole">
            <mc:AlternateContent xmlns:mc="http://schemas.openxmlformats.org/markup-compatibility/2006">
              <mc:Choice xmlns:v="urn:schemas-microsoft-com:vml" Requires="v">
                <p:oleObj spid="_x0000_s12310" name="Equation" r:id="rId4" imgW="291960" imgH="215640" progId="Equation.3">
                  <p:embed/>
                </p:oleObj>
              </mc:Choice>
              <mc:Fallback>
                <p:oleObj name="Equation" r:id="rId4" imgW="291960" imgH="215640" progId="Equation.3">
                  <p:embed/>
                  <p:pic>
                    <p:nvPicPr>
                      <p:cNvPr id="14338"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76713" y="2605088"/>
                        <a:ext cx="914400" cy="6842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339" name="Object 8"/>
          <p:cNvGraphicFramePr>
            <a:graphicFrameLocks noChangeAspect="1"/>
          </p:cNvGraphicFramePr>
          <p:nvPr/>
        </p:nvGraphicFramePr>
        <p:xfrm>
          <a:off x="9361488" y="3365501"/>
          <a:ext cx="488950" cy="639763"/>
        </p:xfrm>
        <a:graphic>
          <a:graphicData uri="http://schemas.openxmlformats.org/presentationml/2006/ole">
            <mc:AlternateContent xmlns:mc="http://schemas.openxmlformats.org/markup-compatibility/2006">
              <mc:Choice xmlns:v="urn:schemas-microsoft-com:vml" Requires="v">
                <p:oleObj spid="_x0000_s12311" name="Equation" r:id="rId6" imgW="164880" imgH="215640" progId="Equation.3">
                  <p:embed/>
                </p:oleObj>
              </mc:Choice>
              <mc:Fallback>
                <p:oleObj name="Equation" r:id="rId6" imgW="164880" imgH="215640" progId="Equation.3">
                  <p:embed/>
                  <p:pic>
                    <p:nvPicPr>
                      <p:cNvPr id="14339"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361488" y="3365501"/>
                        <a:ext cx="488950" cy="6397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346" name="Text Box 9"/>
          <p:cNvSpPr txBox="1">
            <a:spLocks noChangeArrowheads="1"/>
          </p:cNvSpPr>
          <p:nvPr/>
        </p:nvSpPr>
        <p:spPr bwMode="auto">
          <a:xfrm>
            <a:off x="4367213" y="4941888"/>
            <a:ext cx="5473700" cy="1116012"/>
          </a:xfrm>
          <a:prstGeom prst="rect">
            <a:avLst/>
          </a:prstGeom>
          <a:noFill/>
          <a:ln w="9525" algn="ctr">
            <a:noFill/>
            <a:miter lim="800000"/>
            <a:headEnd/>
            <a:tailEnd/>
          </a:ln>
        </p:spPr>
        <p:txBody>
          <a:bodyPr>
            <a:spAutoFit/>
          </a:bodyPr>
          <a:lstStyle/>
          <a:p>
            <a:pPr algn="ctr" eaLnBrk="0" hangingPunct="0">
              <a:spcBef>
                <a:spcPct val="20000"/>
              </a:spcBef>
            </a:pPr>
            <a:r>
              <a:rPr lang="fa-IR" sz="2400">
                <a:solidFill>
                  <a:srgbClr val="996633"/>
                </a:solidFill>
                <a:cs typeface="Lotus" pitchFamily="2" charset="-78"/>
              </a:rPr>
              <a:t>هيچ کدام از اين برآوردها، هزينه واقعی راه حل نيست</a:t>
            </a:r>
          </a:p>
          <a:p>
            <a:pPr algn="ctr" eaLnBrk="0" hangingPunct="0">
              <a:spcBef>
                <a:spcPct val="20000"/>
              </a:spcBef>
            </a:pPr>
            <a:r>
              <a:rPr lang="fa-IR" sz="3600">
                <a:solidFill>
                  <a:srgbClr val="996633"/>
                </a:solidFill>
                <a:cs typeface="Lotus" pitchFamily="2" charset="-78"/>
              </a:rPr>
              <a:t>هزينه واقعي 36 است</a:t>
            </a:r>
            <a:endParaRPr lang="en-US" sz="3600">
              <a:solidFill>
                <a:srgbClr val="996633"/>
              </a:solidFill>
              <a:cs typeface="Lotus" pitchFamily="2" charset="-78"/>
            </a:endParaRP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4"/>
          <p:cNvSpPr txBox="1">
            <a:spLocks noGrp="1"/>
          </p:cNvSpPr>
          <p:nvPr/>
        </p:nvSpPr>
        <p:spPr bwMode="auto">
          <a:xfrm>
            <a:off x="8077200" y="6248400"/>
            <a:ext cx="1905000" cy="457200"/>
          </a:xfrm>
          <a:prstGeom prst="rect">
            <a:avLst/>
          </a:prstGeom>
          <a:noFill/>
          <a:ln>
            <a:miter lim="800000"/>
            <a:headEnd/>
            <a:tailEnd/>
          </a:ln>
        </p:spPr>
        <p:txBody>
          <a:bodyPr/>
          <a:lstStyle/>
          <a:p>
            <a:pPr algn="r">
              <a:defRPr/>
            </a:pPr>
            <a:fld id="{4AB6301D-BCA8-4976-BF73-D505B39539F9}" type="slidenum">
              <a:rPr lang="fa-IR" sz="1400">
                <a:cs typeface="Times New Roman" pitchFamily="18" charset="0"/>
              </a:rPr>
              <a:pPr algn="r">
                <a:defRPr/>
              </a:pPr>
              <a:t>114</a:t>
            </a:fld>
            <a:endParaRPr lang="en-US" sz="1400">
              <a:cs typeface="Times New Roman" pitchFamily="18" charset="0"/>
            </a:endParaRPr>
          </a:p>
        </p:txBody>
      </p:sp>
      <p:sp>
        <p:nvSpPr>
          <p:cNvPr id="15364" name="Text Box 2"/>
          <p:cNvSpPr txBox="1">
            <a:spLocks noChangeArrowheads="1"/>
          </p:cNvSpPr>
          <p:nvPr/>
        </p:nvSpPr>
        <p:spPr bwMode="auto">
          <a:xfrm>
            <a:off x="1919289" y="1041401"/>
            <a:ext cx="7316787" cy="701675"/>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pPr algn="r" eaLnBrk="0" hangingPunct="0">
              <a:spcBef>
                <a:spcPct val="50000"/>
              </a:spcBef>
            </a:pPr>
            <a:r>
              <a:rPr lang="fa-IR" sz="4000">
                <a:latin typeface="Times New Roman" pitchFamily="18" charset="0"/>
                <a:cs typeface="Homa" pitchFamily="2" charset="-78"/>
              </a:rPr>
              <a:t>جست و جوی آگاهانه و اکتشاف</a:t>
            </a:r>
            <a:endParaRPr lang="en-US" sz="4000">
              <a:latin typeface="Times New Roman" pitchFamily="18" charset="0"/>
              <a:cs typeface="Homa" pitchFamily="2" charset="-78"/>
            </a:endParaRPr>
          </a:p>
        </p:txBody>
      </p:sp>
      <p:sp>
        <p:nvSpPr>
          <p:cNvPr id="15365" name="Rectangle 3"/>
          <p:cNvSpPr>
            <a:spLocks noChangeArrowheads="1"/>
          </p:cNvSpPr>
          <p:nvPr/>
        </p:nvSpPr>
        <p:spPr bwMode="auto">
          <a:xfrm>
            <a:off x="2127251" y="1895475"/>
            <a:ext cx="7777163" cy="641350"/>
          </a:xfrm>
          <a:prstGeom prst="rect">
            <a:avLst/>
          </a:prstGeom>
          <a:noFill/>
          <a:ln w="9525" algn="ctr">
            <a:noFill/>
            <a:miter lim="800000"/>
            <a:headEnd/>
            <a:tailEnd/>
          </a:ln>
        </p:spPr>
        <p:txBody>
          <a:bodyPr>
            <a:spAutoFit/>
          </a:bodyPr>
          <a:lstStyle/>
          <a:p>
            <a:pPr algn="ctr" eaLnBrk="0" hangingPunct="0"/>
            <a:r>
              <a:rPr lang="fa-IR" sz="3600">
                <a:solidFill>
                  <a:schemeClr val="accent2"/>
                </a:solidFill>
                <a:cs typeface="Lotus" pitchFamily="2" charset="-78"/>
              </a:rPr>
              <a:t>اثر دقت اکتشاف بر کارايي</a:t>
            </a:r>
          </a:p>
        </p:txBody>
      </p:sp>
      <p:sp>
        <p:nvSpPr>
          <p:cNvPr id="15366" name="Text Box 4"/>
          <p:cNvSpPr txBox="1">
            <a:spLocks noChangeArrowheads="1"/>
          </p:cNvSpPr>
          <p:nvPr/>
        </p:nvSpPr>
        <p:spPr bwMode="auto">
          <a:xfrm>
            <a:off x="2063750" y="2565401"/>
            <a:ext cx="7920038" cy="3719513"/>
          </a:xfrm>
          <a:prstGeom prst="rect">
            <a:avLst/>
          </a:prstGeom>
          <a:noFill/>
          <a:ln w="9525" algn="ctr">
            <a:noFill/>
            <a:miter lim="800000"/>
            <a:headEnd/>
            <a:tailEnd/>
          </a:ln>
        </p:spPr>
        <p:txBody>
          <a:bodyPr>
            <a:spAutoFit/>
          </a:bodyPr>
          <a:lstStyle/>
          <a:p>
            <a:pPr algn="justLow" rtl="1" eaLnBrk="0" hangingPunct="0">
              <a:spcBef>
                <a:spcPct val="50000"/>
              </a:spcBef>
              <a:buClr>
                <a:srgbClr val="00D600"/>
              </a:buClr>
              <a:buFont typeface="Wingdings" pitchFamily="2" charset="2"/>
              <a:buChar char="Ã"/>
            </a:pPr>
            <a:r>
              <a:rPr lang="fa-IR" sz="2800">
                <a:solidFill>
                  <a:schemeClr val="accent2"/>
                </a:solidFill>
                <a:cs typeface="Homa" pitchFamily="2" charset="-78"/>
              </a:rPr>
              <a:t>فاکتور انشعاب مؤثر </a:t>
            </a:r>
            <a:r>
              <a:rPr lang="en-US" sz="2800">
                <a:solidFill>
                  <a:schemeClr val="accent2"/>
                </a:solidFill>
                <a:cs typeface="Homa" pitchFamily="2" charset="-78"/>
              </a:rPr>
              <a:t>b*</a:t>
            </a:r>
            <a:endParaRPr lang="fa-IR" sz="2800">
              <a:solidFill>
                <a:schemeClr val="accent2"/>
              </a:solidFill>
              <a:cs typeface="Homa" pitchFamily="2" charset="-78"/>
            </a:endParaRPr>
          </a:p>
          <a:p>
            <a:pPr marL="358775" lvl="2" algn="justLow" rtl="1" eaLnBrk="0" hangingPunct="0">
              <a:spcBef>
                <a:spcPct val="50000"/>
              </a:spcBef>
              <a:buClr>
                <a:srgbClr val="00D600"/>
              </a:buClr>
              <a:buFont typeface="Wingdings" pitchFamily="2" charset="2"/>
              <a:buChar char="×"/>
            </a:pPr>
            <a:r>
              <a:rPr lang="fa-IR" sz="2000">
                <a:solidFill>
                  <a:srgbClr val="CC3300"/>
                </a:solidFill>
                <a:cs typeface="Homa" pitchFamily="2" charset="-78"/>
              </a:rPr>
              <a:t>اگر تعداد گره هايي که برای يک مسئله خاص توسط </a:t>
            </a:r>
            <a:r>
              <a:rPr lang="en-US" sz="2000">
                <a:solidFill>
                  <a:srgbClr val="CC3300"/>
                </a:solidFill>
                <a:cs typeface="Homa" pitchFamily="2" charset="-78"/>
              </a:rPr>
              <a:t>A*</a:t>
            </a:r>
            <a:r>
              <a:rPr lang="fa-IR" sz="2000">
                <a:solidFill>
                  <a:srgbClr val="CC3300"/>
                </a:solidFill>
                <a:cs typeface="Homa" pitchFamily="2" charset="-78"/>
              </a:rPr>
              <a:t> توليد ميشود برابر با </a:t>
            </a:r>
            <a:r>
              <a:rPr lang="en-US" sz="2000">
                <a:solidFill>
                  <a:srgbClr val="CC3300"/>
                </a:solidFill>
                <a:cs typeface="Homa" pitchFamily="2" charset="-78"/>
              </a:rPr>
              <a:t>N</a:t>
            </a:r>
            <a:r>
              <a:rPr lang="fa-IR" sz="2000">
                <a:solidFill>
                  <a:srgbClr val="CC3300"/>
                </a:solidFill>
                <a:cs typeface="Homa" pitchFamily="2" charset="-78"/>
              </a:rPr>
              <a:t> و عمق راه حل برابر با </a:t>
            </a:r>
            <a:r>
              <a:rPr lang="en-US" sz="2000">
                <a:solidFill>
                  <a:srgbClr val="CC3300"/>
                </a:solidFill>
                <a:cs typeface="Homa" pitchFamily="2" charset="-78"/>
              </a:rPr>
              <a:t>d</a:t>
            </a:r>
            <a:r>
              <a:rPr lang="fa-IR" sz="2000">
                <a:solidFill>
                  <a:srgbClr val="CC3300"/>
                </a:solidFill>
                <a:cs typeface="Homa" pitchFamily="2" charset="-78"/>
              </a:rPr>
              <a:t> باشد، آن گاه </a:t>
            </a:r>
            <a:r>
              <a:rPr lang="en-US" sz="2000">
                <a:solidFill>
                  <a:srgbClr val="CC3300"/>
                </a:solidFill>
                <a:cs typeface="Homa" pitchFamily="2" charset="-78"/>
              </a:rPr>
              <a:t>b*</a:t>
            </a:r>
            <a:r>
              <a:rPr lang="fa-IR" sz="2000">
                <a:solidFill>
                  <a:srgbClr val="CC3300"/>
                </a:solidFill>
                <a:cs typeface="Homa" pitchFamily="2" charset="-78"/>
              </a:rPr>
              <a:t> فاکتور انشعابی است که درخت يکنواختی به عمق </a:t>
            </a:r>
            <a:r>
              <a:rPr lang="en-US" sz="2000">
                <a:solidFill>
                  <a:srgbClr val="CC3300"/>
                </a:solidFill>
                <a:cs typeface="Homa" pitchFamily="2" charset="-78"/>
              </a:rPr>
              <a:t>d</a:t>
            </a:r>
            <a:r>
              <a:rPr lang="fa-IR" sz="2000">
                <a:solidFill>
                  <a:srgbClr val="CC3300"/>
                </a:solidFill>
                <a:cs typeface="Homa" pitchFamily="2" charset="-78"/>
              </a:rPr>
              <a:t> بايد داشته باشد تا حاوی </a:t>
            </a:r>
            <a:r>
              <a:rPr lang="en-US" sz="2000">
                <a:solidFill>
                  <a:srgbClr val="CC3300"/>
                </a:solidFill>
                <a:cs typeface="Homa" pitchFamily="2" charset="-78"/>
              </a:rPr>
              <a:t>N+1</a:t>
            </a:r>
            <a:r>
              <a:rPr lang="fa-IR" sz="2000">
                <a:solidFill>
                  <a:srgbClr val="CC3300"/>
                </a:solidFill>
                <a:cs typeface="Homa" pitchFamily="2" charset="-78"/>
              </a:rPr>
              <a:t> گره باشد</a:t>
            </a:r>
          </a:p>
          <a:p>
            <a:pPr marL="358775" lvl="2" algn="justLow" rtl="1" eaLnBrk="0" hangingPunct="0">
              <a:spcBef>
                <a:spcPct val="50000"/>
              </a:spcBef>
              <a:buClr>
                <a:srgbClr val="00D600"/>
              </a:buClr>
              <a:buFont typeface="Wingdings" pitchFamily="2" charset="2"/>
              <a:buChar char="Ã"/>
            </a:pPr>
            <a:endParaRPr lang="fa-IR" sz="2000">
              <a:solidFill>
                <a:srgbClr val="CC3300"/>
              </a:solidFill>
              <a:cs typeface="Homa" pitchFamily="2" charset="-78"/>
            </a:endParaRPr>
          </a:p>
          <a:p>
            <a:pPr marL="358775" lvl="2" algn="justLow" rtl="1" eaLnBrk="0" hangingPunct="0">
              <a:spcBef>
                <a:spcPct val="50000"/>
              </a:spcBef>
              <a:buClr>
                <a:srgbClr val="00D600"/>
              </a:buClr>
              <a:buFont typeface="Wingdings" pitchFamily="2" charset="2"/>
              <a:buChar char="×"/>
            </a:pPr>
            <a:r>
              <a:rPr lang="fa-IR" sz="2000">
                <a:solidFill>
                  <a:srgbClr val="CC3300"/>
                </a:solidFill>
                <a:cs typeface="Homa" pitchFamily="2" charset="-78"/>
              </a:rPr>
              <a:t>فاکتور انشعاب مؤثر معمولاً برای مسئله های سخت ثابت است</a:t>
            </a:r>
          </a:p>
          <a:p>
            <a:pPr marL="358775" lvl="2" algn="justLow" rtl="1" eaLnBrk="0" hangingPunct="0">
              <a:spcBef>
                <a:spcPct val="50000"/>
              </a:spcBef>
              <a:buClr>
                <a:srgbClr val="00D600"/>
              </a:buClr>
              <a:buFont typeface="Wingdings" pitchFamily="2" charset="2"/>
              <a:buChar char="×"/>
            </a:pPr>
            <a:r>
              <a:rPr lang="fa-IR" sz="2000">
                <a:solidFill>
                  <a:srgbClr val="CC3300"/>
                </a:solidFill>
                <a:cs typeface="Homa" pitchFamily="2" charset="-78"/>
              </a:rPr>
              <a:t>اندازه گيريهای تجربي </a:t>
            </a:r>
            <a:r>
              <a:rPr lang="en-US" sz="2000">
                <a:solidFill>
                  <a:srgbClr val="CC3300"/>
                </a:solidFill>
                <a:cs typeface="Homa" pitchFamily="2" charset="-78"/>
              </a:rPr>
              <a:t>b*</a:t>
            </a:r>
            <a:r>
              <a:rPr lang="fa-IR" sz="2000">
                <a:solidFill>
                  <a:srgbClr val="CC3300"/>
                </a:solidFill>
                <a:cs typeface="Homa" pitchFamily="2" charset="-78"/>
              </a:rPr>
              <a:t> بر روی مجموعه کوچکي از مسئله ها ميتواند راهنمای خوبي برای مفيد بودن اکتشاف باشد</a:t>
            </a:r>
          </a:p>
          <a:p>
            <a:pPr marL="358775" lvl="2" algn="justLow" rtl="1" eaLnBrk="0" hangingPunct="0">
              <a:spcBef>
                <a:spcPct val="50000"/>
              </a:spcBef>
              <a:buClr>
                <a:srgbClr val="00D600"/>
              </a:buClr>
              <a:buFont typeface="Wingdings" pitchFamily="2" charset="2"/>
              <a:buChar char="×"/>
            </a:pPr>
            <a:r>
              <a:rPr lang="fa-IR" sz="2000">
                <a:solidFill>
                  <a:srgbClr val="CC3300"/>
                </a:solidFill>
                <a:cs typeface="Homa" pitchFamily="2" charset="-78"/>
              </a:rPr>
              <a:t>مقدار </a:t>
            </a:r>
            <a:r>
              <a:rPr lang="en-US" sz="2000">
                <a:solidFill>
                  <a:srgbClr val="CC3300"/>
                </a:solidFill>
                <a:cs typeface="Homa" pitchFamily="2" charset="-78"/>
              </a:rPr>
              <a:t>b*</a:t>
            </a:r>
            <a:r>
              <a:rPr lang="fa-IR" sz="2000">
                <a:solidFill>
                  <a:srgbClr val="CC3300"/>
                </a:solidFill>
                <a:cs typeface="Homa" pitchFamily="2" charset="-78"/>
              </a:rPr>
              <a:t> در اکتشافي با طراحي خوب، نزديک 1 است</a:t>
            </a:r>
            <a:endParaRPr lang="en-US" sz="2000">
              <a:solidFill>
                <a:srgbClr val="CC3300"/>
              </a:solidFill>
              <a:cs typeface="Homa" pitchFamily="2" charset="-78"/>
            </a:endParaRPr>
          </a:p>
        </p:txBody>
      </p:sp>
      <p:graphicFrame>
        <p:nvGraphicFramePr>
          <p:cNvPr id="15362" name="Object 5"/>
          <p:cNvGraphicFramePr>
            <a:graphicFrameLocks noGrp="1" noChangeAspect="1"/>
          </p:cNvGraphicFramePr>
          <p:nvPr>
            <p:ph idx="4294967295"/>
          </p:nvPr>
        </p:nvGraphicFramePr>
        <p:xfrm>
          <a:off x="3101976" y="3965575"/>
          <a:ext cx="5610225" cy="554038"/>
        </p:xfrm>
        <a:graphic>
          <a:graphicData uri="http://schemas.openxmlformats.org/presentationml/2006/ole">
            <mc:AlternateContent xmlns:mc="http://schemas.openxmlformats.org/markup-compatibility/2006">
              <mc:Choice xmlns:v="urn:schemas-microsoft-com:vml" Requires="v">
                <p:oleObj spid="_x0000_s13324" name="Equation" r:id="rId3" imgW="1955800" imgH="190500" progId="Equation.3">
                  <p:embed/>
                </p:oleObj>
              </mc:Choice>
              <mc:Fallback>
                <p:oleObj name="Equation" r:id="rId3" imgW="1955800" imgH="190500" progId="Equation.3">
                  <p:embed/>
                  <p:pic>
                    <p:nvPicPr>
                      <p:cNvPr id="15362"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01976" y="3965575"/>
                        <a:ext cx="5610225" cy="554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4"/>
          <p:cNvSpPr txBox="1">
            <a:spLocks noGrp="1"/>
          </p:cNvSpPr>
          <p:nvPr/>
        </p:nvSpPr>
        <p:spPr bwMode="auto">
          <a:xfrm>
            <a:off x="8077200" y="6248400"/>
            <a:ext cx="1905000" cy="457200"/>
          </a:xfrm>
          <a:prstGeom prst="rect">
            <a:avLst/>
          </a:prstGeom>
          <a:noFill/>
          <a:ln>
            <a:miter lim="800000"/>
            <a:headEnd/>
            <a:tailEnd/>
          </a:ln>
        </p:spPr>
        <p:txBody>
          <a:bodyPr/>
          <a:lstStyle/>
          <a:p>
            <a:pPr algn="r">
              <a:defRPr/>
            </a:pPr>
            <a:fld id="{2A02B3CC-DC53-48F8-8C39-CCED83AF52C2}" type="slidenum">
              <a:rPr lang="fa-IR" sz="1400">
                <a:cs typeface="Times New Roman" pitchFamily="18" charset="0"/>
              </a:rPr>
              <a:pPr algn="r">
                <a:defRPr/>
              </a:pPr>
              <a:t>115</a:t>
            </a:fld>
            <a:endParaRPr lang="en-US" sz="1400">
              <a:cs typeface="Times New Roman" pitchFamily="18" charset="0"/>
            </a:endParaRPr>
          </a:p>
        </p:txBody>
      </p:sp>
      <p:sp>
        <p:nvSpPr>
          <p:cNvPr id="161795" name="Text Box 2"/>
          <p:cNvSpPr txBox="1">
            <a:spLocks noChangeArrowheads="1"/>
          </p:cNvSpPr>
          <p:nvPr/>
        </p:nvSpPr>
        <p:spPr bwMode="auto">
          <a:xfrm>
            <a:off x="1919289" y="1041401"/>
            <a:ext cx="7316787" cy="701675"/>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pPr algn="r" eaLnBrk="0" hangingPunct="0">
              <a:spcBef>
                <a:spcPct val="50000"/>
              </a:spcBef>
            </a:pPr>
            <a:r>
              <a:rPr lang="fa-IR" sz="4000">
                <a:latin typeface="Times New Roman" pitchFamily="18" charset="0"/>
                <a:cs typeface="Homa" pitchFamily="2" charset="-78"/>
              </a:rPr>
              <a:t>جست و جوی آگاهانه و اکتشاف</a:t>
            </a:r>
            <a:endParaRPr lang="en-US" sz="4000">
              <a:latin typeface="Times New Roman" pitchFamily="18" charset="0"/>
              <a:cs typeface="Homa" pitchFamily="2" charset="-78"/>
            </a:endParaRPr>
          </a:p>
        </p:txBody>
      </p:sp>
      <p:pic>
        <p:nvPicPr>
          <p:cNvPr id="161796" name="Picture 3"/>
          <p:cNvPicPr>
            <a:picLocks noGrp="1" noChangeAspect="1" noChangeArrowheads="1"/>
          </p:cNvPicPr>
          <p:nvPr>
            <p:ph idx="4294967295"/>
          </p:nvPr>
        </p:nvPicPr>
        <p:blipFill>
          <a:blip r:embed="rId2"/>
          <a:srcRect/>
          <a:stretch>
            <a:fillRect/>
          </a:stretch>
        </p:blipFill>
        <p:spPr>
          <a:xfrm>
            <a:off x="1631951" y="2447925"/>
            <a:ext cx="8893175" cy="3644900"/>
          </a:xfrm>
          <a:noFill/>
        </p:spPr>
      </p:pic>
      <p:sp>
        <p:nvSpPr>
          <p:cNvPr id="161797" name="Rectangle 4"/>
          <p:cNvSpPr>
            <a:spLocks noChangeArrowheads="1"/>
          </p:cNvSpPr>
          <p:nvPr/>
        </p:nvSpPr>
        <p:spPr bwMode="auto">
          <a:xfrm>
            <a:off x="2127251" y="1895475"/>
            <a:ext cx="7777163" cy="641350"/>
          </a:xfrm>
          <a:prstGeom prst="rect">
            <a:avLst/>
          </a:prstGeom>
          <a:noFill/>
          <a:ln w="9525" algn="ctr">
            <a:noFill/>
            <a:miter lim="800000"/>
            <a:headEnd/>
            <a:tailEnd/>
          </a:ln>
        </p:spPr>
        <p:txBody>
          <a:bodyPr>
            <a:spAutoFit/>
          </a:bodyPr>
          <a:lstStyle/>
          <a:p>
            <a:pPr algn="ctr" eaLnBrk="0" hangingPunct="0"/>
            <a:r>
              <a:rPr lang="fa-IR" sz="3600">
                <a:solidFill>
                  <a:schemeClr val="accent2"/>
                </a:solidFill>
                <a:cs typeface="Lotus" pitchFamily="2" charset="-78"/>
              </a:rPr>
              <a:t>اثر دقت اکتشاف بر کارايي</a:t>
            </a:r>
          </a:p>
        </p:txBody>
      </p:sp>
      <p:sp>
        <p:nvSpPr>
          <p:cNvPr id="161798" name="Text Box 5"/>
          <p:cNvSpPr txBox="1">
            <a:spLocks noChangeArrowheads="1"/>
          </p:cNvSpPr>
          <p:nvPr/>
        </p:nvSpPr>
        <p:spPr bwMode="auto">
          <a:xfrm>
            <a:off x="3287713" y="2771775"/>
            <a:ext cx="1871662" cy="274638"/>
          </a:xfrm>
          <a:prstGeom prst="rect">
            <a:avLst/>
          </a:prstGeom>
          <a:solidFill>
            <a:schemeClr val="bg1"/>
          </a:solidFill>
          <a:ln w="9525" algn="ctr">
            <a:noFill/>
            <a:miter lim="800000"/>
            <a:headEnd/>
            <a:tailEnd/>
          </a:ln>
        </p:spPr>
        <p:txBody>
          <a:bodyPr lIns="0" tIns="0" rIns="0" bIns="0">
            <a:spAutoFit/>
          </a:bodyPr>
          <a:lstStyle/>
          <a:p>
            <a:pPr algn="ctr" eaLnBrk="0" hangingPunct="0">
              <a:spcBef>
                <a:spcPct val="50000"/>
              </a:spcBef>
            </a:pPr>
            <a:r>
              <a:rPr lang="fa-IR">
                <a:cs typeface="Lotus" pitchFamily="2" charset="-78"/>
              </a:rPr>
              <a:t>هزينه جست و جو</a:t>
            </a:r>
            <a:endParaRPr lang="en-US">
              <a:cs typeface="Lotus" pitchFamily="2" charset="-78"/>
            </a:endParaRPr>
          </a:p>
        </p:txBody>
      </p:sp>
      <p:sp>
        <p:nvSpPr>
          <p:cNvPr id="161799" name="Text Box 6"/>
          <p:cNvSpPr txBox="1">
            <a:spLocks noChangeArrowheads="1"/>
          </p:cNvSpPr>
          <p:nvPr/>
        </p:nvSpPr>
        <p:spPr bwMode="auto">
          <a:xfrm>
            <a:off x="6870700" y="2759075"/>
            <a:ext cx="2254250" cy="274638"/>
          </a:xfrm>
          <a:prstGeom prst="rect">
            <a:avLst/>
          </a:prstGeom>
          <a:solidFill>
            <a:schemeClr val="bg1"/>
          </a:solidFill>
          <a:ln w="9525" algn="ctr">
            <a:noFill/>
            <a:miter lim="800000"/>
            <a:headEnd/>
            <a:tailEnd/>
          </a:ln>
        </p:spPr>
        <p:txBody>
          <a:bodyPr lIns="0" tIns="0" rIns="0" bIns="0">
            <a:spAutoFit/>
          </a:bodyPr>
          <a:lstStyle/>
          <a:p>
            <a:pPr algn="ctr" eaLnBrk="0" hangingPunct="0">
              <a:spcBef>
                <a:spcPct val="50000"/>
              </a:spcBef>
            </a:pPr>
            <a:r>
              <a:rPr lang="fa-IR">
                <a:cs typeface="Lotus" pitchFamily="2" charset="-78"/>
              </a:rPr>
              <a:t>فاکتور انشعاب مؤثر</a:t>
            </a:r>
            <a:endParaRPr lang="en-US">
              <a:cs typeface="Lotus" pitchFamily="2" charset="-78"/>
            </a:endParaRPr>
          </a:p>
        </p:txBody>
      </p:sp>
      <p:sp>
        <p:nvSpPr>
          <p:cNvPr id="161800" name="Text Box 7"/>
          <p:cNvSpPr txBox="1">
            <a:spLocks noChangeArrowheads="1"/>
          </p:cNvSpPr>
          <p:nvPr/>
        </p:nvSpPr>
        <p:spPr bwMode="auto">
          <a:xfrm>
            <a:off x="1774826" y="6237289"/>
            <a:ext cx="8424863" cy="396875"/>
          </a:xfrm>
          <a:prstGeom prst="rect">
            <a:avLst/>
          </a:prstGeom>
          <a:noFill/>
          <a:ln w="9525" algn="ctr">
            <a:noFill/>
            <a:miter lim="800000"/>
            <a:headEnd/>
            <a:tailEnd/>
          </a:ln>
        </p:spPr>
        <p:txBody>
          <a:bodyPr>
            <a:spAutoFit/>
          </a:bodyPr>
          <a:lstStyle/>
          <a:p>
            <a:pPr algn="r" rtl="1" eaLnBrk="0" hangingPunct="0">
              <a:spcBef>
                <a:spcPct val="50000"/>
              </a:spcBef>
            </a:pPr>
            <a:r>
              <a:rPr lang="fa-IR" sz="2000">
                <a:solidFill>
                  <a:schemeClr val="accent2"/>
                </a:solidFill>
                <a:cs typeface="Lotus" pitchFamily="2" charset="-78"/>
              </a:rPr>
              <a:t>ميانگين گره های بسط يافته در جستجوی</a:t>
            </a:r>
            <a:r>
              <a:rPr lang="en-US" sz="2000">
                <a:solidFill>
                  <a:schemeClr val="accent2"/>
                </a:solidFill>
                <a:cs typeface="Lotus" pitchFamily="2" charset="-78"/>
              </a:rPr>
              <a:t>IDS</a:t>
            </a:r>
            <a:r>
              <a:rPr lang="fa-IR" sz="2000">
                <a:solidFill>
                  <a:schemeClr val="accent2"/>
                </a:solidFill>
                <a:cs typeface="Lotus" pitchFamily="2" charset="-78"/>
              </a:rPr>
              <a:t> و </a:t>
            </a:r>
            <a:r>
              <a:rPr lang="en-US" sz="2000">
                <a:solidFill>
                  <a:schemeClr val="accent2"/>
                </a:solidFill>
                <a:cs typeface="Lotus" pitchFamily="2" charset="-78"/>
              </a:rPr>
              <a:t>A*</a:t>
            </a:r>
            <a:r>
              <a:rPr lang="fa-IR" sz="2000">
                <a:solidFill>
                  <a:schemeClr val="accent2"/>
                </a:solidFill>
                <a:cs typeface="Lotus" pitchFamily="2" charset="-78"/>
              </a:rPr>
              <a:t>  و فاکتور انشعاب مؤثر با استفاده از</a:t>
            </a:r>
            <a:r>
              <a:rPr lang="en-US" sz="2000">
                <a:solidFill>
                  <a:schemeClr val="accent2"/>
                </a:solidFill>
                <a:cs typeface="Lotus" pitchFamily="2" charset="-78"/>
              </a:rPr>
              <a:t>h1</a:t>
            </a:r>
            <a:r>
              <a:rPr lang="fa-IR" sz="2000">
                <a:solidFill>
                  <a:schemeClr val="accent2"/>
                </a:solidFill>
                <a:cs typeface="Lotus" pitchFamily="2" charset="-78"/>
              </a:rPr>
              <a:t> و </a:t>
            </a:r>
            <a:r>
              <a:rPr lang="en-US" sz="2000">
                <a:solidFill>
                  <a:schemeClr val="accent2"/>
                </a:solidFill>
                <a:cs typeface="Lotus" pitchFamily="2" charset="-78"/>
              </a:rPr>
              <a:t>h2</a:t>
            </a: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txBox="1">
            <a:spLocks noGrp="1"/>
          </p:cNvSpPr>
          <p:nvPr/>
        </p:nvSpPr>
        <p:spPr bwMode="auto">
          <a:xfrm>
            <a:off x="8077200" y="6248400"/>
            <a:ext cx="1905000" cy="457200"/>
          </a:xfrm>
          <a:prstGeom prst="rect">
            <a:avLst/>
          </a:prstGeom>
          <a:noFill/>
          <a:ln>
            <a:miter lim="800000"/>
            <a:headEnd/>
            <a:tailEnd/>
          </a:ln>
        </p:spPr>
        <p:txBody>
          <a:bodyPr/>
          <a:lstStyle/>
          <a:p>
            <a:pPr algn="r">
              <a:defRPr/>
            </a:pPr>
            <a:fld id="{C85812AE-41C4-4461-BD21-6D1271049B1B}" type="slidenum">
              <a:rPr lang="fa-IR" sz="1400">
                <a:cs typeface="Times New Roman" pitchFamily="18" charset="0"/>
              </a:rPr>
              <a:pPr algn="r">
                <a:defRPr/>
              </a:pPr>
              <a:t>116</a:t>
            </a:fld>
            <a:endParaRPr lang="en-US" sz="1400">
              <a:cs typeface="Times New Roman" pitchFamily="18" charset="0"/>
            </a:endParaRPr>
          </a:p>
        </p:txBody>
      </p:sp>
      <p:sp>
        <p:nvSpPr>
          <p:cNvPr id="162819" name="Text Box 2"/>
          <p:cNvSpPr txBox="1">
            <a:spLocks noChangeArrowheads="1"/>
          </p:cNvSpPr>
          <p:nvPr/>
        </p:nvSpPr>
        <p:spPr bwMode="auto">
          <a:xfrm>
            <a:off x="1919289" y="1041401"/>
            <a:ext cx="7316787" cy="701675"/>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pPr algn="r" eaLnBrk="0" hangingPunct="0">
              <a:spcBef>
                <a:spcPct val="50000"/>
              </a:spcBef>
            </a:pPr>
            <a:r>
              <a:rPr lang="fa-IR" sz="4000">
                <a:latin typeface="Times New Roman" pitchFamily="18" charset="0"/>
                <a:cs typeface="Homa" pitchFamily="2" charset="-78"/>
              </a:rPr>
              <a:t>جست و جوی آگاهانه و اکتشاف</a:t>
            </a:r>
            <a:endParaRPr lang="en-US" sz="4000">
              <a:latin typeface="Times New Roman" pitchFamily="18" charset="0"/>
              <a:cs typeface="Homa" pitchFamily="2" charset="-78"/>
            </a:endParaRPr>
          </a:p>
        </p:txBody>
      </p:sp>
      <p:sp>
        <p:nvSpPr>
          <p:cNvPr id="162820" name="Rectangle 3"/>
          <p:cNvSpPr>
            <a:spLocks noChangeArrowheads="1"/>
          </p:cNvSpPr>
          <p:nvPr/>
        </p:nvSpPr>
        <p:spPr bwMode="auto">
          <a:xfrm>
            <a:off x="2127251" y="1895475"/>
            <a:ext cx="7777163" cy="641350"/>
          </a:xfrm>
          <a:prstGeom prst="rect">
            <a:avLst/>
          </a:prstGeom>
          <a:noFill/>
          <a:ln w="9525" algn="ctr">
            <a:noFill/>
            <a:miter lim="800000"/>
            <a:headEnd/>
            <a:tailEnd/>
          </a:ln>
        </p:spPr>
        <p:txBody>
          <a:bodyPr>
            <a:spAutoFit/>
          </a:bodyPr>
          <a:lstStyle/>
          <a:p>
            <a:pPr algn="ctr" eaLnBrk="0" hangingPunct="0"/>
            <a:r>
              <a:rPr lang="fa-IR" sz="3600">
                <a:solidFill>
                  <a:schemeClr val="accent2"/>
                </a:solidFill>
                <a:cs typeface="Lotus" pitchFamily="2" charset="-78"/>
              </a:rPr>
              <a:t>اثر دقت اکتشاف بر کارايي</a:t>
            </a:r>
          </a:p>
        </p:txBody>
      </p:sp>
      <p:sp>
        <p:nvSpPr>
          <p:cNvPr id="162821" name="Text Box 4"/>
          <p:cNvSpPr txBox="1">
            <a:spLocks noChangeArrowheads="1"/>
          </p:cNvSpPr>
          <p:nvPr/>
        </p:nvSpPr>
        <p:spPr bwMode="auto">
          <a:xfrm>
            <a:off x="2279650" y="2705100"/>
            <a:ext cx="7632700" cy="2185214"/>
          </a:xfrm>
          <a:prstGeom prst="rect">
            <a:avLst/>
          </a:prstGeom>
          <a:noFill/>
          <a:ln w="9525" algn="ctr">
            <a:noFill/>
            <a:miter lim="800000"/>
            <a:headEnd/>
            <a:tailEnd/>
          </a:ln>
        </p:spPr>
        <p:txBody>
          <a:bodyPr>
            <a:spAutoFit/>
          </a:bodyPr>
          <a:lstStyle/>
          <a:p>
            <a:pPr algn="r" rtl="1" eaLnBrk="0" hangingPunct="0">
              <a:spcBef>
                <a:spcPct val="50000"/>
              </a:spcBef>
              <a:buClr>
                <a:srgbClr val="00D600"/>
              </a:buClr>
              <a:buFont typeface="Wingdings" pitchFamily="2" charset="2"/>
              <a:buChar char="Ã"/>
            </a:pPr>
            <a:r>
              <a:rPr lang="fa-IR" sz="2800">
                <a:solidFill>
                  <a:schemeClr val="accent2"/>
                </a:solidFill>
                <a:cs typeface="Homa" pitchFamily="2" charset="-78"/>
              </a:rPr>
              <a:t>اگر برای هر گره </a:t>
            </a:r>
            <a:r>
              <a:rPr lang="en-US" sz="2800">
                <a:solidFill>
                  <a:schemeClr val="accent2"/>
                </a:solidFill>
                <a:cs typeface="Homa" pitchFamily="2" charset="-78"/>
              </a:rPr>
              <a:t>n</a:t>
            </a:r>
            <a:r>
              <a:rPr lang="fa-IR" sz="2800">
                <a:solidFill>
                  <a:schemeClr val="accent2"/>
                </a:solidFill>
                <a:cs typeface="Homa" pitchFamily="2" charset="-78"/>
              </a:rPr>
              <a:t> داشته باشيم: </a:t>
            </a:r>
            <a:r>
              <a:rPr lang="en-US" sz="2800">
                <a:solidFill>
                  <a:schemeClr val="accent2"/>
                </a:solidFill>
                <a:cs typeface="Homa" pitchFamily="2" charset="-78"/>
              </a:rPr>
              <a:t>h2(n) &gt;= h1(n) </a:t>
            </a:r>
            <a:endParaRPr lang="fa-IR" sz="2800">
              <a:solidFill>
                <a:schemeClr val="accent2"/>
              </a:solidFill>
              <a:cs typeface="Homa" pitchFamily="2" charset="-78"/>
            </a:endParaRPr>
          </a:p>
          <a:p>
            <a:pPr lvl="1" algn="r" rtl="1" eaLnBrk="0" hangingPunct="0">
              <a:spcBef>
                <a:spcPct val="10000"/>
              </a:spcBef>
              <a:buClr>
                <a:srgbClr val="00D600"/>
              </a:buClr>
              <a:buFont typeface="Wingdings" pitchFamily="2" charset="2"/>
              <a:buChar char="×"/>
            </a:pPr>
            <a:r>
              <a:rPr lang="en-US" sz="2000">
                <a:solidFill>
                  <a:srgbClr val="CC3300"/>
                </a:solidFill>
                <a:cs typeface="Homa" pitchFamily="2" charset="-78"/>
              </a:rPr>
              <a:t>h2</a:t>
            </a:r>
            <a:r>
              <a:rPr lang="fa-IR" sz="2000">
                <a:solidFill>
                  <a:srgbClr val="CC3300"/>
                </a:solidFill>
                <a:cs typeface="Homa" pitchFamily="2" charset="-78"/>
              </a:rPr>
              <a:t> بر </a:t>
            </a:r>
            <a:r>
              <a:rPr lang="en-US" sz="2000">
                <a:solidFill>
                  <a:srgbClr val="CC3300"/>
                </a:solidFill>
                <a:cs typeface="Homa" pitchFamily="2" charset="-78"/>
              </a:rPr>
              <a:t>h1</a:t>
            </a:r>
            <a:r>
              <a:rPr lang="fa-IR" sz="2000">
                <a:solidFill>
                  <a:srgbClr val="CC3300"/>
                </a:solidFill>
                <a:cs typeface="Homa" pitchFamily="2" charset="-78"/>
              </a:rPr>
              <a:t>غالب است</a:t>
            </a:r>
          </a:p>
          <a:p>
            <a:pPr lvl="1" algn="r" rtl="1" eaLnBrk="0" hangingPunct="0">
              <a:spcBef>
                <a:spcPct val="10000"/>
              </a:spcBef>
              <a:buClr>
                <a:srgbClr val="00D600"/>
              </a:buClr>
              <a:buFont typeface="Wingdings" pitchFamily="2" charset="2"/>
              <a:buChar char="×"/>
            </a:pPr>
            <a:r>
              <a:rPr lang="fa-IR" sz="2000">
                <a:solidFill>
                  <a:srgbClr val="CC3300"/>
                </a:solidFill>
                <a:cs typeface="Homa" pitchFamily="2" charset="-78"/>
              </a:rPr>
              <a:t>غالب بودن مستقيما به کارايي ترجمه ميشود</a:t>
            </a:r>
          </a:p>
          <a:p>
            <a:pPr lvl="1" algn="r" rtl="1" eaLnBrk="0" hangingPunct="0">
              <a:spcBef>
                <a:spcPct val="10000"/>
              </a:spcBef>
              <a:buClr>
                <a:srgbClr val="00D600"/>
              </a:buClr>
              <a:buFont typeface="Wingdings" pitchFamily="2" charset="2"/>
              <a:buChar char="×"/>
            </a:pPr>
            <a:r>
              <a:rPr lang="fa-IR" sz="2000">
                <a:solidFill>
                  <a:srgbClr val="CC3300"/>
                </a:solidFill>
                <a:cs typeface="Homa" pitchFamily="2" charset="-78"/>
              </a:rPr>
              <a:t>تعداد گره هايي که با بکارگيری </a:t>
            </a:r>
            <a:r>
              <a:rPr lang="en-US" sz="2000">
                <a:solidFill>
                  <a:srgbClr val="CC3300"/>
                </a:solidFill>
                <a:cs typeface="Homa" pitchFamily="2" charset="-78"/>
              </a:rPr>
              <a:t>h2</a:t>
            </a:r>
            <a:r>
              <a:rPr lang="fa-IR" sz="2000">
                <a:solidFill>
                  <a:srgbClr val="CC3300"/>
                </a:solidFill>
                <a:cs typeface="Homa" pitchFamily="2" charset="-78"/>
              </a:rPr>
              <a:t> بسط داده ميشود، هرگز بيش از بکارگيری </a:t>
            </a:r>
            <a:r>
              <a:rPr lang="en-US" sz="2000">
                <a:solidFill>
                  <a:srgbClr val="CC3300"/>
                </a:solidFill>
                <a:cs typeface="Homa" pitchFamily="2" charset="-78"/>
              </a:rPr>
              <a:t>h1</a:t>
            </a:r>
            <a:r>
              <a:rPr lang="fa-IR" sz="2000">
                <a:solidFill>
                  <a:srgbClr val="CC3300"/>
                </a:solidFill>
                <a:cs typeface="Homa" pitchFamily="2" charset="-78"/>
              </a:rPr>
              <a:t> نيست</a:t>
            </a:r>
          </a:p>
          <a:p>
            <a:pPr lvl="1" algn="r" rtl="1" eaLnBrk="0" hangingPunct="0">
              <a:spcBef>
                <a:spcPct val="10000"/>
              </a:spcBef>
              <a:buClr>
                <a:srgbClr val="00D600"/>
              </a:buClr>
              <a:buFont typeface="Wingdings" pitchFamily="2" charset="2"/>
              <a:buNone/>
            </a:pPr>
            <a:endParaRPr lang="en-US" sz="2000">
              <a:solidFill>
                <a:srgbClr val="CC3300"/>
              </a:solidFill>
              <a:cs typeface="Homa" pitchFamily="2" charset="-78"/>
            </a:endParaRPr>
          </a:p>
        </p:txBody>
      </p:sp>
      <p:sp>
        <p:nvSpPr>
          <p:cNvPr id="162822" name="Text Box 5"/>
          <p:cNvSpPr txBox="1">
            <a:spLocks noChangeArrowheads="1"/>
          </p:cNvSpPr>
          <p:nvPr/>
        </p:nvSpPr>
        <p:spPr bwMode="auto">
          <a:xfrm>
            <a:off x="2424113" y="4754563"/>
            <a:ext cx="6985000" cy="1569660"/>
          </a:xfrm>
          <a:prstGeom prst="rect">
            <a:avLst/>
          </a:prstGeom>
          <a:noFill/>
          <a:ln w="9525" algn="ctr">
            <a:noFill/>
            <a:miter lim="800000"/>
            <a:headEnd/>
            <a:tailEnd/>
          </a:ln>
        </p:spPr>
        <p:txBody>
          <a:bodyPr>
            <a:spAutoFit/>
          </a:bodyPr>
          <a:lstStyle/>
          <a:p>
            <a:pPr algn="ctr" eaLnBrk="0" hangingPunct="0">
              <a:spcBef>
                <a:spcPct val="50000"/>
              </a:spcBef>
            </a:pPr>
            <a:r>
              <a:rPr lang="fa-IR" sz="3200">
                <a:solidFill>
                  <a:srgbClr val="996633"/>
                </a:solidFill>
                <a:cs typeface="Lotus" pitchFamily="2" charset="-78"/>
              </a:rPr>
              <a:t>هميشه بهتر است از تابع اکتشافی با </a:t>
            </a:r>
            <a:r>
              <a:rPr lang="fa-IR" sz="3200">
                <a:solidFill>
                  <a:srgbClr val="CC3300"/>
                </a:solidFill>
                <a:cs typeface="Lotus" pitchFamily="2" charset="-78"/>
              </a:rPr>
              <a:t>مقادير بزرگ</a:t>
            </a:r>
            <a:r>
              <a:rPr lang="fa-IR" sz="3200">
                <a:solidFill>
                  <a:srgbClr val="996633"/>
                </a:solidFill>
                <a:cs typeface="Lotus" pitchFamily="2" charset="-78"/>
              </a:rPr>
              <a:t> استفاده کرد، به شرطی که </a:t>
            </a:r>
            <a:r>
              <a:rPr lang="fa-IR" sz="3200">
                <a:solidFill>
                  <a:srgbClr val="CC3300"/>
                </a:solidFill>
                <a:cs typeface="Lotus" pitchFamily="2" charset="-78"/>
              </a:rPr>
              <a:t>زمان محاسبه</a:t>
            </a:r>
            <a:r>
              <a:rPr lang="fa-IR" sz="3200">
                <a:solidFill>
                  <a:srgbClr val="996633"/>
                </a:solidFill>
                <a:cs typeface="Lotus" pitchFamily="2" charset="-78"/>
              </a:rPr>
              <a:t> اکتشاف، خيلي بزرگ نباشد</a:t>
            </a:r>
            <a:endParaRPr lang="en-US" sz="3200">
              <a:solidFill>
                <a:srgbClr val="996633"/>
              </a:solidFill>
              <a:cs typeface="Lotus" pitchFamily="2" charset="-78"/>
            </a:endParaRP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txBox="1">
            <a:spLocks noGrp="1"/>
          </p:cNvSpPr>
          <p:nvPr/>
        </p:nvSpPr>
        <p:spPr bwMode="auto">
          <a:xfrm>
            <a:off x="8077200" y="6248400"/>
            <a:ext cx="1905000" cy="457200"/>
          </a:xfrm>
          <a:prstGeom prst="rect">
            <a:avLst/>
          </a:prstGeom>
          <a:noFill/>
          <a:ln>
            <a:miter lim="800000"/>
            <a:headEnd/>
            <a:tailEnd/>
          </a:ln>
        </p:spPr>
        <p:txBody>
          <a:bodyPr/>
          <a:lstStyle/>
          <a:p>
            <a:pPr algn="r">
              <a:defRPr/>
            </a:pPr>
            <a:fld id="{F75FE711-530E-4A8F-8686-3D4E380BEC93}" type="slidenum">
              <a:rPr lang="fa-IR" sz="1400">
                <a:cs typeface="Times New Roman" pitchFamily="18" charset="0"/>
              </a:rPr>
              <a:pPr algn="r">
                <a:defRPr/>
              </a:pPr>
              <a:t>117</a:t>
            </a:fld>
            <a:endParaRPr lang="en-US" sz="1400">
              <a:cs typeface="Times New Roman" pitchFamily="18" charset="0"/>
            </a:endParaRPr>
          </a:p>
        </p:txBody>
      </p:sp>
      <p:sp>
        <p:nvSpPr>
          <p:cNvPr id="163843" name="Text Box 2"/>
          <p:cNvSpPr txBox="1">
            <a:spLocks noChangeArrowheads="1"/>
          </p:cNvSpPr>
          <p:nvPr/>
        </p:nvSpPr>
        <p:spPr bwMode="auto">
          <a:xfrm>
            <a:off x="1919289" y="1041401"/>
            <a:ext cx="7316787" cy="701675"/>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pPr algn="r" eaLnBrk="0" hangingPunct="0">
              <a:spcBef>
                <a:spcPct val="50000"/>
              </a:spcBef>
            </a:pPr>
            <a:r>
              <a:rPr lang="fa-IR" sz="4000">
                <a:latin typeface="Times New Roman" pitchFamily="18" charset="0"/>
                <a:cs typeface="Homa" pitchFamily="2" charset="-78"/>
              </a:rPr>
              <a:t>جست و جوی آگاهانه و اکتشاف</a:t>
            </a:r>
            <a:endParaRPr lang="en-US" sz="4000">
              <a:latin typeface="Times New Roman" pitchFamily="18" charset="0"/>
              <a:cs typeface="Homa" pitchFamily="2" charset="-78"/>
            </a:endParaRPr>
          </a:p>
        </p:txBody>
      </p:sp>
      <p:sp>
        <p:nvSpPr>
          <p:cNvPr id="163844" name="Rectangle 3"/>
          <p:cNvSpPr>
            <a:spLocks noChangeArrowheads="1"/>
          </p:cNvSpPr>
          <p:nvPr/>
        </p:nvSpPr>
        <p:spPr bwMode="auto">
          <a:xfrm>
            <a:off x="1987551" y="1933575"/>
            <a:ext cx="7777163" cy="641350"/>
          </a:xfrm>
          <a:prstGeom prst="rect">
            <a:avLst/>
          </a:prstGeom>
          <a:noFill/>
          <a:ln w="9525" algn="ctr">
            <a:noFill/>
            <a:miter lim="800000"/>
            <a:headEnd/>
            <a:tailEnd/>
          </a:ln>
        </p:spPr>
        <p:txBody>
          <a:bodyPr>
            <a:spAutoFit/>
          </a:bodyPr>
          <a:lstStyle/>
          <a:p>
            <a:pPr algn="ctr" eaLnBrk="0" hangingPunct="0"/>
            <a:r>
              <a:rPr lang="fa-IR" sz="3600">
                <a:solidFill>
                  <a:schemeClr val="accent2"/>
                </a:solidFill>
                <a:cs typeface="Lotus" pitchFamily="2" charset="-78"/>
              </a:rPr>
              <a:t>الگوريتم های جست و جوی محلی و بهينه سازی</a:t>
            </a:r>
          </a:p>
        </p:txBody>
      </p:sp>
      <p:sp>
        <p:nvSpPr>
          <p:cNvPr id="163845" name="Text Box 4"/>
          <p:cNvSpPr txBox="1">
            <a:spLocks noChangeArrowheads="1"/>
          </p:cNvSpPr>
          <p:nvPr/>
        </p:nvSpPr>
        <p:spPr bwMode="auto">
          <a:xfrm>
            <a:off x="1703388" y="2568576"/>
            <a:ext cx="8424862" cy="3108543"/>
          </a:xfrm>
          <a:prstGeom prst="rect">
            <a:avLst/>
          </a:prstGeom>
          <a:noFill/>
          <a:ln w="9525" algn="ctr">
            <a:noFill/>
            <a:miter lim="800000"/>
            <a:headEnd/>
            <a:tailEnd/>
          </a:ln>
        </p:spPr>
        <p:txBody>
          <a:bodyPr>
            <a:spAutoFit/>
          </a:bodyPr>
          <a:lstStyle/>
          <a:p>
            <a:pPr algn="r" rtl="1" eaLnBrk="0" hangingPunct="0">
              <a:buClr>
                <a:srgbClr val="00D600"/>
              </a:buClr>
              <a:buFont typeface="Wingdings" pitchFamily="2" charset="2"/>
              <a:buChar char="Ã"/>
            </a:pPr>
            <a:r>
              <a:rPr lang="fa-IR" sz="2400">
                <a:solidFill>
                  <a:srgbClr val="CC3300"/>
                </a:solidFill>
                <a:cs typeface="Homa" pitchFamily="2" charset="-78"/>
              </a:rPr>
              <a:t>الگوريتم های قبلی، فضای جست و جو را به طور سيستماتيک بررسی ميکنند</a:t>
            </a:r>
          </a:p>
          <a:p>
            <a:pPr lvl="2" algn="r" rtl="1" eaLnBrk="0" hangingPunct="0">
              <a:buClr>
                <a:srgbClr val="00D600"/>
              </a:buClr>
              <a:buFont typeface="Wingdings" pitchFamily="2" charset="2"/>
              <a:buChar char="×"/>
            </a:pPr>
            <a:r>
              <a:rPr lang="fa-IR" sz="2000">
                <a:solidFill>
                  <a:srgbClr val="CC3300"/>
                </a:solidFill>
                <a:cs typeface="Homa" pitchFamily="2" charset="-78"/>
              </a:rPr>
              <a:t>تا رسيدن به هدف يک يا چند مسير نگهداری ميشوند</a:t>
            </a:r>
          </a:p>
          <a:p>
            <a:pPr lvl="2" algn="r" rtl="1" eaLnBrk="0" hangingPunct="0">
              <a:buClr>
                <a:srgbClr val="00D600"/>
              </a:buClr>
              <a:buFont typeface="Wingdings" pitchFamily="2" charset="2"/>
              <a:buChar char="×"/>
            </a:pPr>
            <a:r>
              <a:rPr lang="fa-IR" sz="2000">
                <a:solidFill>
                  <a:srgbClr val="CC3300"/>
                </a:solidFill>
                <a:cs typeface="Homa" pitchFamily="2" charset="-78"/>
              </a:rPr>
              <a:t>مسير رسيدن به هدف، راه حل مسئله را تشکيل ميدهد</a:t>
            </a:r>
          </a:p>
          <a:p>
            <a:pPr algn="r" rtl="1" eaLnBrk="0" hangingPunct="0">
              <a:spcBef>
                <a:spcPct val="50000"/>
              </a:spcBef>
              <a:buClr>
                <a:srgbClr val="00D600"/>
              </a:buClr>
              <a:buFont typeface="Wingdings" pitchFamily="2" charset="2"/>
              <a:buChar char="Ã"/>
            </a:pPr>
            <a:r>
              <a:rPr lang="fa-IR" sz="2400">
                <a:solidFill>
                  <a:srgbClr val="CC3300"/>
                </a:solidFill>
                <a:cs typeface="Homa" pitchFamily="2" charset="-78"/>
              </a:rPr>
              <a:t>در الگوريتم های محلی مسير رسيدن به هدف مهم نيست</a:t>
            </a:r>
          </a:p>
          <a:p>
            <a:pPr lvl="2" algn="r" rtl="1" eaLnBrk="0" hangingPunct="0">
              <a:buClr>
                <a:srgbClr val="00D600"/>
              </a:buClr>
              <a:buFont typeface="Wingdings" pitchFamily="2" charset="2"/>
              <a:buChar char="×"/>
            </a:pPr>
            <a:r>
              <a:rPr lang="fa-IR" sz="2000">
                <a:solidFill>
                  <a:srgbClr val="CC3300"/>
                </a:solidFill>
                <a:cs typeface="Homa" pitchFamily="2" charset="-78"/>
              </a:rPr>
              <a:t>مثال: مسئله 8 وزير</a:t>
            </a:r>
          </a:p>
          <a:p>
            <a:pPr algn="r" rtl="1" eaLnBrk="0" hangingPunct="0">
              <a:spcBef>
                <a:spcPct val="50000"/>
              </a:spcBef>
              <a:buClr>
                <a:srgbClr val="00D600"/>
              </a:buClr>
              <a:buFont typeface="Wingdings" pitchFamily="2" charset="2"/>
              <a:buChar char="Ã"/>
            </a:pPr>
            <a:r>
              <a:rPr lang="fa-IR" sz="2400">
                <a:solidFill>
                  <a:srgbClr val="CC3300"/>
                </a:solidFill>
                <a:cs typeface="Homa" pitchFamily="2" charset="-78"/>
              </a:rPr>
              <a:t>دو امتياز عمده جست و جوهای محلي</a:t>
            </a:r>
          </a:p>
          <a:p>
            <a:pPr lvl="2" algn="r" rtl="1" eaLnBrk="0" hangingPunct="0">
              <a:buClr>
                <a:srgbClr val="00D600"/>
              </a:buClr>
              <a:buFont typeface="Wingdings" pitchFamily="2" charset="2"/>
              <a:buChar char="×"/>
            </a:pPr>
            <a:r>
              <a:rPr lang="fa-IR" sz="2000">
                <a:solidFill>
                  <a:srgbClr val="CC3300"/>
                </a:solidFill>
                <a:cs typeface="Homa" pitchFamily="2" charset="-78"/>
              </a:rPr>
              <a:t>استفاده از حافظه کمکی</a:t>
            </a:r>
          </a:p>
          <a:p>
            <a:pPr lvl="2" algn="r" rtl="1" eaLnBrk="0" hangingPunct="0">
              <a:buClr>
                <a:srgbClr val="00D600"/>
              </a:buClr>
              <a:buFont typeface="Wingdings" pitchFamily="2" charset="2"/>
              <a:buChar char="×"/>
            </a:pPr>
            <a:r>
              <a:rPr lang="fa-IR" sz="2000">
                <a:solidFill>
                  <a:srgbClr val="CC3300"/>
                </a:solidFill>
                <a:cs typeface="Homa" pitchFamily="2" charset="-78"/>
              </a:rPr>
              <a:t>ارائه راه حلهای منطقي در فضاهای بزرگ و نامتناهی</a:t>
            </a:r>
            <a:endParaRPr lang="en-US" sz="2000">
              <a:solidFill>
                <a:srgbClr val="CC3300"/>
              </a:solidFill>
              <a:cs typeface="Homa" pitchFamily="2" charset="-78"/>
            </a:endParaRPr>
          </a:p>
        </p:txBody>
      </p:sp>
      <p:sp>
        <p:nvSpPr>
          <p:cNvPr id="163846" name="Text Box 5"/>
          <p:cNvSpPr txBox="1">
            <a:spLocks noChangeArrowheads="1"/>
          </p:cNvSpPr>
          <p:nvPr/>
        </p:nvSpPr>
        <p:spPr bwMode="auto">
          <a:xfrm>
            <a:off x="1524000" y="5734050"/>
            <a:ext cx="8604250" cy="457200"/>
          </a:xfrm>
          <a:prstGeom prst="rect">
            <a:avLst/>
          </a:prstGeom>
          <a:noFill/>
          <a:ln w="9525" algn="ctr">
            <a:noFill/>
            <a:miter lim="800000"/>
            <a:headEnd/>
            <a:tailEnd/>
          </a:ln>
        </p:spPr>
        <p:txBody>
          <a:bodyPr>
            <a:spAutoFit/>
          </a:bodyPr>
          <a:lstStyle/>
          <a:p>
            <a:pPr lvl="3" algn="r" rtl="1" eaLnBrk="0" hangingPunct="0">
              <a:buClr>
                <a:srgbClr val="00D600"/>
              </a:buClr>
              <a:buFont typeface="Wingdings" pitchFamily="2" charset="2"/>
              <a:buChar char="Ã"/>
            </a:pPr>
            <a:r>
              <a:rPr lang="fa-IR" sz="2400">
                <a:solidFill>
                  <a:srgbClr val="CC3300"/>
                </a:solidFill>
                <a:cs typeface="Homa" pitchFamily="2" charset="-78"/>
              </a:rPr>
              <a:t>اين الگوريتمها برای حل مسائل بهينه سازی نيز مفيدند</a:t>
            </a:r>
          </a:p>
        </p:txBody>
      </p:sp>
      <p:sp>
        <p:nvSpPr>
          <p:cNvPr id="163847" name="Text Box 6"/>
          <p:cNvSpPr txBox="1">
            <a:spLocks noChangeArrowheads="1"/>
          </p:cNvSpPr>
          <p:nvPr/>
        </p:nvSpPr>
        <p:spPr bwMode="auto">
          <a:xfrm>
            <a:off x="2351088" y="6178551"/>
            <a:ext cx="6913562" cy="854075"/>
          </a:xfrm>
          <a:prstGeom prst="rect">
            <a:avLst/>
          </a:prstGeom>
          <a:noFill/>
          <a:ln w="9525" algn="ctr">
            <a:noFill/>
            <a:miter lim="800000"/>
            <a:headEnd/>
            <a:tailEnd/>
          </a:ln>
        </p:spPr>
        <p:txBody>
          <a:bodyPr>
            <a:spAutoFit/>
          </a:bodyPr>
          <a:lstStyle/>
          <a:p>
            <a:pPr lvl="4" algn="r" rtl="1" eaLnBrk="0" hangingPunct="0">
              <a:buClr>
                <a:srgbClr val="00D600"/>
              </a:buClr>
              <a:buFont typeface="Wingdings" pitchFamily="2" charset="2"/>
              <a:buChar char="×"/>
            </a:pPr>
            <a:r>
              <a:rPr lang="fa-IR" sz="2000">
                <a:solidFill>
                  <a:srgbClr val="CC3300"/>
                </a:solidFill>
                <a:cs typeface="Homa" pitchFamily="2" charset="-78"/>
              </a:rPr>
              <a:t>يافتن بهترين حالت بر اساس تابع هدف</a:t>
            </a:r>
            <a:endParaRPr lang="en-US" sz="2000">
              <a:solidFill>
                <a:srgbClr val="CC3300"/>
              </a:solidFill>
              <a:cs typeface="Homa" pitchFamily="2" charset="-78"/>
            </a:endParaRPr>
          </a:p>
          <a:p>
            <a:pPr algn="r" eaLnBrk="0" hangingPunct="0">
              <a:spcBef>
                <a:spcPct val="50000"/>
              </a:spcBef>
            </a:pPr>
            <a:endParaRPr lang="en-US" sz="2000">
              <a:solidFill>
                <a:srgbClr val="CC3300"/>
              </a:solidFill>
              <a:cs typeface="Homa" pitchFamily="2" charset="-78"/>
            </a:endParaRP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p:cNvSpPr txBox="1">
            <a:spLocks noGrp="1"/>
          </p:cNvSpPr>
          <p:nvPr/>
        </p:nvSpPr>
        <p:spPr bwMode="auto">
          <a:xfrm>
            <a:off x="8077200" y="6248400"/>
            <a:ext cx="1905000" cy="457200"/>
          </a:xfrm>
          <a:prstGeom prst="rect">
            <a:avLst/>
          </a:prstGeom>
          <a:noFill/>
          <a:ln>
            <a:miter lim="800000"/>
            <a:headEnd/>
            <a:tailEnd/>
          </a:ln>
        </p:spPr>
        <p:txBody>
          <a:bodyPr/>
          <a:lstStyle/>
          <a:p>
            <a:pPr algn="r">
              <a:defRPr/>
            </a:pPr>
            <a:fld id="{92D733B8-9FB2-4432-BE24-A60AE52C69D0}" type="slidenum">
              <a:rPr lang="fa-IR" sz="1400">
                <a:cs typeface="Times New Roman" pitchFamily="18" charset="0"/>
              </a:rPr>
              <a:pPr algn="r">
                <a:defRPr/>
              </a:pPr>
              <a:t>118</a:t>
            </a:fld>
            <a:endParaRPr lang="en-US" sz="1400">
              <a:cs typeface="Times New Roman" pitchFamily="18" charset="0"/>
            </a:endParaRPr>
          </a:p>
        </p:txBody>
      </p:sp>
      <p:pic>
        <p:nvPicPr>
          <p:cNvPr id="164867" name="Picture 2" descr="AI"/>
          <p:cNvPicPr>
            <a:picLocks noGrp="1" noChangeAspect="1" noChangeArrowheads="1"/>
          </p:cNvPicPr>
          <p:nvPr>
            <p:ph idx="4294967295"/>
          </p:nvPr>
        </p:nvPicPr>
        <p:blipFill>
          <a:blip r:embed="rId2"/>
          <a:srcRect/>
          <a:stretch>
            <a:fillRect/>
          </a:stretch>
        </p:blipFill>
        <p:spPr>
          <a:xfrm>
            <a:off x="2284413" y="2452688"/>
            <a:ext cx="7772400" cy="4360862"/>
          </a:xfrm>
          <a:noFill/>
        </p:spPr>
      </p:pic>
      <p:sp>
        <p:nvSpPr>
          <p:cNvPr id="164868" name="Text Box 3"/>
          <p:cNvSpPr txBox="1">
            <a:spLocks noChangeArrowheads="1"/>
          </p:cNvSpPr>
          <p:nvPr/>
        </p:nvSpPr>
        <p:spPr bwMode="auto">
          <a:xfrm>
            <a:off x="1919289" y="1041401"/>
            <a:ext cx="7316787" cy="701675"/>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pPr algn="r" eaLnBrk="0" hangingPunct="0">
              <a:spcBef>
                <a:spcPct val="50000"/>
              </a:spcBef>
            </a:pPr>
            <a:r>
              <a:rPr lang="fa-IR" sz="4000">
                <a:latin typeface="Times New Roman" pitchFamily="18" charset="0"/>
                <a:cs typeface="Homa" pitchFamily="2" charset="-78"/>
              </a:rPr>
              <a:t>جست و جوی آگاهانه و اکتشاف</a:t>
            </a:r>
            <a:endParaRPr lang="en-US" sz="4000">
              <a:latin typeface="Times New Roman" pitchFamily="18" charset="0"/>
              <a:cs typeface="Homa" pitchFamily="2" charset="-78"/>
            </a:endParaRPr>
          </a:p>
        </p:txBody>
      </p:sp>
      <p:sp>
        <p:nvSpPr>
          <p:cNvPr id="164869" name="Rectangle 4"/>
          <p:cNvSpPr>
            <a:spLocks noChangeArrowheads="1"/>
          </p:cNvSpPr>
          <p:nvPr/>
        </p:nvSpPr>
        <p:spPr bwMode="auto">
          <a:xfrm>
            <a:off x="1987551" y="1933575"/>
            <a:ext cx="7777163" cy="641350"/>
          </a:xfrm>
          <a:prstGeom prst="rect">
            <a:avLst/>
          </a:prstGeom>
          <a:noFill/>
          <a:ln w="9525" algn="ctr">
            <a:noFill/>
            <a:miter lim="800000"/>
            <a:headEnd/>
            <a:tailEnd/>
          </a:ln>
        </p:spPr>
        <p:txBody>
          <a:bodyPr>
            <a:spAutoFit/>
          </a:bodyPr>
          <a:lstStyle/>
          <a:p>
            <a:pPr algn="ctr" eaLnBrk="0" hangingPunct="0"/>
            <a:r>
              <a:rPr lang="fa-IR" sz="3600">
                <a:solidFill>
                  <a:schemeClr val="accent2"/>
                </a:solidFill>
                <a:cs typeface="Lotus" pitchFamily="2" charset="-78"/>
              </a:rPr>
              <a:t>الگوريتم های جست و جوی محلی و بهينه سازی</a:t>
            </a: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4"/>
          <p:cNvSpPr txBox="1">
            <a:spLocks noGrp="1"/>
          </p:cNvSpPr>
          <p:nvPr/>
        </p:nvSpPr>
        <p:spPr bwMode="auto">
          <a:xfrm>
            <a:off x="8077200" y="6248400"/>
            <a:ext cx="1905000" cy="457200"/>
          </a:xfrm>
          <a:prstGeom prst="rect">
            <a:avLst/>
          </a:prstGeom>
          <a:noFill/>
          <a:ln>
            <a:miter lim="800000"/>
            <a:headEnd/>
            <a:tailEnd/>
          </a:ln>
        </p:spPr>
        <p:txBody>
          <a:bodyPr/>
          <a:lstStyle/>
          <a:p>
            <a:pPr algn="r">
              <a:defRPr/>
            </a:pPr>
            <a:fld id="{B22CEEC1-A1DE-4A93-9926-BBBBF9A30378}" type="slidenum">
              <a:rPr lang="fa-IR" sz="1400">
                <a:cs typeface="Times New Roman" pitchFamily="18" charset="0"/>
              </a:rPr>
              <a:pPr algn="r">
                <a:defRPr/>
              </a:pPr>
              <a:t>119</a:t>
            </a:fld>
            <a:endParaRPr lang="en-US" sz="1400">
              <a:cs typeface="Times New Roman" pitchFamily="18" charset="0"/>
            </a:endParaRPr>
          </a:p>
        </p:txBody>
      </p:sp>
      <p:pic>
        <p:nvPicPr>
          <p:cNvPr id="165891" name="Picture 2"/>
          <p:cNvPicPr>
            <a:picLocks noGrp="1" noChangeAspect="1" noChangeArrowheads="1"/>
          </p:cNvPicPr>
          <p:nvPr>
            <p:ph idx="4294967295"/>
          </p:nvPr>
        </p:nvPicPr>
        <p:blipFill>
          <a:blip r:embed="rId2"/>
          <a:srcRect/>
          <a:stretch>
            <a:fillRect/>
          </a:stretch>
        </p:blipFill>
        <p:spPr>
          <a:xfrm>
            <a:off x="2057400" y="3990975"/>
            <a:ext cx="2814638" cy="2751138"/>
          </a:xfrm>
          <a:noFill/>
        </p:spPr>
      </p:pic>
      <p:sp>
        <p:nvSpPr>
          <p:cNvPr id="165892" name="Rectangle 3"/>
          <p:cNvSpPr>
            <a:spLocks noChangeArrowheads="1"/>
          </p:cNvSpPr>
          <p:nvPr/>
        </p:nvSpPr>
        <p:spPr bwMode="auto">
          <a:xfrm>
            <a:off x="1987551" y="1933575"/>
            <a:ext cx="7777163" cy="641350"/>
          </a:xfrm>
          <a:prstGeom prst="rect">
            <a:avLst/>
          </a:prstGeom>
          <a:noFill/>
          <a:ln w="9525" algn="ctr">
            <a:noFill/>
            <a:miter lim="800000"/>
            <a:headEnd/>
            <a:tailEnd/>
          </a:ln>
        </p:spPr>
        <p:txBody>
          <a:bodyPr>
            <a:spAutoFit/>
          </a:bodyPr>
          <a:lstStyle/>
          <a:p>
            <a:pPr algn="ctr" eaLnBrk="0" hangingPunct="0"/>
            <a:r>
              <a:rPr lang="fa-IR" sz="3600">
                <a:solidFill>
                  <a:schemeClr val="accent2"/>
                </a:solidFill>
                <a:cs typeface="Lotus" pitchFamily="2" charset="-78"/>
              </a:rPr>
              <a:t>جست و جوی تپه نوردی</a:t>
            </a:r>
          </a:p>
        </p:txBody>
      </p:sp>
      <p:sp>
        <p:nvSpPr>
          <p:cNvPr id="165893" name="Text Box 4"/>
          <p:cNvSpPr txBox="1">
            <a:spLocks noChangeArrowheads="1"/>
          </p:cNvSpPr>
          <p:nvPr/>
        </p:nvSpPr>
        <p:spPr bwMode="auto">
          <a:xfrm>
            <a:off x="1919289" y="1041401"/>
            <a:ext cx="7316787" cy="701675"/>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pPr algn="r" eaLnBrk="0" hangingPunct="0">
              <a:spcBef>
                <a:spcPct val="50000"/>
              </a:spcBef>
            </a:pPr>
            <a:r>
              <a:rPr lang="fa-IR" sz="4000">
                <a:latin typeface="Times New Roman" pitchFamily="18" charset="0"/>
                <a:cs typeface="Homa" pitchFamily="2" charset="-78"/>
              </a:rPr>
              <a:t>جست و جوی آگاهانه و اکتشاف</a:t>
            </a:r>
            <a:endParaRPr lang="en-US" sz="4000">
              <a:latin typeface="Times New Roman" pitchFamily="18" charset="0"/>
              <a:cs typeface="Homa" pitchFamily="2" charset="-78"/>
            </a:endParaRPr>
          </a:p>
        </p:txBody>
      </p:sp>
      <p:sp>
        <p:nvSpPr>
          <p:cNvPr id="165894" name="Text Box 5"/>
          <p:cNvSpPr txBox="1">
            <a:spLocks noChangeArrowheads="1"/>
          </p:cNvSpPr>
          <p:nvPr/>
        </p:nvSpPr>
        <p:spPr bwMode="auto">
          <a:xfrm>
            <a:off x="2424114" y="2492376"/>
            <a:ext cx="7704137" cy="3662541"/>
          </a:xfrm>
          <a:prstGeom prst="rect">
            <a:avLst/>
          </a:prstGeom>
          <a:noFill/>
          <a:ln w="9525" algn="ctr">
            <a:noFill/>
            <a:miter lim="800000"/>
            <a:headEnd/>
            <a:tailEnd/>
          </a:ln>
        </p:spPr>
        <p:txBody>
          <a:bodyPr>
            <a:spAutoFit/>
          </a:bodyPr>
          <a:lstStyle/>
          <a:p>
            <a:pPr algn="justLow" rtl="1" eaLnBrk="0" hangingPunct="0">
              <a:buClr>
                <a:srgbClr val="00D600"/>
              </a:buClr>
              <a:buFont typeface="Wingdings" pitchFamily="2" charset="2"/>
              <a:buChar char="Ã"/>
            </a:pPr>
            <a:r>
              <a:rPr lang="fa-IR" sz="2400">
                <a:solidFill>
                  <a:srgbClr val="CC3300"/>
                </a:solidFill>
                <a:cs typeface="Homa" pitchFamily="2" charset="-78"/>
              </a:rPr>
              <a:t>حلقه اي که در جهت افزايش مقدار حرکت ميکند</a:t>
            </a:r>
            <a:r>
              <a:rPr lang="fa-IR" sz="2000">
                <a:solidFill>
                  <a:srgbClr val="CC3300"/>
                </a:solidFill>
                <a:cs typeface="Homa" pitchFamily="2" charset="-78"/>
              </a:rPr>
              <a:t>(بطرف بالای تپه)</a:t>
            </a:r>
          </a:p>
          <a:p>
            <a:pPr lvl="2" algn="justLow" rtl="1" eaLnBrk="0" hangingPunct="0">
              <a:buClr>
                <a:srgbClr val="00D600"/>
              </a:buClr>
              <a:buFont typeface="Wingdings" pitchFamily="2" charset="2"/>
              <a:buChar char="×"/>
            </a:pPr>
            <a:r>
              <a:rPr lang="fa-IR" sz="2000">
                <a:solidFill>
                  <a:srgbClr val="CC3300"/>
                </a:solidFill>
                <a:cs typeface="Homa" pitchFamily="2" charset="-78"/>
              </a:rPr>
              <a:t>رسيدن به بلندترين قله در همسايگی حالت فعلی، شرط خاتمه است.</a:t>
            </a:r>
          </a:p>
          <a:p>
            <a:pPr algn="justLow" rtl="1" eaLnBrk="0" hangingPunct="0">
              <a:spcBef>
                <a:spcPct val="50000"/>
              </a:spcBef>
              <a:buClr>
                <a:srgbClr val="00D600"/>
              </a:buClr>
              <a:buFont typeface="Wingdings" pitchFamily="2" charset="2"/>
              <a:buChar char="Ã"/>
            </a:pPr>
            <a:r>
              <a:rPr lang="fa-IR" sz="2400">
                <a:solidFill>
                  <a:srgbClr val="CC3300"/>
                </a:solidFill>
                <a:cs typeface="Homa" pitchFamily="2" charset="-78"/>
              </a:rPr>
              <a:t>ساختمان داده گره فعلی، فقط حالت و مقدار تابع هدف را نگه ميدارد</a:t>
            </a:r>
          </a:p>
          <a:p>
            <a:pPr algn="justLow" rtl="1" eaLnBrk="0" hangingPunct="0">
              <a:spcBef>
                <a:spcPct val="50000"/>
              </a:spcBef>
              <a:buClr>
                <a:srgbClr val="00D600"/>
              </a:buClr>
              <a:buFont typeface="Wingdings" pitchFamily="2" charset="2"/>
              <a:buChar char="Ã"/>
            </a:pPr>
            <a:r>
              <a:rPr lang="fa-IR" sz="2400">
                <a:solidFill>
                  <a:srgbClr val="CC3300"/>
                </a:solidFill>
                <a:cs typeface="Homa" pitchFamily="2" charset="-78"/>
              </a:rPr>
              <a:t>جست و جوی محلی حريصانه نيز نام دارد</a:t>
            </a:r>
          </a:p>
          <a:p>
            <a:pPr lvl="2" algn="justLow" rtl="1" eaLnBrk="0" hangingPunct="0">
              <a:buClr>
                <a:srgbClr val="00D600"/>
              </a:buClr>
              <a:buFont typeface="Wingdings" pitchFamily="2" charset="2"/>
              <a:buChar char="×"/>
            </a:pPr>
            <a:r>
              <a:rPr lang="fa-IR" sz="2000">
                <a:solidFill>
                  <a:srgbClr val="CC3300"/>
                </a:solidFill>
                <a:cs typeface="Homa" pitchFamily="2" charset="-78"/>
              </a:rPr>
              <a:t>بدون فکر قبلي حالت همسايه خوبي را انتخاب ميکند</a:t>
            </a:r>
          </a:p>
          <a:p>
            <a:pPr algn="justLow" rtl="1" eaLnBrk="0" hangingPunct="0">
              <a:spcBef>
                <a:spcPct val="50000"/>
              </a:spcBef>
              <a:buClr>
                <a:srgbClr val="00D600"/>
              </a:buClr>
              <a:buFont typeface="Wingdings" pitchFamily="2" charset="2"/>
              <a:buChar char="Ã"/>
            </a:pPr>
            <a:r>
              <a:rPr lang="fa-IR" sz="2400">
                <a:solidFill>
                  <a:srgbClr val="CC3300"/>
                </a:solidFill>
                <a:cs typeface="Homa" pitchFamily="2" charset="-78"/>
              </a:rPr>
              <a:t>تپه نوردی به دلايل زير ميتواند متوقف شود:</a:t>
            </a:r>
          </a:p>
          <a:p>
            <a:pPr lvl="2" algn="justLow" rtl="1" eaLnBrk="0" hangingPunct="0">
              <a:buClr>
                <a:srgbClr val="00D600"/>
              </a:buClr>
              <a:buFont typeface="Wingdings" pitchFamily="2" charset="2"/>
              <a:buChar char="×"/>
            </a:pPr>
            <a:r>
              <a:rPr lang="fa-IR" sz="2000">
                <a:solidFill>
                  <a:srgbClr val="CC3300"/>
                </a:solidFill>
                <a:cs typeface="Homa" pitchFamily="2" charset="-78"/>
              </a:rPr>
              <a:t>بيشينه محلي</a:t>
            </a:r>
          </a:p>
          <a:p>
            <a:pPr lvl="2" algn="justLow" rtl="1" eaLnBrk="0" hangingPunct="0">
              <a:buClr>
                <a:srgbClr val="00D600"/>
              </a:buClr>
              <a:buFont typeface="Wingdings" pitchFamily="2" charset="2"/>
              <a:buChar char="×"/>
            </a:pPr>
            <a:r>
              <a:rPr lang="fa-IR" sz="2000">
                <a:solidFill>
                  <a:srgbClr val="CC3300"/>
                </a:solidFill>
                <a:cs typeface="Homa" pitchFamily="2" charset="-78"/>
              </a:rPr>
              <a:t>برآمدگي ها</a:t>
            </a:r>
          </a:p>
          <a:p>
            <a:pPr lvl="2" algn="justLow" rtl="1" eaLnBrk="0" hangingPunct="0">
              <a:buClr>
                <a:srgbClr val="00D600"/>
              </a:buClr>
              <a:buFont typeface="Wingdings" pitchFamily="2" charset="2"/>
              <a:buChar char="×"/>
            </a:pPr>
            <a:r>
              <a:rPr lang="fa-IR" sz="2000">
                <a:solidFill>
                  <a:srgbClr val="CC3300"/>
                </a:solidFill>
                <a:cs typeface="Homa" pitchFamily="2" charset="-78"/>
              </a:rPr>
              <a:t>فلات</a:t>
            </a:r>
            <a:endParaRPr lang="en-US" sz="2000">
              <a:solidFill>
                <a:srgbClr val="CC3300"/>
              </a:solidFill>
              <a:cs typeface="Homa" pitchFamily="2" charset="-78"/>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a:t>Breadth-first search</a:t>
            </a:r>
          </a:p>
        </p:txBody>
      </p:sp>
      <p:pic>
        <p:nvPicPr>
          <p:cNvPr id="46083" name="Picture 3"/>
          <p:cNvPicPr>
            <a:picLocks noChangeAspect="1" noChangeArrowheads="1"/>
          </p:cNvPicPr>
          <p:nvPr/>
        </p:nvPicPr>
        <p:blipFill>
          <a:blip r:embed="rId2">
            <a:lum contrast="12000"/>
          </a:blip>
          <a:srcRect/>
          <a:stretch>
            <a:fillRect/>
          </a:stretch>
        </p:blipFill>
        <p:spPr bwMode="auto">
          <a:xfrm>
            <a:off x="2133601" y="2500313"/>
            <a:ext cx="6024563" cy="2290762"/>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Text Box 2"/>
          <p:cNvSpPr txBox="1">
            <a:spLocks noChangeArrowheads="1"/>
          </p:cNvSpPr>
          <p:nvPr/>
        </p:nvSpPr>
        <p:spPr bwMode="auto">
          <a:xfrm>
            <a:off x="2063750" y="1279525"/>
            <a:ext cx="8243888" cy="4644348"/>
          </a:xfrm>
          <a:prstGeom prst="rect">
            <a:avLst/>
          </a:prstGeom>
          <a:noFill/>
          <a:ln w="9525">
            <a:noFill/>
            <a:miter lim="800000"/>
            <a:headEnd/>
            <a:tailEnd/>
          </a:ln>
        </p:spPr>
        <p:txBody>
          <a:bodyPr>
            <a:spAutoFit/>
          </a:bodyPr>
          <a:lstStyle/>
          <a:p>
            <a:pPr algn="just" rtl="1">
              <a:lnSpc>
                <a:spcPct val="135000"/>
              </a:lnSpc>
            </a:pPr>
            <a:r>
              <a:rPr lang="ar-SA" sz="2400">
                <a:cs typeface="Zar" pitchFamily="2" charset="-78"/>
              </a:rPr>
              <a:t>اين سياست ساده، سه زيان عمده دارد:</a:t>
            </a:r>
            <a:endParaRPr lang="fa-IR" sz="2400">
              <a:cs typeface="Zar" pitchFamily="2" charset="-78"/>
            </a:endParaRPr>
          </a:p>
          <a:p>
            <a:pPr algn="just" rtl="1">
              <a:lnSpc>
                <a:spcPct val="135000"/>
              </a:lnSpc>
            </a:pPr>
            <a:endParaRPr lang="en-US" sz="2400">
              <a:cs typeface="Zar" pitchFamily="2" charset="-78"/>
            </a:endParaRPr>
          </a:p>
          <a:p>
            <a:pPr algn="just" rtl="1">
              <a:buClr>
                <a:srgbClr val="7F5429"/>
              </a:buClr>
              <a:buFont typeface="Wingdings" pitchFamily="2" charset="2"/>
              <a:buChar char="v"/>
            </a:pPr>
            <a:r>
              <a:rPr lang="en-US" sz="2200">
                <a:cs typeface="Zar" pitchFamily="2" charset="-78"/>
              </a:rPr>
              <a:t>Local Maxima </a:t>
            </a:r>
            <a:r>
              <a:rPr lang="ar-SA" sz="2200">
                <a:cs typeface="Zar" pitchFamily="2" charset="-78"/>
              </a:rPr>
              <a:t>: يک ماکزيمم محلي، برخلاف ماکزيمم عمومي، قله‌اي است که پائين‌تر از بلندترين قله درفضاي حالت است. زماني که روي ماکزيمم محلي هستيم، الگوريتم توقف خواهد نمود. اگرچه راه حل نيز ممکن است دور از انتظار باشد.</a:t>
            </a:r>
            <a:endParaRPr lang="en-US" sz="2200">
              <a:cs typeface="Zar" pitchFamily="2" charset="-78"/>
            </a:endParaRPr>
          </a:p>
          <a:p>
            <a:pPr algn="just" rtl="1">
              <a:buClr>
                <a:srgbClr val="7F5429"/>
              </a:buClr>
              <a:buFont typeface="Wingdings" pitchFamily="2" charset="2"/>
              <a:buChar char="v"/>
            </a:pPr>
            <a:r>
              <a:rPr lang="en-US" sz="2200">
                <a:cs typeface="Zar" pitchFamily="2" charset="-78"/>
              </a:rPr>
              <a:t>Plateaux </a:t>
            </a:r>
            <a:r>
              <a:rPr lang="ar-SA" sz="2200">
                <a:cs typeface="Zar" pitchFamily="2" charset="-78"/>
              </a:rPr>
              <a:t>: يک فلات محوطه‌اي از فضاي حالت است که تابع ارزياب يکنواخت باشد. جستجو يک قدم تصادفي را برخواهد داشت.</a:t>
            </a:r>
            <a:endParaRPr lang="en-US" sz="2200">
              <a:cs typeface="Zar" pitchFamily="2" charset="-78"/>
            </a:endParaRPr>
          </a:p>
          <a:p>
            <a:pPr algn="just" rtl="1">
              <a:buClr>
                <a:srgbClr val="7F5429"/>
              </a:buClr>
              <a:buFont typeface="Wingdings" pitchFamily="2" charset="2"/>
              <a:buChar char="v"/>
            </a:pPr>
            <a:r>
              <a:rPr lang="en-US" sz="2200">
                <a:cs typeface="Zar" pitchFamily="2" charset="-78"/>
              </a:rPr>
              <a:t>Ridges </a:t>
            </a:r>
            <a:r>
              <a:rPr lang="ar-SA" sz="2200">
                <a:cs typeface="Zar" pitchFamily="2" charset="-78"/>
              </a:rPr>
              <a:t>: نوک کوه، داراي لبه‌هاي سراشيب است. بنابراين جستجو به بالاي نوک کوه به آساني مي‌رسد، اما بعد با ملايمت به سمت قله مي‌رود. مگر اينکه عملگرهايي موجود باشند که مستقيماً به سمت بالاي نوک کوه حرکت کنند. جستجو ممکن است از لبه‌اي به لبه ديگر نوسان داشته باشد و پيشرفت کمي را حاصل شود.</a:t>
            </a:r>
            <a:endParaRPr lang="en-US" sz="2200">
              <a:cs typeface="Zar" pitchFamily="2" charset="-78"/>
            </a:endParaRPr>
          </a:p>
          <a:p>
            <a:pPr algn="just" rtl="1">
              <a:spcBef>
                <a:spcPct val="50000"/>
              </a:spcBef>
            </a:pPr>
            <a:endParaRPr lang="en-US" sz="2200">
              <a:cs typeface="Zar" pitchFamily="2" charset="-78"/>
            </a:endParaRPr>
          </a:p>
        </p:txBody>
      </p:sp>
    </p:spTree>
  </p:cSld>
  <p:clrMapOvr>
    <a:masterClrMapping/>
  </p:clrMapOvr>
  <p:transition/>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txBox="1">
            <a:spLocks noGrp="1"/>
          </p:cNvSpPr>
          <p:nvPr/>
        </p:nvSpPr>
        <p:spPr bwMode="auto">
          <a:xfrm>
            <a:off x="8077200" y="6248400"/>
            <a:ext cx="1905000" cy="457200"/>
          </a:xfrm>
          <a:prstGeom prst="rect">
            <a:avLst/>
          </a:prstGeom>
          <a:noFill/>
          <a:ln>
            <a:miter lim="800000"/>
            <a:headEnd/>
            <a:tailEnd/>
          </a:ln>
        </p:spPr>
        <p:txBody>
          <a:bodyPr/>
          <a:lstStyle/>
          <a:p>
            <a:pPr algn="r">
              <a:defRPr/>
            </a:pPr>
            <a:fld id="{DD222A86-2AF8-4B19-B3D5-32CAA89F0F97}" type="slidenum">
              <a:rPr lang="fa-IR" sz="1400">
                <a:cs typeface="Times New Roman" pitchFamily="18" charset="0"/>
              </a:rPr>
              <a:pPr algn="r">
                <a:defRPr/>
              </a:pPr>
              <a:t>121</a:t>
            </a:fld>
            <a:endParaRPr lang="en-US" sz="1400">
              <a:cs typeface="Times New Roman" pitchFamily="18" charset="0"/>
            </a:endParaRPr>
          </a:p>
        </p:txBody>
      </p:sp>
      <p:sp>
        <p:nvSpPr>
          <p:cNvPr id="167939" name="Text Box 2"/>
          <p:cNvSpPr txBox="1">
            <a:spLocks noChangeArrowheads="1"/>
          </p:cNvSpPr>
          <p:nvPr/>
        </p:nvSpPr>
        <p:spPr bwMode="auto">
          <a:xfrm>
            <a:off x="1919289" y="1041401"/>
            <a:ext cx="7316787" cy="701675"/>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pPr algn="r" eaLnBrk="0" hangingPunct="0">
              <a:spcBef>
                <a:spcPct val="50000"/>
              </a:spcBef>
            </a:pPr>
            <a:r>
              <a:rPr lang="fa-IR" sz="4000">
                <a:latin typeface="Times New Roman" pitchFamily="18" charset="0"/>
                <a:cs typeface="Homa" pitchFamily="2" charset="-78"/>
              </a:rPr>
              <a:t>جست و جوی آگاهانه و اکتشاف</a:t>
            </a:r>
            <a:endParaRPr lang="en-US" sz="4000">
              <a:latin typeface="Times New Roman" pitchFamily="18" charset="0"/>
              <a:cs typeface="Homa" pitchFamily="2" charset="-78"/>
            </a:endParaRPr>
          </a:p>
        </p:txBody>
      </p:sp>
      <p:sp>
        <p:nvSpPr>
          <p:cNvPr id="167940" name="Text Box 3"/>
          <p:cNvSpPr txBox="1">
            <a:spLocks noChangeArrowheads="1"/>
          </p:cNvSpPr>
          <p:nvPr/>
        </p:nvSpPr>
        <p:spPr bwMode="auto">
          <a:xfrm>
            <a:off x="2063751" y="2708275"/>
            <a:ext cx="7993063" cy="3970318"/>
          </a:xfrm>
          <a:prstGeom prst="rect">
            <a:avLst/>
          </a:prstGeom>
          <a:noFill/>
          <a:ln w="9525" algn="ctr">
            <a:noFill/>
            <a:miter lim="800000"/>
            <a:headEnd/>
            <a:tailEnd/>
          </a:ln>
        </p:spPr>
        <p:txBody>
          <a:bodyPr>
            <a:spAutoFit/>
          </a:bodyPr>
          <a:lstStyle/>
          <a:p>
            <a:pPr algn="r" rtl="1" eaLnBrk="0" hangingPunct="0">
              <a:buClr>
                <a:srgbClr val="00D600"/>
              </a:buClr>
              <a:buFont typeface="Wingdings" pitchFamily="2" charset="2"/>
              <a:buChar char="Ã"/>
            </a:pPr>
            <a:r>
              <a:rPr lang="fa-IR" sz="2400">
                <a:solidFill>
                  <a:srgbClr val="CC3300"/>
                </a:solidFill>
                <a:cs typeface="Homa" pitchFamily="2" charset="-78"/>
              </a:rPr>
              <a:t>انواع تپه نوردی:</a:t>
            </a:r>
          </a:p>
          <a:p>
            <a:pPr lvl="4" algn="ctr" rtl="1" eaLnBrk="0" hangingPunct="0">
              <a:buClr>
                <a:srgbClr val="00D600"/>
              </a:buClr>
              <a:buFont typeface="Wingdings" pitchFamily="2" charset="2"/>
              <a:buChar char="×"/>
            </a:pPr>
            <a:r>
              <a:rPr lang="fa-IR" sz="2000">
                <a:solidFill>
                  <a:srgbClr val="CC3300"/>
                </a:solidFill>
                <a:cs typeface="Homa" pitchFamily="2" charset="-78"/>
              </a:rPr>
              <a:t>تپه نوردی غيرقطعی،  تپه نوردی اولين انتخاب،  تپه نوردی شروع مجدد تصادفی</a:t>
            </a:r>
          </a:p>
          <a:p>
            <a:pPr algn="r" rtl="1" eaLnBrk="0" hangingPunct="0">
              <a:buClr>
                <a:srgbClr val="00D600"/>
              </a:buClr>
              <a:buFont typeface="Wingdings" pitchFamily="2" charset="2"/>
              <a:buChar char="Ã"/>
            </a:pPr>
            <a:endParaRPr lang="fa-IR" sz="2400">
              <a:solidFill>
                <a:srgbClr val="CC3300"/>
              </a:solidFill>
              <a:cs typeface="Homa" pitchFamily="2" charset="-78"/>
            </a:endParaRPr>
          </a:p>
          <a:p>
            <a:pPr algn="r" rtl="1" eaLnBrk="0" hangingPunct="0">
              <a:buClr>
                <a:srgbClr val="00D600"/>
              </a:buClr>
              <a:buFont typeface="Wingdings" pitchFamily="2" charset="2"/>
              <a:buNone/>
            </a:pPr>
            <a:r>
              <a:rPr lang="fa-IR" sz="2800">
                <a:solidFill>
                  <a:schemeClr val="accent2"/>
                </a:solidFill>
                <a:cs typeface="Lotus" pitchFamily="2" charset="-78"/>
              </a:rPr>
              <a:t>مثال: مسئله 8 وزير</a:t>
            </a:r>
          </a:p>
          <a:p>
            <a:pPr algn="r" rtl="1" eaLnBrk="0" hangingPunct="0">
              <a:buClr>
                <a:srgbClr val="00D600"/>
              </a:buClr>
              <a:buFont typeface="Wingdings" pitchFamily="2" charset="2"/>
              <a:buChar char="Ã"/>
            </a:pPr>
            <a:r>
              <a:rPr lang="fa-IR" sz="2400">
                <a:solidFill>
                  <a:srgbClr val="CC3300"/>
                </a:solidFill>
                <a:cs typeface="Homa" pitchFamily="2" charset="-78"/>
              </a:rPr>
              <a:t>مسئله 8 وزير با استفاده از فرمولبندی حالت کامل</a:t>
            </a:r>
          </a:p>
          <a:p>
            <a:pPr lvl="2" algn="r" rtl="1" eaLnBrk="0" hangingPunct="0">
              <a:buClr>
                <a:srgbClr val="00D600"/>
              </a:buClr>
              <a:buFont typeface="Wingdings" pitchFamily="2" charset="2"/>
              <a:buChar char="×"/>
            </a:pPr>
            <a:r>
              <a:rPr lang="fa-IR" sz="2000">
                <a:solidFill>
                  <a:srgbClr val="CC3300"/>
                </a:solidFill>
                <a:cs typeface="Homa" pitchFamily="2" charset="-78"/>
              </a:rPr>
              <a:t>در هر حالت 8 وزير در صفحه قرار دارند</a:t>
            </a:r>
          </a:p>
          <a:p>
            <a:pPr algn="r" rtl="1" eaLnBrk="0" hangingPunct="0">
              <a:spcBef>
                <a:spcPct val="50000"/>
              </a:spcBef>
              <a:buClr>
                <a:srgbClr val="00D600"/>
              </a:buClr>
              <a:buFont typeface="Wingdings" pitchFamily="2" charset="2"/>
              <a:buChar char="Ã"/>
            </a:pPr>
            <a:r>
              <a:rPr lang="fa-IR" sz="2400">
                <a:solidFill>
                  <a:srgbClr val="CC3300"/>
                </a:solidFill>
                <a:cs typeface="Homa" pitchFamily="2" charset="-78"/>
              </a:rPr>
              <a:t>تابع جانشين: انتقال يک وزير به مربع ديگر در همان ستون</a:t>
            </a:r>
          </a:p>
          <a:p>
            <a:pPr algn="r" rtl="1" eaLnBrk="0" hangingPunct="0">
              <a:spcBef>
                <a:spcPct val="50000"/>
              </a:spcBef>
              <a:buClr>
                <a:srgbClr val="00D600"/>
              </a:buClr>
              <a:buFont typeface="Wingdings" pitchFamily="2" charset="2"/>
              <a:buChar char="Ã"/>
            </a:pPr>
            <a:r>
              <a:rPr lang="fa-IR" sz="2400">
                <a:solidFill>
                  <a:srgbClr val="CC3300"/>
                </a:solidFill>
                <a:cs typeface="Homa" pitchFamily="2" charset="-78"/>
              </a:rPr>
              <a:t>تابع اکتشاف: جفت وزيرهايي که نسبت به هم گارد دارند</a:t>
            </a:r>
          </a:p>
          <a:p>
            <a:pPr lvl="2" algn="r" rtl="1" eaLnBrk="0" hangingPunct="0">
              <a:buClr>
                <a:srgbClr val="00D600"/>
              </a:buClr>
              <a:buFont typeface="Wingdings" pitchFamily="2" charset="2"/>
              <a:buChar char="×"/>
            </a:pPr>
            <a:r>
              <a:rPr lang="fa-IR" sz="2000">
                <a:solidFill>
                  <a:srgbClr val="CC3300"/>
                </a:solidFill>
                <a:cs typeface="Homa" pitchFamily="2" charset="-78"/>
              </a:rPr>
              <a:t>مستقيم يا غير مستقيم</a:t>
            </a:r>
          </a:p>
        </p:txBody>
      </p:sp>
      <p:sp>
        <p:nvSpPr>
          <p:cNvPr id="167941" name="Rectangle 4"/>
          <p:cNvSpPr>
            <a:spLocks noChangeArrowheads="1"/>
          </p:cNvSpPr>
          <p:nvPr/>
        </p:nvSpPr>
        <p:spPr bwMode="auto">
          <a:xfrm>
            <a:off x="1987551" y="1933575"/>
            <a:ext cx="7777163" cy="641350"/>
          </a:xfrm>
          <a:prstGeom prst="rect">
            <a:avLst/>
          </a:prstGeom>
          <a:noFill/>
          <a:ln w="9525" algn="ctr">
            <a:noFill/>
            <a:miter lim="800000"/>
            <a:headEnd/>
            <a:tailEnd/>
          </a:ln>
        </p:spPr>
        <p:txBody>
          <a:bodyPr>
            <a:spAutoFit/>
          </a:bodyPr>
          <a:lstStyle/>
          <a:p>
            <a:pPr algn="ctr" eaLnBrk="0" hangingPunct="0"/>
            <a:r>
              <a:rPr lang="fa-IR" sz="3600">
                <a:solidFill>
                  <a:schemeClr val="accent2"/>
                </a:solidFill>
                <a:cs typeface="Lotus" pitchFamily="2" charset="-78"/>
              </a:rPr>
              <a:t>جست و جوی تپه نوردی</a:t>
            </a: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5"/>
          <p:cNvSpPr txBox="1">
            <a:spLocks noGrp="1"/>
          </p:cNvSpPr>
          <p:nvPr/>
        </p:nvSpPr>
        <p:spPr bwMode="auto">
          <a:xfrm>
            <a:off x="8077200" y="6248400"/>
            <a:ext cx="1905000" cy="457200"/>
          </a:xfrm>
          <a:prstGeom prst="rect">
            <a:avLst/>
          </a:prstGeom>
          <a:noFill/>
          <a:ln>
            <a:miter lim="800000"/>
            <a:headEnd/>
            <a:tailEnd/>
          </a:ln>
        </p:spPr>
        <p:txBody>
          <a:bodyPr/>
          <a:lstStyle/>
          <a:p>
            <a:pPr algn="r">
              <a:defRPr/>
            </a:pPr>
            <a:fld id="{F9794530-AF51-4DB3-B503-C6C58E54C3CD}" type="slidenum">
              <a:rPr lang="fa-IR" sz="1400">
                <a:cs typeface="Times New Roman" pitchFamily="18" charset="0"/>
              </a:rPr>
              <a:pPr algn="r">
                <a:defRPr/>
              </a:pPr>
              <a:t>122</a:t>
            </a:fld>
            <a:endParaRPr lang="en-US" sz="1400">
              <a:cs typeface="Times New Roman" pitchFamily="18" charset="0"/>
            </a:endParaRPr>
          </a:p>
        </p:txBody>
      </p:sp>
      <p:sp>
        <p:nvSpPr>
          <p:cNvPr id="168963" name="Text Box 2"/>
          <p:cNvSpPr txBox="1">
            <a:spLocks noChangeArrowheads="1"/>
          </p:cNvSpPr>
          <p:nvPr/>
        </p:nvSpPr>
        <p:spPr bwMode="auto">
          <a:xfrm>
            <a:off x="1919289" y="1041401"/>
            <a:ext cx="7316787" cy="701675"/>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pPr algn="r" eaLnBrk="0" hangingPunct="0">
              <a:spcBef>
                <a:spcPct val="50000"/>
              </a:spcBef>
            </a:pPr>
            <a:r>
              <a:rPr lang="fa-IR" sz="4000">
                <a:latin typeface="Times New Roman" pitchFamily="18" charset="0"/>
                <a:cs typeface="Homa" pitchFamily="2" charset="-78"/>
              </a:rPr>
              <a:t>جست و جوی آگاهانه و اکتشاف</a:t>
            </a:r>
            <a:endParaRPr lang="en-US" sz="4000">
              <a:latin typeface="Times New Roman" pitchFamily="18" charset="0"/>
              <a:cs typeface="Homa" pitchFamily="2" charset="-78"/>
            </a:endParaRPr>
          </a:p>
        </p:txBody>
      </p:sp>
      <p:pic>
        <p:nvPicPr>
          <p:cNvPr id="168964" name="Picture 3"/>
          <p:cNvPicPr>
            <a:picLocks noChangeAspect="1" noChangeArrowheads="1"/>
          </p:cNvPicPr>
          <p:nvPr/>
        </p:nvPicPr>
        <p:blipFill>
          <a:blip r:embed="rId2"/>
          <a:srcRect/>
          <a:stretch>
            <a:fillRect/>
          </a:stretch>
        </p:blipFill>
        <p:spPr bwMode="auto">
          <a:xfrm>
            <a:off x="2782889" y="2565400"/>
            <a:ext cx="2509837" cy="2509838"/>
          </a:xfrm>
          <a:prstGeom prst="rect">
            <a:avLst/>
          </a:prstGeom>
          <a:noFill/>
          <a:ln w="9525">
            <a:noFill/>
            <a:miter lim="800000"/>
            <a:headEnd/>
            <a:tailEnd/>
          </a:ln>
        </p:spPr>
      </p:pic>
      <p:pic>
        <p:nvPicPr>
          <p:cNvPr id="168965" name="Picture 4"/>
          <p:cNvPicPr>
            <a:picLocks noChangeAspect="1" noChangeArrowheads="1"/>
          </p:cNvPicPr>
          <p:nvPr/>
        </p:nvPicPr>
        <p:blipFill>
          <a:blip r:embed="rId3"/>
          <a:srcRect/>
          <a:stretch>
            <a:fillRect/>
          </a:stretch>
        </p:blipFill>
        <p:spPr bwMode="auto">
          <a:xfrm>
            <a:off x="6973889" y="2565400"/>
            <a:ext cx="2509837" cy="2509838"/>
          </a:xfrm>
          <a:prstGeom prst="rect">
            <a:avLst/>
          </a:prstGeom>
          <a:noFill/>
          <a:ln w="9525">
            <a:noFill/>
            <a:miter lim="800000"/>
            <a:headEnd/>
            <a:tailEnd/>
          </a:ln>
        </p:spPr>
      </p:pic>
      <p:sp>
        <p:nvSpPr>
          <p:cNvPr id="168966" name="Rectangle 5"/>
          <p:cNvSpPr>
            <a:spLocks noChangeArrowheads="1"/>
          </p:cNvSpPr>
          <p:nvPr/>
        </p:nvSpPr>
        <p:spPr bwMode="auto">
          <a:xfrm>
            <a:off x="1987551" y="1882775"/>
            <a:ext cx="7777163" cy="641350"/>
          </a:xfrm>
          <a:prstGeom prst="rect">
            <a:avLst/>
          </a:prstGeom>
          <a:noFill/>
          <a:ln w="9525" algn="ctr">
            <a:noFill/>
            <a:miter lim="800000"/>
            <a:headEnd/>
            <a:tailEnd/>
          </a:ln>
        </p:spPr>
        <p:txBody>
          <a:bodyPr>
            <a:spAutoFit/>
          </a:bodyPr>
          <a:lstStyle/>
          <a:p>
            <a:pPr algn="ctr" eaLnBrk="0" hangingPunct="0"/>
            <a:r>
              <a:rPr lang="fa-IR" sz="3600">
                <a:solidFill>
                  <a:schemeClr val="accent2"/>
                </a:solidFill>
                <a:cs typeface="Lotus" pitchFamily="2" charset="-78"/>
              </a:rPr>
              <a:t>مثال جست و جوی تپه نوردی</a:t>
            </a:r>
          </a:p>
        </p:txBody>
      </p:sp>
      <p:sp>
        <p:nvSpPr>
          <p:cNvPr id="168967" name="Text Box 6"/>
          <p:cNvSpPr txBox="1">
            <a:spLocks noChangeArrowheads="1"/>
          </p:cNvSpPr>
          <p:nvPr/>
        </p:nvSpPr>
        <p:spPr bwMode="auto">
          <a:xfrm>
            <a:off x="1992313" y="5300663"/>
            <a:ext cx="8064500" cy="457200"/>
          </a:xfrm>
          <a:prstGeom prst="rect">
            <a:avLst/>
          </a:prstGeom>
          <a:noFill/>
          <a:ln w="9525" algn="ctr">
            <a:noFill/>
            <a:miter lim="800000"/>
            <a:headEnd/>
            <a:tailEnd/>
          </a:ln>
        </p:spPr>
        <p:txBody>
          <a:bodyPr>
            <a:spAutoFit/>
          </a:bodyPr>
          <a:lstStyle/>
          <a:p>
            <a:pPr algn="r" eaLnBrk="0" hangingPunct="0">
              <a:spcBef>
                <a:spcPct val="50000"/>
              </a:spcBef>
            </a:pPr>
            <a:endParaRPr lang="fa-IR" sz="2400">
              <a:solidFill>
                <a:srgbClr val="CC3300"/>
              </a:solidFill>
              <a:cs typeface="Homa" pitchFamily="2" charset="-78"/>
            </a:endParaRPr>
          </a:p>
        </p:txBody>
      </p:sp>
      <p:sp>
        <p:nvSpPr>
          <p:cNvPr id="168968" name="Text Box 7"/>
          <p:cNvSpPr txBox="1">
            <a:spLocks noChangeArrowheads="1"/>
          </p:cNvSpPr>
          <p:nvPr/>
        </p:nvSpPr>
        <p:spPr bwMode="auto">
          <a:xfrm>
            <a:off x="1992314" y="5300664"/>
            <a:ext cx="8207375" cy="1015663"/>
          </a:xfrm>
          <a:prstGeom prst="rect">
            <a:avLst/>
          </a:prstGeom>
          <a:noFill/>
          <a:ln w="9525" algn="ctr">
            <a:noFill/>
            <a:miter lim="800000"/>
            <a:headEnd/>
            <a:tailEnd/>
          </a:ln>
        </p:spPr>
        <p:txBody>
          <a:bodyPr>
            <a:spAutoFit/>
          </a:bodyPr>
          <a:lstStyle/>
          <a:p>
            <a:pPr algn="r" rtl="1" eaLnBrk="0" hangingPunct="0">
              <a:spcBef>
                <a:spcPct val="50000"/>
              </a:spcBef>
            </a:pPr>
            <a:r>
              <a:rPr lang="fa-IR" sz="2400">
                <a:solidFill>
                  <a:srgbClr val="CC3300"/>
                </a:solidFill>
                <a:cs typeface="Homa" pitchFamily="2" charset="-78"/>
              </a:rPr>
              <a:t>الف- حالت با هزينه </a:t>
            </a:r>
            <a:r>
              <a:rPr lang="en-US" sz="2400">
                <a:solidFill>
                  <a:srgbClr val="CC3300"/>
                </a:solidFill>
                <a:cs typeface="Homa" pitchFamily="2" charset="-78"/>
              </a:rPr>
              <a:t>h=17</a:t>
            </a:r>
            <a:r>
              <a:rPr lang="fa-IR" sz="2400">
                <a:solidFill>
                  <a:srgbClr val="CC3300"/>
                </a:solidFill>
                <a:cs typeface="Homa" pitchFamily="2" charset="-78"/>
              </a:rPr>
              <a:t> که مقدار </a:t>
            </a:r>
            <a:r>
              <a:rPr lang="en-US" sz="2400">
                <a:solidFill>
                  <a:srgbClr val="CC3300"/>
                </a:solidFill>
                <a:cs typeface="Homa" pitchFamily="2" charset="-78"/>
              </a:rPr>
              <a:t>h</a:t>
            </a:r>
            <a:r>
              <a:rPr lang="fa-IR" sz="2400">
                <a:solidFill>
                  <a:srgbClr val="CC3300"/>
                </a:solidFill>
                <a:cs typeface="Homa" pitchFamily="2" charset="-78"/>
              </a:rPr>
              <a:t> را برای هر جانشين نشان ميدهد</a:t>
            </a:r>
          </a:p>
          <a:p>
            <a:pPr algn="r" rtl="1" eaLnBrk="0" hangingPunct="0">
              <a:spcBef>
                <a:spcPct val="50000"/>
              </a:spcBef>
            </a:pPr>
            <a:r>
              <a:rPr lang="fa-IR" sz="2400">
                <a:solidFill>
                  <a:srgbClr val="CC3300"/>
                </a:solidFill>
                <a:cs typeface="Homa" pitchFamily="2" charset="-78"/>
              </a:rPr>
              <a:t>ب- کمينه محلی در فضای حالت 8 وزير؛ </a:t>
            </a:r>
            <a:r>
              <a:rPr lang="en-US" sz="2400">
                <a:solidFill>
                  <a:srgbClr val="CC3300"/>
                </a:solidFill>
                <a:cs typeface="Homa" pitchFamily="2" charset="-78"/>
              </a:rPr>
              <a:t>h=1</a:t>
            </a:r>
          </a:p>
        </p:txBody>
      </p:sp>
      <p:sp>
        <p:nvSpPr>
          <p:cNvPr id="168969" name="Text Box 8"/>
          <p:cNvSpPr txBox="1">
            <a:spLocks noChangeArrowheads="1"/>
          </p:cNvSpPr>
          <p:nvPr/>
        </p:nvSpPr>
        <p:spPr bwMode="auto">
          <a:xfrm>
            <a:off x="2063751" y="2349500"/>
            <a:ext cx="792163" cy="457200"/>
          </a:xfrm>
          <a:prstGeom prst="rect">
            <a:avLst/>
          </a:prstGeom>
          <a:noFill/>
          <a:ln w="9525" algn="ctr">
            <a:noFill/>
            <a:miter lim="800000"/>
            <a:headEnd/>
            <a:tailEnd/>
          </a:ln>
        </p:spPr>
        <p:txBody>
          <a:bodyPr>
            <a:spAutoFit/>
          </a:bodyPr>
          <a:lstStyle/>
          <a:p>
            <a:pPr algn="r" eaLnBrk="0" hangingPunct="0">
              <a:spcBef>
                <a:spcPct val="50000"/>
              </a:spcBef>
            </a:pPr>
            <a:r>
              <a:rPr lang="fa-IR" sz="2400">
                <a:solidFill>
                  <a:srgbClr val="CC3300"/>
                </a:solidFill>
                <a:cs typeface="Homa" pitchFamily="2" charset="-78"/>
              </a:rPr>
              <a:t>الف</a:t>
            </a:r>
            <a:endParaRPr lang="en-US" sz="2400">
              <a:solidFill>
                <a:srgbClr val="CC3300"/>
              </a:solidFill>
              <a:cs typeface="Homa" pitchFamily="2" charset="-78"/>
            </a:endParaRPr>
          </a:p>
        </p:txBody>
      </p:sp>
      <p:sp>
        <p:nvSpPr>
          <p:cNvPr id="168970" name="Text Box 9"/>
          <p:cNvSpPr txBox="1">
            <a:spLocks noChangeArrowheads="1"/>
          </p:cNvSpPr>
          <p:nvPr/>
        </p:nvSpPr>
        <p:spPr bwMode="auto">
          <a:xfrm>
            <a:off x="9467850" y="2382838"/>
            <a:ext cx="503238" cy="457200"/>
          </a:xfrm>
          <a:prstGeom prst="rect">
            <a:avLst/>
          </a:prstGeom>
          <a:noFill/>
          <a:ln w="9525" algn="ctr">
            <a:noFill/>
            <a:miter lim="800000"/>
            <a:headEnd/>
            <a:tailEnd/>
          </a:ln>
        </p:spPr>
        <p:txBody>
          <a:bodyPr>
            <a:spAutoFit/>
          </a:bodyPr>
          <a:lstStyle/>
          <a:p>
            <a:pPr algn="r" eaLnBrk="0" hangingPunct="0">
              <a:spcBef>
                <a:spcPct val="50000"/>
              </a:spcBef>
            </a:pPr>
            <a:r>
              <a:rPr lang="fa-IR" sz="2400">
                <a:solidFill>
                  <a:srgbClr val="CC3300"/>
                </a:solidFill>
                <a:cs typeface="Homa" pitchFamily="2" charset="-78"/>
              </a:rPr>
              <a:t>ب</a:t>
            </a:r>
            <a:endParaRPr lang="en-US" sz="2400">
              <a:solidFill>
                <a:srgbClr val="CC3300"/>
              </a:solidFill>
              <a:cs typeface="Homa" pitchFamily="2" charset="-78"/>
            </a:endParaRP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4"/>
          <p:cNvSpPr>
            <a:spLocks noGrp="1"/>
          </p:cNvSpPr>
          <p:nvPr>
            <p:ph type="sldNum" sz="quarter" idx="12"/>
          </p:nvPr>
        </p:nvSpPr>
        <p:spPr/>
        <p:txBody>
          <a:bodyPr/>
          <a:lstStyle/>
          <a:p>
            <a:fld id="{FD91669C-5744-45F7-9686-36758134B256}" type="slidenum">
              <a:rPr lang="fa-IR"/>
              <a:pPr/>
              <a:t>123</a:t>
            </a:fld>
            <a:endParaRPr lang="en-US"/>
          </a:p>
        </p:txBody>
      </p:sp>
      <p:pic>
        <p:nvPicPr>
          <p:cNvPr id="242690" name="Picture 2" descr="AI2"/>
          <p:cNvPicPr>
            <a:picLocks noGrp="1" noChangeAspect="1" noChangeArrowheads="1"/>
          </p:cNvPicPr>
          <p:nvPr>
            <p:ph/>
          </p:nvPr>
        </p:nvPicPr>
        <p:blipFill>
          <a:blip r:embed="rId2"/>
          <a:srcRect/>
          <a:stretch>
            <a:fillRect/>
          </a:stretch>
        </p:blipFill>
        <p:spPr>
          <a:xfrm>
            <a:off x="1847851" y="1844676"/>
            <a:ext cx="5616575" cy="4803775"/>
          </a:xfrm>
          <a:noFill/>
          <a:ln/>
        </p:spPr>
      </p:pic>
      <p:sp>
        <p:nvSpPr>
          <p:cNvPr id="242691" name="Text Box 3"/>
          <p:cNvSpPr txBox="1">
            <a:spLocks noChangeArrowheads="1"/>
          </p:cNvSpPr>
          <p:nvPr/>
        </p:nvSpPr>
        <p:spPr bwMode="auto">
          <a:xfrm>
            <a:off x="1919289" y="1041401"/>
            <a:ext cx="7316787" cy="701675"/>
          </a:xfrm>
          <a:prstGeom prst="rect">
            <a:avLst/>
          </a:prstGeom>
          <a:gradFill rotWithShape="0">
            <a:gsLst>
              <a:gs pos="0">
                <a:schemeClr val="bg1"/>
              </a:gs>
              <a:gs pos="100000">
                <a:srgbClr val="CCCCCC"/>
              </a:gs>
            </a:gsLst>
            <a:lin ang="0" scaled="1"/>
          </a:gradFill>
          <a:ln w="9525">
            <a:noFill/>
            <a:miter lim="800000"/>
            <a:headEnd/>
            <a:tailEnd/>
          </a:ln>
          <a:effectLst/>
        </p:spPr>
        <p:txBody>
          <a:bodyPr>
            <a:spAutoFit/>
          </a:bodyPr>
          <a:lstStyle/>
          <a:p>
            <a:pPr algn="r">
              <a:spcBef>
                <a:spcPct val="50000"/>
              </a:spcBef>
            </a:pPr>
            <a:r>
              <a:rPr lang="fa-IR" sz="4000">
                <a:latin typeface="Times New Roman" pitchFamily="18" charset="0"/>
                <a:cs typeface="Homa" pitchFamily="2" charset="-78"/>
              </a:rPr>
              <a:t>جست و جوی آگاهانه و اکتشاف</a:t>
            </a:r>
            <a:endParaRPr lang="en-US" sz="4000">
              <a:latin typeface="Times New Roman" pitchFamily="18" charset="0"/>
              <a:cs typeface="Homa" pitchFamily="2" charset="-78"/>
            </a:endParaRPr>
          </a:p>
        </p:txBody>
      </p:sp>
      <p:sp>
        <p:nvSpPr>
          <p:cNvPr id="242692" name="Rectangle 4"/>
          <p:cNvSpPr>
            <a:spLocks noChangeArrowheads="1"/>
          </p:cNvSpPr>
          <p:nvPr/>
        </p:nvSpPr>
        <p:spPr bwMode="auto">
          <a:xfrm>
            <a:off x="2089151" y="2047875"/>
            <a:ext cx="7777163" cy="641350"/>
          </a:xfrm>
          <a:prstGeom prst="rect">
            <a:avLst/>
          </a:prstGeom>
          <a:noFill/>
          <a:ln w="9525" algn="ctr">
            <a:noFill/>
            <a:miter lim="800000"/>
            <a:headEnd/>
            <a:tailEnd/>
          </a:ln>
          <a:effectLst/>
        </p:spPr>
        <p:txBody>
          <a:bodyPr>
            <a:spAutoFit/>
          </a:bodyPr>
          <a:lstStyle/>
          <a:p>
            <a:pPr algn="r"/>
            <a:r>
              <a:rPr lang="fa-IR" sz="3600" b="1">
                <a:solidFill>
                  <a:schemeClr val="accent2"/>
                </a:solidFill>
                <a:cs typeface="Lotus" pitchFamily="2" charset="-78"/>
              </a:rPr>
              <a:t>الگوريتم های ژنتيک</a:t>
            </a:r>
          </a:p>
        </p:txBody>
      </p:sp>
      <p:sp>
        <p:nvSpPr>
          <p:cNvPr id="242693" name="Text Box 5"/>
          <p:cNvSpPr txBox="1">
            <a:spLocks noChangeArrowheads="1"/>
          </p:cNvSpPr>
          <p:nvPr/>
        </p:nvSpPr>
        <p:spPr bwMode="auto">
          <a:xfrm>
            <a:off x="7896226" y="3213100"/>
            <a:ext cx="2016125" cy="2308324"/>
          </a:xfrm>
          <a:prstGeom prst="rect">
            <a:avLst/>
          </a:prstGeom>
          <a:noFill/>
          <a:ln w="9525" algn="ctr">
            <a:noFill/>
            <a:miter lim="800000"/>
            <a:headEnd/>
            <a:tailEnd/>
          </a:ln>
          <a:effectLst/>
        </p:spPr>
        <p:txBody>
          <a:bodyPr>
            <a:spAutoFit/>
          </a:bodyPr>
          <a:lstStyle/>
          <a:p>
            <a:pPr algn="justLow" rtl="1">
              <a:spcBef>
                <a:spcPct val="50000"/>
              </a:spcBef>
            </a:pPr>
            <a:r>
              <a:rPr lang="fa-IR" sz="2400">
                <a:solidFill>
                  <a:srgbClr val="CC3300"/>
                </a:solidFill>
                <a:cs typeface="Homa" pitchFamily="2" charset="-78"/>
              </a:rPr>
              <a:t>شکلی از جست و جوی پرتو غير قطعی که حالتهای جانشين از طريق ترکيب دو حالت والد توليد ميشود</a:t>
            </a:r>
            <a:endParaRPr lang="en-US" sz="2400">
              <a:solidFill>
                <a:srgbClr val="CC3300"/>
              </a:solidFill>
              <a:cs typeface="Homa" pitchFamily="2" charset="-78"/>
            </a:endParaRP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5"/>
          <p:cNvSpPr>
            <a:spLocks noGrp="1"/>
          </p:cNvSpPr>
          <p:nvPr>
            <p:ph type="sldNum" sz="quarter" idx="12"/>
          </p:nvPr>
        </p:nvSpPr>
        <p:spPr/>
        <p:txBody>
          <a:bodyPr/>
          <a:lstStyle/>
          <a:p>
            <a:fld id="{59215921-0268-485B-8D37-A5A3857D1B96}" type="slidenum">
              <a:rPr lang="fa-IR"/>
              <a:pPr/>
              <a:t>124</a:t>
            </a:fld>
            <a:endParaRPr lang="en-US"/>
          </a:p>
        </p:txBody>
      </p:sp>
      <p:sp>
        <p:nvSpPr>
          <p:cNvPr id="243714" name="Rectangle 2"/>
          <p:cNvSpPr>
            <a:spLocks noChangeArrowheads="1"/>
          </p:cNvSpPr>
          <p:nvPr/>
        </p:nvSpPr>
        <p:spPr bwMode="auto">
          <a:xfrm>
            <a:off x="2089151" y="1849438"/>
            <a:ext cx="7777163" cy="641350"/>
          </a:xfrm>
          <a:prstGeom prst="rect">
            <a:avLst/>
          </a:prstGeom>
          <a:noFill/>
          <a:ln w="9525" algn="ctr">
            <a:noFill/>
            <a:miter lim="800000"/>
            <a:headEnd/>
            <a:tailEnd/>
          </a:ln>
          <a:effectLst/>
        </p:spPr>
        <p:txBody>
          <a:bodyPr>
            <a:spAutoFit/>
          </a:bodyPr>
          <a:lstStyle/>
          <a:p>
            <a:pPr algn="ctr"/>
            <a:r>
              <a:rPr lang="fa-IR" sz="3600" b="1">
                <a:solidFill>
                  <a:schemeClr val="accent2"/>
                </a:solidFill>
                <a:cs typeface="Lotus" pitchFamily="2" charset="-78"/>
              </a:rPr>
              <a:t>الگوريتم های ژنتيک</a:t>
            </a:r>
          </a:p>
        </p:txBody>
      </p:sp>
      <p:sp>
        <p:nvSpPr>
          <p:cNvPr id="243715" name="Text Box 3"/>
          <p:cNvSpPr txBox="1">
            <a:spLocks noChangeArrowheads="1"/>
          </p:cNvSpPr>
          <p:nvPr/>
        </p:nvSpPr>
        <p:spPr bwMode="auto">
          <a:xfrm>
            <a:off x="1919289" y="1041401"/>
            <a:ext cx="7316787" cy="701675"/>
          </a:xfrm>
          <a:prstGeom prst="rect">
            <a:avLst/>
          </a:prstGeom>
          <a:gradFill rotWithShape="0">
            <a:gsLst>
              <a:gs pos="0">
                <a:schemeClr val="bg1"/>
              </a:gs>
              <a:gs pos="100000">
                <a:srgbClr val="CCCCCC"/>
              </a:gs>
            </a:gsLst>
            <a:lin ang="0" scaled="1"/>
          </a:gradFill>
          <a:ln w="9525">
            <a:noFill/>
            <a:miter lim="800000"/>
            <a:headEnd/>
            <a:tailEnd/>
          </a:ln>
          <a:effectLst/>
        </p:spPr>
        <p:txBody>
          <a:bodyPr>
            <a:spAutoFit/>
          </a:bodyPr>
          <a:lstStyle/>
          <a:p>
            <a:pPr algn="r">
              <a:spcBef>
                <a:spcPct val="50000"/>
              </a:spcBef>
            </a:pPr>
            <a:r>
              <a:rPr lang="fa-IR" sz="4000">
                <a:latin typeface="Times New Roman" pitchFamily="18" charset="0"/>
                <a:cs typeface="Homa" pitchFamily="2" charset="-78"/>
              </a:rPr>
              <a:t>جست و جوی آگاهانه و اکتشاف</a:t>
            </a:r>
            <a:endParaRPr lang="en-US" sz="4000">
              <a:latin typeface="Times New Roman" pitchFamily="18" charset="0"/>
              <a:cs typeface="Homa" pitchFamily="2" charset="-78"/>
            </a:endParaRPr>
          </a:p>
        </p:txBody>
      </p:sp>
      <p:pic>
        <p:nvPicPr>
          <p:cNvPr id="243716" name="Picture 4"/>
          <p:cNvPicPr>
            <a:picLocks noChangeAspect="1" noChangeArrowheads="1"/>
          </p:cNvPicPr>
          <p:nvPr/>
        </p:nvPicPr>
        <p:blipFill>
          <a:blip r:embed="rId2"/>
          <a:srcRect/>
          <a:stretch>
            <a:fillRect/>
          </a:stretch>
        </p:blipFill>
        <p:spPr bwMode="auto">
          <a:xfrm>
            <a:off x="2360613" y="2447926"/>
            <a:ext cx="7480300" cy="2265363"/>
          </a:xfrm>
          <a:prstGeom prst="rect">
            <a:avLst/>
          </a:prstGeom>
          <a:noFill/>
          <a:ln w="9525">
            <a:noFill/>
            <a:miter lim="800000"/>
            <a:headEnd/>
            <a:tailEnd/>
          </a:ln>
          <a:effectLst/>
        </p:spPr>
      </p:pic>
      <p:pic>
        <p:nvPicPr>
          <p:cNvPr id="243717" name="Picture 5"/>
          <p:cNvPicPr>
            <a:picLocks noChangeAspect="1" noChangeArrowheads="1"/>
          </p:cNvPicPr>
          <p:nvPr/>
        </p:nvPicPr>
        <p:blipFill>
          <a:blip r:embed="rId3"/>
          <a:srcRect/>
          <a:stretch>
            <a:fillRect/>
          </a:stretch>
        </p:blipFill>
        <p:spPr bwMode="auto">
          <a:xfrm>
            <a:off x="2328863" y="4452939"/>
            <a:ext cx="7512050" cy="2198687"/>
          </a:xfrm>
          <a:prstGeom prst="rect">
            <a:avLst/>
          </a:prstGeom>
          <a:noFill/>
        </p:spPr>
      </p:pic>
      <p:sp>
        <p:nvSpPr>
          <p:cNvPr id="243718" name="Rectangle 6"/>
          <p:cNvSpPr>
            <a:spLocks noChangeArrowheads="1"/>
          </p:cNvSpPr>
          <p:nvPr/>
        </p:nvSpPr>
        <p:spPr bwMode="auto">
          <a:xfrm>
            <a:off x="2135189" y="4144447"/>
            <a:ext cx="184731" cy="369332"/>
          </a:xfrm>
          <a:prstGeom prst="rect">
            <a:avLst/>
          </a:prstGeom>
          <a:solidFill>
            <a:schemeClr val="bg1"/>
          </a:solidFill>
          <a:ln w="9525" algn="ctr">
            <a:noFill/>
            <a:miter lim="800000"/>
            <a:headEnd/>
            <a:tailEnd/>
          </a:ln>
          <a:effectLst/>
        </p:spPr>
        <p:txBody>
          <a:bodyPr wrap="none" anchor="ctr">
            <a:spAutoFit/>
          </a:bodyPr>
          <a:lstStyle/>
          <a:p>
            <a:endParaRPr lang="fa-IR"/>
          </a:p>
        </p:txBody>
      </p:sp>
      <p:sp>
        <p:nvSpPr>
          <p:cNvPr id="243719" name="WordArt 7"/>
          <p:cNvSpPr>
            <a:spLocks noChangeArrowheads="1" noChangeShapeType="1" noTextEdit="1"/>
          </p:cNvSpPr>
          <p:nvPr/>
        </p:nvSpPr>
        <p:spPr bwMode="auto">
          <a:xfrm>
            <a:off x="2805114" y="4146551"/>
            <a:ext cx="523875" cy="257175"/>
          </a:xfrm>
          <a:prstGeom prst="rect">
            <a:avLst/>
          </a:prstGeom>
        </p:spPr>
        <p:txBody>
          <a:bodyPr wrap="none" fromWordArt="1">
            <a:prstTxWarp prst="textPlain">
              <a:avLst>
                <a:gd name="adj" fmla="val 50000"/>
              </a:avLst>
            </a:prstTxWarp>
          </a:bodyPr>
          <a:lstStyle/>
          <a:p>
            <a:pPr algn="ctr" rtl="1"/>
            <a:r>
              <a:rPr lang="fa-IR" sz="1400" kern="10">
                <a:ln w="9525">
                  <a:noFill/>
                  <a:round/>
                  <a:headEnd/>
                  <a:tailEnd/>
                </a:ln>
                <a:latin typeface="Mitra"/>
              </a:rPr>
              <a:t>جهت اوليه</a:t>
            </a:r>
          </a:p>
        </p:txBody>
      </p:sp>
      <p:sp>
        <p:nvSpPr>
          <p:cNvPr id="243720" name="WordArt 8"/>
          <p:cNvSpPr>
            <a:spLocks noChangeArrowheads="1" noChangeShapeType="1" noTextEdit="1"/>
          </p:cNvSpPr>
          <p:nvPr/>
        </p:nvSpPr>
        <p:spPr bwMode="auto">
          <a:xfrm>
            <a:off x="3960813" y="4133851"/>
            <a:ext cx="533400" cy="257175"/>
          </a:xfrm>
          <a:prstGeom prst="rect">
            <a:avLst/>
          </a:prstGeom>
        </p:spPr>
        <p:txBody>
          <a:bodyPr wrap="none" fromWordArt="1">
            <a:prstTxWarp prst="textPlain">
              <a:avLst>
                <a:gd name="adj" fmla="val 50000"/>
              </a:avLst>
            </a:prstTxWarp>
          </a:bodyPr>
          <a:lstStyle/>
          <a:p>
            <a:pPr algn="ctr" rtl="1"/>
            <a:r>
              <a:rPr lang="fa-IR" sz="1400" kern="10">
                <a:ln w="9525">
                  <a:noFill/>
                  <a:round/>
                  <a:headEnd/>
                  <a:tailEnd/>
                </a:ln>
                <a:latin typeface="Mitra"/>
              </a:rPr>
              <a:t>تابع برازش</a:t>
            </a:r>
          </a:p>
        </p:txBody>
      </p:sp>
      <p:sp>
        <p:nvSpPr>
          <p:cNvPr id="243721" name="WordArt 9"/>
          <p:cNvSpPr>
            <a:spLocks noChangeArrowheads="1" noChangeShapeType="1" noTextEdit="1"/>
          </p:cNvSpPr>
          <p:nvPr/>
        </p:nvSpPr>
        <p:spPr bwMode="auto">
          <a:xfrm>
            <a:off x="5291138" y="4154489"/>
            <a:ext cx="342900" cy="257175"/>
          </a:xfrm>
          <a:prstGeom prst="rect">
            <a:avLst/>
          </a:prstGeom>
        </p:spPr>
        <p:txBody>
          <a:bodyPr wrap="none" fromWordArt="1">
            <a:prstTxWarp prst="textPlain">
              <a:avLst>
                <a:gd name="adj" fmla="val 50000"/>
              </a:avLst>
            </a:prstTxWarp>
          </a:bodyPr>
          <a:lstStyle/>
          <a:p>
            <a:pPr algn="ctr" rtl="1"/>
            <a:r>
              <a:rPr lang="fa-IR" sz="1400" kern="10">
                <a:ln w="9525">
                  <a:noFill/>
                  <a:round/>
                  <a:headEnd/>
                  <a:tailEnd/>
                </a:ln>
                <a:latin typeface="Mitra"/>
              </a:rPr>
              <a:t>انتخاب</a:t>
            </a:r>
          </a:p>
        </p:txBody>
      </p:sp>
      <p:sp>
        <p:nvSpPr>
          <p:cNvPr id="243722" name="WordArt 10"/>
          <p:cNvSpPr>
            <a:spLocks noChangeArrowheads="1" noChangeShapeType="1" noTextEdit="1"/>
          </p:cNvSpPr>
          <p:nvPr/>
        </p:nvSpPr>
        <p:spPr bwMode="auto">
          <a:xfrm>
            <a:off x="7259639" y="4141789"/>
            <a:ext cx="276225" cy="257175"/>
          </a:xfrm>
          <a:prstGeom prst="rect">
            <a:avLst/>
          </a:prstGeom>
        </p:spPr>
        <p:txBody>
          <a:bodyPr wrap="none" fromWordArt="1">
            <a:prstTxWarp prst="textPlain">
              <a:avLst>
                <a:gd name="adj" fmla="val 50000"/>
              </a:avLst>
            </a:prstTxWarp>
          </a:bodyPr>
          <a:lstStyle/>
          <a:p>
            <a:pPr algn="ctr" rtl="1"/>
            <a:r>
              <a:rPr lang="fa-IR" sz="1400" kern="10">
                <a:ln w="9525">
                  <a:noFill/>
                  <a:round/>
                  <a:headEnd/>
                  <a:tailEnd/>
                </a:ln>
                <a:latin typeface="Mitra"/>
              </a:rPr>
              <a:t>تقاطع</a:t>
            </a:r>
          </a:p>
        </p:txBody>
      </p:sp>
      <p:sp>
        <p:nvSpPr>
          <p:cNvPr id="243723" name="WordArt 11"/>
          <p:cNvSpPr>
            <a:spLocks noChangeArrowheads="1" noChangeShapeType="1" noTextEdit="1"/>
          </p:cNvSpPr>
          <p:nvPr/>
        </p:nvSpPr>
        <p:spPr bwMode="auto">
          <a:xfrm>
            <a:off x="8985250" y="4116389"/>
            <a:ext cx="304800" cy="257175"/>
          </a:xfrm>
          <a:prstGeom prst="rect">
            <a:avLst/>
          </a:prstGeom>
        </p:spPr>
        <p:txBody>
          <a:bodyPr wrap="none" fromWordArt="1">
            <a:prstTxWarp prst="textPlain">
              <a:avLst>
                <a:gd name="adj" fmla="val 50000"/>
              </a:avLst>
            </a:prstTxWarp>
          </a:bodyPr>
          <a:lstStyle/>
          <a:p>
            <a:pPr algn="ctr" rtl="1"/>
            <a:r>
              <a:rPr lang="fa-IR" sz="1400" kern="10">
                <a:ln w="9525">
                  <a:noFill/>
                  <a:round/>
                  <a:headEnd/>
                  <a:tailEnd/>
                </a:ln>
                <a:latin typeface="Mitra"/>
              </a:rPr>
              <a:t>جهش</a:t>
            </a: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Slide Number Placeholder 5"/>
          <p:cNvSpPr txBox="1">
            <a:spLocks noGrp="1"/>
          </p:cNvSpPr>
          <p:nvPr/>
        </p:nvSpPr>
        <p:spPr bwMode="auto">
          <a:xfrm>
            <a:off x="8077200" y="6248400"/>
            <a:ext cx="1905000" cy="457200"/>
          </a:xfrm>
          <a:prstGeom prst="rect">
            <a:avLst/>
          </a:prstGeom>
          <a:noFill/>
          <a:ln>
            <a:miter lim="800000"/>
            <a:headEnd/>
            <a:tailEnd/>
          </a:ln>
        </p:spPr>
        <p:txBody>
          <a:bodyPr/>
          <a:lstStyle/>
          <a:p>
            <a:pPr algn="r">
              <a:defRPr/>
            </a:pPr>
            <a:fld id="{288963E6-86F5-4B66-97DC-5B31217BCD49}" type="slidenum">
              <a:rPr lang="fa-IR" sz="1400">
                <a:cs typeface="Times New Roman" pitchFamily="18" charset="0"/>
              </a:rPr>
              <a:pPr algn="r">
                <a:defRPr/>
              </a:pPr>
              <a:t>125</a:t>
            </a:fld>
            <a:endParaRPr lang="en-US" sz="1400">
              <a:cs typeface="Times New Roman" pitchFamily="18" charset="0"/>
            </a:endParaRPr>
          </a:p>
        </p:txBody>
      </p:sp>
      <p:sp>
        <p:nvSpPr>
          <p:cNvPr id="140291" name="Text Box 2"/>
          <p:cNvSpPr txBox="1">
            <a:spLocks noChangeArrowheads="1"/>
          </p:cNvSpPr>
          <p:nvPr/>
        </p:nvSpPr>
        <p:spPr bwMode="auto">
          <a:xfrm>
            <a:off x="1919289" y="1041401"/>
            <a:ext cx="7316787" cy="701675"/>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pPr algn="r" eaLnBrk="0" hangingPunct="0">
              <a:spcBef>
                <a:spcPct val="50000"/>
              </a:spcBef>
            </a:pPr>
            <a:r>
              <a:rPr lang="fa-IR" sz="4000">
                <a:latin typeface="Times New Roman" pitchFamily="18" charset="0"/>
                <a:cs typeface="Homa" pitchFamily="2" charset="-78"/>
              </a:rPr>
              <a:t>جست و جوی آگاهانه و اکتشاف</a:t>
            </a:r>
            <a:endParaRPr lang="en-US" sz="4000">
              <a:latin typeface="Times New Roman" pitchFamily="18" charset="0"/>
              <a:cs typeface="Homa" pitchFamily="2" charset="-78"/>
            </a:endParaRPr>
          </a:p>
        </p:txBody>
      </p:sp>
      <p:sp>
        <p:nvSpPr>
          <p:cNvPr id="140292" name="Oval 3"/>
          <p:cNvSpPr>
            <a:spLocks noChangeArrowheads="1"/>
          </p:cNvSpPr>
          <p:nvPr/>
        </p:nvSpPr>
        <p:spPr bwMode="auto">
          <a:xfrm>
            <a:off x="6083300" y="2413000"/>
            <a:ext cx="381000" cy="381000"/>
          </a:xfrm>
          <a:prstGeom prst="ellipse">
            <a:avLst/>
          </a:prstGeom>
          <a:solidFill>
            <a:schemeClr val="bg1"/>
          </a:solidFill>
          <a:ln w="9525">
            <a:solidFill>
              <a:schemeClr val="tx1"/>
            </a:solidFill>
            <a:round/>
            <a:headEnd/>
            <a:tailEnd/>
          </a:ln>
        </p:spPr>
        <p:txBody>
          <a:bodyPr wrap="none" anchor="ctr"/>
          <a:lstStyle/>
          <a:p>
            <a:pPr algn="ctr"/>
            <a:r>
              <a:rPr lang="en-US" sz="1000"/>
              <a:t>A/100</a:t>
            </a:r>
          </a:p>
        </p:txBody>
      </p:sp>
      <p:sp>
        <p:nvSpPr>
          <p:cNvPr id="140293" name="Oval 4"/>
          <p:cNvSpPr>
            <a:spLocks noChangeArrowheads="1"/>
          </p:cNvSpPr>
          <p:nvPr/>
        </p:nvSpPr>
        <p:spPr bwMode="auto">
          <a:xfrm>
            <a:off x="2501900" y="3098800"/>
            <a:ext cx="381000" cy="381000"/>
          </a:xfrm>
          <a:prstGeom prst="ellipse">
            <a:avLst/>
          </a:prstGeom>
          <a:solidFill>
            <a:schemeClr val="bg1"/>
          </a:solidFill>
          <a:ln w="9525">
            <a:solidFill>
              <a:schemeClr val="tx1"/>
            </a:solidFill>
            <a:round/>
            <a:headEnd/>
            <a:tailEnd/>
          </a:ln>
        </p:spPr>
        <p:txBody>
          <a:bodyPr wrap="none" anchor="ctr"/>
          <a:lstStyle/>
          <a:p>
            <a:pPr algn="ctr"/>
            <a:r>
              <a:rPr lang="en-US" sz="1000"/>
              <a:t>B/80</a:t>
            </a:r>
          </a:p>
        </p:txBody>
      </p:sp>
      <p:sp>
        <p:nvSpPr>
          <p:cNvPr id="140294" name="Oval 5"/>
          <p:cNvSpPr>
            <a:spLocks noChangeArrowheads="1"/>
          </p:cNvSpPr>
          <p:nvPr/>
        </p:nvSpPr>
        <p:spPr bwMode="auto">
          <a:xfrm>
            <a:off x="6616700" y="3098800"/>
            <a:ext cx="381000" cy="381000"/>
          </a:xfrm>
          <a:prstGeom prst="ellipse">
            <a:avLst/>
          </a:prstGeom>
          <a:solidFill>
            <a:schemeClr val="bg1"/>
          </a:solidFill>
          <a:ln w="9525">
            <a:solidFill>
              <a:schemeClr val="tx1"/>
            </a:solidFill>
            <a:round/>
            <a:headEnd/>
            <a:tailEnd/>
          </a:ln>
        </p:spPr>
        <p:txBody>
          <a:bodyPr wrap="none" anchor="ctr"/>
          <a:lstStyle/>
          <a:p>
            <a:pPr algn="ctr"/>
            <a:r>
              <a:rPr lang="en-US" sz="1000"/>
              <a:t>C/95</a:t>
            </a:r>
          </a:p>
        </p:txBody>
      </p:sp>
      <p:sp>
        <p:nvSpPr>
          <p:cNvPr id="140295" name="Oval 6"/>
          <p:cNvSpPr>
            <a:spLocks noChangeArrowheads="1"/>
          </p:cNvSpPr>
          <p:nvPr/>
        </p:nvSpPr>
        <p:spPr bwMode="auto">
          <a:xfrm>
            <a:off x="1816100" y="3814763"/>
            <a:ext cx="381000" cy="381000"/>
          </a:xfrm>
          <a:prstGeom prst="ellipse">
            <a:avLst/>
          </a:prstGeom>
          <a:solidFill>
            <a:schemeClr val="bg1"/>
          </a:solidFill>
          <a:ln w="9525">
            <a:solidFill>
              <a:schemeClr val="tx1"/>
            </a:solidFill>
            <a:round/>
            <a:headEnd/>
            <a:tailEnd/>
          </a:ln>
        </p:spPr>
        <p:txBody>
          <a:bodyPr wrap="none" anchor="ctr"/>
          <a:lstStyle/>
          <a:p>
            <a:pPr algn="ctr"/>
            <a:r>
              <a:rPr lang="en-US" sz="1000"/>
              <a:t>E/86</a:t>
            </a:r>
          </a:p>
        </p:txBody>
      </p:sp>
      <p:sp>
        <p:nvSpPr>
          <p:cNvPr id="140296" name="Oval 7"/>
          <p:cNvSpPr>
            <a:spLocks noChangeArrowheads="1"/>
          </p:cNvSpPr>
          <p:nvPr/>
        </p:nvSpPr>
        <p:spPr bwMode="auto">
          <a:xfrm>
            <a:off x="3644900" y="3814763"/>
            <a:ext cx="381000" cy="381000"/>
          </a:xfrm>
          <a:prstGeom prst="ellipse">
            <a:avLst/>
          </a:prstGeom>
          <a:solidFill>
            <a:schemeClr val="bg1"/>
          </a:solidFill>
          <a:ln w="9525">
            <a:solidFill>
              <a:schemeClr val="tx1"/>
            </a:solidFill>
            <a:round/>
            <a:headEnd/>
            <a:tailEnd/>
          </a:ln>
        </p:spPr>
        <p:txBody>
          <a:bodyPr wrap="none" anchor="ctr"/>
          <a:lstStyle/>
          <a:p>
            <a:pPr algn="ctr"/>
            <a:r>
              <a:rPr lang="en-US" sz="1000"/>
              <a:t>F/78</a:t>
            </a:r>
          </a:p>
        </p:txBody>
      </p:sp>
      <p:sp>
        <p:nvSpPr>
          <p:cNvPr id="140297" name="Oval 8"/>
          <p:cNvSpPr>
            <a:spLocks noChangeArrowheads="1"/>
          </p:cNvSpPr>
          <p:nvPr/>
        </p:nvSpPr>
        <p:spPr bwMode="auto">
          <a:xfrm>
            <a:off x="5930900" y="3814763"/>
            <a:ext cx="381000" cy="381000"/>
          </a:xfrm>
          <a:prstGeom prst="ellipse">
            <a:avLst/>
          </a:prstGeom>
          <a:solidFill>
            <a:schemeClr val="bg1"/>
          </a:solidFill>
          <a:ln w="9525">
            <a:solidFill>
              <a:schemeClr val="tx1"/>
            </a:solidFill>
            <a:round/>
            <a:headEnd/>
            <a:tailEnd/>
          </a:ln>
        </p:spPr>
        <p:txBody>
          <a:bodyPr wrap="none" anchor="ctr"/>
          <a:lstStyle/>
          <a:p>
            <a:pPr algn="ctr"/>
            <a:r>
              <a:rPr lang="en-US" sz="1000"/>
              <a:t>G/90</a:t>
            </a:r>
          </a:p>
        </p:txBody>
      </p:sp>
      <p:sp>
        <p:nvSpPr>
          <p:cNvPr id="140298" name="Oval 9"/>
          <p:cNvSpPr>
            <a:spLocks noChangeArrowheads="1"/>
          </p:cNvSpPr>
          <p:nvPr/>
        </p:nvSpPr>
        <p:spPr bwMode="auto">
          <a:xfrm>
            <a:off x="7531100" y="3814763"/>
            <a:ext cx="381000" cy="381000"/>
          </a:xfrm>
          <a:prstGeom prst="ellipse">
            <a:avLst/>
          </a:prstGeom>
          <a:solidFill>
            <a:schemeClr val="bg1"/>
          </a:solidFill>
          <a:ln w="9525">
            <a:solidFill>
              <a:schemeClr val="tx1"/>
            </a:solidFill>
            <a:round/>
            <a:headEnd/>
            <a:tailEnd/>
          </a:ln>
        </p:spPr>
        <p:txBody>
          <a:bodyPr wrap="none" anchor="ctr"/>
          <a:lstStyle/>
          <a:p>
            <a:pPr algn="ctr"/>
            <a:r>
              <a:rPr lang="en-US" sz="1000"/>
              <a:t>T/60</a:t>
            </a:r>
          </a:p>
        </p:txBody>
      </p:sp>
      <p:sp>
        <p:nvSpPr>
          <p:cNvPr id="140299" name="Oval 10"/>
          <p:cNvSpPr>
            <a:spLocks noChangeArrowheads="1"/>
          </p:cNvSpPr>
          <p:nvPr/>
        </p:nvSpPr>
        <p:spPr bwMode="auto">
          <a:xfrm>
            <a:off x="1587500" y="4470400"/>
            <a:ext cx="381000" cy="381000"/>
          </a:xfrm>
          <a:prstGeom prst="ellipse">
            <a:avLst/>
          </a:prstGeom>
          <a:solidFill>
            <a:schemeClr val="bg1"/>
          </a:solidFill>
          <a:ln w="9525">
            <a:solidFill>
              <a:schemeClr val="tx1"/>
            </a:solidFill>
            <a:round/>
            <a:headEnd/>
            <a:tailEnd/>
          </a:ln>
        </p:spPr>
        <p:txBody>
          <a:bodyPr wrap="none" anchor="ctr"/>
          <a:lstStyle/>
          <a:p>
            <a:pPr algn="ctr"/>
            <a:r>
              <a:rPr lang="en-US" sz="1000"/>
              <a:t>H/80</a:t>
            </a:r>
          </a:p>
        </p:txBody>
      </p:sp>
      <p:sp>
        <p:nvSpPr>
          <p:cNvPr id="140300" name="Oval 11"/>
          <p:cNvSpPr>
            <a:spLocks noChangeArrowheads="1"/>
          </p:cNvSpPr>
          <p:nvPr/>
        </p:nvSpPr>
        <p:spPr bwMode="auto">
          <a:xfrm>
            <a:off x="2120900" y="4470400"/>
            <a:ext cx="381000" cy="381000"/>
          </a:xfrm>
          <a:prstGeom prst="ellipse">
            <a:avLst/>
          </a:prstGeom>
          <a:solidFill>
            <a:schemeClr val="bg1"/>
          </a:solidFill>
          <a:ln w="9525">
            <a:solidFill>
              <a:schemeClr val="tx1"/>
            </a:solidFill>
            <a:round/>
            <a:headEnd/>
            <a:tailEnd/>
          </a:ln>
        </p:spPr>
        <p:txBody>
          <a:bodyPr wrap="none" anchor="ctr"/>
          <a:lstStyle/>
          <a:p>
            <a:pPr algn="ctr"/>
            <a:r>
              <a:rPr lang="en-US" sz="1000"/>
              <a:t>J/82</a:t>
            </a:r>
          </a:p>
        </p:txBody>
      </p:sp>
      <p:sp>
        <p:nvSpPr>
          <p:cNvPr id="140301" name="Oval 12"/>
          <p:cNvSpPr>
            <a:spLocks noChangeArrowheads="1"/>
          </p:cNvSpPr>
          <p:nvPr/>
        </p:nvSpPr>
        <p:spPr bwMode="auto">
          <a:xfrm>
            <a:off x="4483100" y="4470400"/>
            <a:ext cx="381000" cy="381000"/>
          </a:xfrm>
          <a:prstGeom prst="ellipse">
            <a:avLst/>
          </a:prstGeom>
          <a:solidFill>
            <a:schemeClr val="bg1"/>
          </a:solidFill>
          <a:ln w="9525">
            <a:solidFill>
              <a:schemeClr val="tx1"/>
            </a:solidFill>
            <a:round/>
            <a:headEnd/>
            <a:tailEnd/>
          </a:ln>
        </p:spPr>
        <p:txBody>
          <a:bodyPr wrap="none" anchor="ctr"/>
          <a:lstStyle/>
          <a:p>
            <a:pPr algn="ctr"/>
            <a:r>
              <a:rPr lang="en-US" sz="1000"/>
              <a:t>N/72</a:t>
            </a:r>
          </a:p>
        </p:txBody>
      </p:sp>
      <p:sp>
        <p:nvSpPr>
          <p:cNvPr id="140302" name="Oval 13"/>
          <p:cNvSpPr>
            <a:spLocks noChangeArrowheads="1"/>
          </p:cNvSpPr>
          <p:nvPr/>
        </p:nvSpPr>
        <p:spPr bwMode="auto">
          <a:xfrm>
            <a:off x="6235700" y="4470400"/>
            <a:ext cx="381000" cy="381000"/>
          </a:xfrm>
          <a:prstGeom prst="ellipse">
            <a:avLst/>
          </a:prstGeom>
          <a:solidFill>
            <a:schemeClr val="bg1"/>
          </a:solidFill>
          <a:ln w="9525">
            <a:solidFill>
              <a:schemeClr val="tx1"/>
            </a:solidFill>
            <a:round/>
            <a:headEnd/>
            <a:tailEnd/>
          </a:ln>
        </p:spPr>
        <p:txBody>
          <a:bodyPr wrap="none" anchor="ctr"/>
          <a:lstStyle/>
          <a:p>
            <a:pPr algn="ctr"/>
            <a:r>
              <a:rPr lang="en-US" sz="1000"/>
              <a:t>L/80</a:t>
            </a:r>
          </a:p>
        </p:txBody>
      </p:sp>
      <p:sp>
        <p:nvSpPr>
          <p:cNvPr id="140303" name="Oval 14"/>
          <p:cNvSpPr>
            <a:spLocks noChangeArrowheads="1"/>
          </p:cNvSpPr>
          <p:nvPr/>
        </p:nvSpPr>
        <p:spPr bwMode="auto">
          <a:xfrm>
            <a:off x="5702300" y="4470400"/>
            <a:ext cx="381000" cy="381000"/>
          </a:xfrm>
          <a:prstGeom prst="ellipse">
            <a:avLst/>
          </a:prstGeom>
          <a:solidFill>
            <a:schemeClr val="bg1"/>
          </a:solidFill>
          <a:ln w="9525">
            <a:solidFill>
              <a:schemeClr val="tx1"/>
            </a:solidFill>
            <a:round/>
            <a:headEnd/>
            <a:tailEnd/>
          </a:ln>
        </p:spPr>
        <p:txBody>
          <a:bodyPr wrap="none" anchor="ctr"/>
          <a:lstStyle/>
          <a:p>
            <a:pPr algn="ctr"/>
            <a:r>
              <a:rPr lang="en-US" sz="1000"/>
              <a:t>K/85</a:t>
            </a:r>
          </a:p>
        </p:txBody>
      </p:sp>
      <p:sp>
        <p:nvSpPr>
          <p:cNvPr id="140304" name="Oval 15"/>
          <p:cNvSpPr>
            <a:spLocks noChangeArrowheads="1"/>
          </p:cNvSpPr>
          <p:nvPr/>
        </p:nvSpPr>
        <p:spPr bwMode="auto">
          <a:xfrm>
            <a:off x="7112000" y="4470400"/>
            <a:ext cx="381000" cy="381000"/>
          </a:xfrm>
          <a:prstGeom prst="ellipse">
            <a:avLst/>
          </a:prstGeom>
          <a:solidFill>
            <a:schemeClr val="bg1"/>
          </a:solidFill>
          <a:ln w="9525">
            <a:solidFill>
              <a:schemeClr val="tx1"/>
            </a:solidFill>
            <a:round/>
            <a:headEnd/>
            <a:tailEnd/>
          </a:ln>
        </p:spPr>
        <p:txBody>
          <a:bodyPr wrap="none" anchor="ctr"/>
          <a:lstStyle/>
          <a:p>
            <a:pPr algn="ctr"/>
            <a:r>
              <a:rPr lang="en-US" sz="1000"/>
              <a:t>W/52</a:t>
            </a:r>
          </a:p>
        </p:txBody>
      </p:sp>
      <p:sp>
        <p:nvSpPr>
          <p:cNvPr id="140305" name="Oval 16"/>
          <p:cNvSpPr>
            <a:spLocks noChangeArrowheads="1"/>
          </p:cNvSpPr>
          <p:nvPr/>
        </p:nvSpPr>
        <p:spPr bwMode="auto">
          <a:xfrm>
            <a:off x="7912100" y="4470400"/>
            <a:ext cx="381000" cy="381000"/>
          </a:xfrm>
          <a:prstGeom prst="ellipse">
            <a:avLst/>
          </a:prstGeom>
          <a:solidFill>
            <a:schemeClr val="bg1"/>
          </a:solidFill>
          <a:ln w="9525">
            <a:solidFill>
              <a:schemeClr val="tx1"/>
            </a:solidFill>
            <a:round/>
            <a:headEnd/>
            <a:tailEnd/>
          </a:ln>
        </p:spPr>
        <p:txBody>
          <a:bodyPr wrap="none" anchor="ctr"/>
          <a:lstStyle/>
          <a:p>
            <a:pPr algn="ctr"/>
            <a:r>
              <a:rPr lang="en-US" sz="1000"/>
              <a:t>X/58</a:t>
            </a:r>
          </a:p>
        </p:txBody>
      </p:sp>
      <p:cxnSp>
        <p:nvCxnSpPr>
          <p:cNvPr id="140306" name="AutoShape 17"/>
          <p:cNvCxnSpPr>
            <a:cxnSpLocks noChangeShapeType="1"/>
            <a:stCxn id="140292" idx="4"/>
            <a:endCxn id="140293" idx="0"/>
          </p:cNvCxnSpPr>
          <p:nvPr/>
        </p:nvCxnSpPr>
        <p:spPr bwMode="auto">
          <a:xfrm flipH="1">
            <a:off x="2692400" y="2794000"/>
            <a:ext cx="3581400" cy="304800"/>
          </a:xfrm>
          <a:prstGeom prst="straightConnector1">
            <a:avLst/>
          </a:prstGeom>
          <a:noFill/>
          <a:ln w="9525">
            <a:solidFill>
              <a:schemeClr val="tx1"/>
            </a:solidFill>
            <a:round/>
            <a:headEnd/>
            <a:tailEnd/>
          </a:ln>
        </p:spPr>
      </p:cxnSp>
      <p:cxnSp>
        <p:nvCxnSpPr>
          <p:cNvPr id="140307" name="AutoShape 18"/>
          <p:cNvCxnSpPr>
            <a:cxnSpLocks noChangeShapeType="1"/>
            <a:stCxn id="140292" idx="4"/>
            <a:endCxn id="140294" idx="0"/>
          </p:cNvCxnSpPr>
          <p:nvPr/>
        </p:nvCxnSpPr>
        <p:spPr bwMode="auto">
          <a:xfrm>
            <a:off x="6273800" y="2794000"/>
            <a:ext cx="533400" cy="304800"/>
          </a:xfrm>
          <a:prstGeom prst="straightConnector1">
            <a:avLst/>
          </a:prstGeom>
          <a:noFill/>
          <a:ln w="9525">
            <a:solidFill>
              <a:schemeClr val="tx1"/>
            </a:solidFill>
            <a:round/>
            <a:headEnd/>
            <a:tailEnd/>
          </a:ln>
        </p:spPr>
      </p:cxnSp>
      <p:cxnSp>
        <p:nvCxnSpPr>
          <p:cNvPr id="140308" name="AutoShape 19"/>
          <p:cNvCxnSpPr>
            <a:cxnSpLocks noChangeShapeType="1"/>
            <a:stCxn id="140293" idx="4"/>
            <a:endCxn id="140295" idx="0"/>
          </p:cNvCxnSpPr>
          <p:nvPr/>
        </p:nvCxnSpPr>
        <p:spPr bwMode="auto">
          <a:xfrm flipH="1">
            <a:off x="2006600" y="3479801"/>
            <a:ext cx="685800" cy="334963"/>
          </a:xfrm>
          <a:prstGeom prst="straightConnector1">
            <a:avLst/>
          </a:prstGeom>
          <a:noFill/>
          <a:ln w="9525">
            <a:solidFill>
              <a:schemeClr val="tx1"/>
            </a:solidFill>
            <a:round/>
            <a:headEnd/>
            <a:tailEnd/>
          </a:ln>
        </p:spPr>
      </p:cxnSp>
      <p:cxnSp>
        <p:nvCxnSpPr>
          <p:cNvPr id="140309" name="AutoShape 20"/>
          <p:cNvCxnSpPr>
            <a:cxnSpLocks noChangeShapeType="1"/>
            <a:stCxn id="140293" idx="4"/>
            <a:endCxn id="140296" idx="0"/>
          </p:cNvCxnSpPr>
          <p:nvPr/>
        </p:nvCxnSpPr>
        <p:spPr bwMode="auto">
          <a:xfrm>
            <a:off x="2692400" y="3479801"/>
            <a:ext cx="1143000" cy="334963"/>
          </a:xfrm>
          <a:prstGeom prst="straightConnector1">
            <a:avLst/>
          </a:prstGeom>
          <a:noFill/>
          <a:ln w="9525">
            <a:solidFill>
              <a:schemeClr val="tx1"/>
            </a:solidFill>
            <a:round/>
            <a:headEnd/>
            <a:tailEnd/>
          </a:ln>
        </p:spPr>
      </p:cxnSp>
      <p:cxnSp>
        <p:nvCxnSpPr>
          <p:cNvPr id="140310" name="AutoShape 21"/>
          <p:cNvCxnSpPr>
            <a:cxnSpLocks noChangeShapeType="1"/>
            <a:stCxn id="140294" idx="4"/>
            <a:endCxn id="140297" idx="0"/>
          </p:cNvCxnSpPr>
          <p:nvPr/>
        </p:nvCxnSpPr>
        <p:spPr bwMode="auto">
          <a:xfrm flipH="1">
            <a:off x="6121400" y="3479801"/>
            <a:ext cx="685800" cy="334963"/>
          </a:xfrm>
          <a:prstGeom prst="straightConnector1">
            <a:avLst/>
          </a:prstGeom>
          <a:noFill/>
          <a:ln w="9525">
            <a:solidFill>
              <a:schemeClr val="tx1"/>
            </a:solidFill>
            <a:round/>
            <a:headEnd/>
            <a:tailEnd/>
          </a:ln>
        </p:spPr>
      </p:cxnSp>
      <p:cxnSp>
        <p:nvCxnSpPr>
          <p:cNvPr id="140311" name="AutoShape 22"/>
          <p:cNvCxnSpPr>
            <a:cxnSpLocks noChangeShapeType="1"/>
            <a:stCxn id="140294" idx="4"/>
            <a:endCxn id="140298" idx="0"/>
          </p:cNvCxnSpPr>
          <p:nvPr/>
        </p:nvCxnSpPr>
        <p:spPr bwMode="auto">
          <a:xfrm>
            <a:off x="6807200" y="3479801"/>
            <a:ext cx="914400" cy="334963"/>
          </a:xfrm>
          <a:prstGeom prst="straightConnector1">
            <a:avLst/>
          </a:prstGeom>
          <a:noFill/>
          <a:ln w="9525">
            <a:solidFill>
              <a:schemeClr val="tx1"/>
            </a:solidFill>
            <a:round/>
            <a:headEnd/>
            <a:tailEnd/>
          </a:ln>
        </p:spPr>
      </p:cxnSp>
      <p:cxnSp>
        <p:nvCxnSpPr>
          <p:cNvPr id="140312" name="AutoShape 23"/>
          <p:cNvCxnSpPr>
            <a:cxnSpLocks noChangeShapeType="1"/>
            <a:stCxn id="140295" idx="4"/>
            <a:endCxn id="140299" idx="0"/>
          </p:cNvCxnSpPr>
          <p:nvPr/>
        </p:nvCxnSpPr>
        <p:spPr bwMode="auto">
          <a:xfrm flipH="1">
            <a:off x="1778000" y="4195764"/>
            <a:ext cx="228600" cy="274637"/>
          </a:xfrm>
          <a:prstGeom prst="straightConnector1">
            <a:avLst/>
          </a:prstGeom>
          <a:noFill/>
          <a:ln w="9525">
            <a:solidFill>
              <a:schemeClr val="tx1"/>
            </a:solidFill>
            <a:round/>
            <a:headEnd/>
            <a:tailEnd/>
          </a:ln>
        </p:spPr>
      </p:cxnSp>
      <p:cxnSp>
        <p:nvCxnSpPr>
          <p:cNvPr id="140313" name="AutoShape 24"/>
          <p:cNvCxnSpPr>
            <a:cxnSpLocks noChangeShapeType="1"/>
            <a:stCxn id="140295" idx="4"/>
            <a:endCxn id="140300" idx="0"/>
          </p:cNvCxnSpPr>
          <p:nvPr/>
        </p:nvCxnSpPr>
        <p:spPr bwMode="auto">
          <a:xfrm>
            <a:off x="2006600" y="4195764"/>
            <a:ext cx="304800" cy="274637"/>
          </a:xfrm>
          <a:prstGeom prst="straightConnector1">
            <a:avLst/>
          </a:prstGeom>
          <a:noFill/>
          <a:ln w="9525">
            <a:solidFill>
              <a:schemeClr val="tx1"/>
            </a:solidFill>
            <a:round/>
            <a:headEnd/>
            <a:tailEnd/>
          </a:ln>
        </p:spPr>
      </p:cxnSp>
      <p:cxnSp>
        <p:nvCxnSpPr>
          <p:cNvPr id="140314" name="AutoShape 25"/>
          <p:cNvCxnSpPr>
            <a:cxnSpLocks noChangeShapeType="1"/>
            <a:stCxn id="140296" idx="4"/>
            <a:endCxn id="140301" idx="0"/>
          </p:cNvCxnSpPr>
          <p:nvPr/>
        </p:nvCxnSpPr>
        <p:spPr bwMode="auto">
          <a:xfrm>
            <a:off x="3835400" y="4195764"/>
            <a:ext cx="838200" cy="274637"/>
          </a:xfrm>
          <a:prstGeom prst="straightConnector1">
            <a:avLst/>
          </a:prstGeom>
          <a:noFill/>
          <a:ln w="9525">
            <a:solidFill>
              <a:schemeClr val="tx1"/>
            </a:solidFill>
            <a:round/>
            <a:headEnd/>
            <a:tailEnd/>
          </a:ln>
        </p:spPr>
      </p:cxnSp>
      <p:cxnSp>
        <p:nvCxnSpPr>
          <p:cNvPr id="140315" name="AutoShape 26"/>
          <p:cNvCxnSpPr>
            <a:cxnSpLocks noChangeShapeType="1"/>
            <a:stCxn id="140297" idx="4"/>
            <a:endCxn id="140303" idx="0"/>
          </p:cNvCxnSpPr>
          <p:nvPr/>
        </p:nvCxnSpPr>
        <p:spPr bwMode="auto">
          <a:xfrm flipH="1">
            <a:off x="5892800" y="4195764"/>
            <a:ext cx="228600" cy="274637"/>
          </a:xfrm>
          <a:prstGeom prst="straightConnector1">
            <a:avLst/>
          </a:prstGeom>
          <a:noFill/>
          <a:ln w="9525">
            <a:solidFill>
              <a:schemeClr val="tx1"/>
            </a:solidFill>
            <a:round/>
            <a:headEnd/>
            <a:tailEnd/>
          </a:ln>
        </p:spPr>
      </p:cxnSp>
      <p:cxnSp>
        <p:nvCxnSpPr>
          <p:cNvPr id="140316" name="AutoShape 27"/>
          <p:cNvCxnSpPr>
            <a:cxnSpLocks noChangeShapeType="1"/>
            <a:stCxn id="140298" idx="4"/>
            <a:endCxn id="140304" idx="0"/>
          </p:cNvCxnSpPr>
          <p:nvPr/>
        </p:nvCxnSpPr>
        <p:spPr bwMode="auto">
          <a:xfrm flipH="1">
            <a:off x="7302500" y="4195764"/>
            <a:ext cx="419100" cy="274637"/>
          </a:xfrm>
          <a:prstGeom prst="straightConnector1">
            <a:avLst/>
          </a:prstGeom>
          <a:noFill/>
          <a:ln w="9525">
            <a:solidFill>
              <a:schemeClr val="tx1"/>
            </a:solidFill>
            <a:round/>
            <a:headEnd/>
            <a:tailEnd/>
          </a:ln>
        </p:spPr>
      </p:cxnSp>
      <p:cxnSp>
        <p:nvCxnSpPr>
          <p:cNvPr id="140317" name="AutoShape 28"/>
          <p:cNvCxnSpPr>
            <a:cxnSpLocks noChangeShapeType="1"/>
            <a:stCxn id="140298" idx="4"/>
            <a:endCxn id="140305" idx="0"/>
          </p:cNvCxnSpPr>
          <p:nvPr/>
        </p:nvCxnSpPr>
        <p:spPr bwMode="auto">
          <a:xfrm>
            <a:off x="7721600" y="4195764"/>
            <a:ext cx="381000" cy="274637"/>
          </a:xfrm>
          <a:prstGeom prst="straightConnector1">
            <a:avLst/>
          </a:prstGeom>
          <a:noFill/>
          <a:ln w="9525">
            <a:solidFill>
              <a:schemeClr val="tx1"/>
            </a:solidFill>
            <a:round/>
            <a:headEnd/>
            <a:tailEnd/>
          </a:ln>
        </p:spPr>
      </p:cxnSp>
      <p:cxnSp>
        <p:nvCxnSpPr>
          <p:cNvPr id="140318" name="AutoShape 29"/>
          <p:cNvCxnSpPr>
            <a:cxnSpLocks noChangeShapeType="1"/>
            <a:stCxn id="140297" idx="4"/>
            <a:endCxn id="140302" idx="0"/>
          </p:cNvCxnSpPr>
          <p:nvPr/>
        </p:nvCxnSpPr>
        <p:spPr bwMode="auto">
          <a:xfrm>
            <a:off x="6121400" y="4195764"/>
            <a:ext cx="304800" cy="274637"/>
          </a:xfrm>
          <a:prstGeom prst="straightConnector1">
            <a:avLst/>
          </a:prstGeom>
          <a:noFill/>
          <a:ln w="9525">
            <a:solidFill>
              <a:schemeClr val="tx1"/>
            </a:solidFill>
            <a:round/>
            <a:headEnd/>
            <a:tailEnd/>
          </a:ln>
        </p:spPr>
      </p:cxnSp>
      <p:sp>
        <p:nvSpPr>
          <p:cNvPr id="140319" name="Oval 30"/>
          <p:cNvSpPr>
            <a:spLocks noChangeArrowheads="1"/>
          </p:cNvSpPr>
          <p:nvPr/>
        </p:nvSpPr>
        <p:spPr bwMode="auto">
          <a:xfrm>
            <a:off x="2959100" y="4470400"/>
            <a:ext cx="381000" cy="381000"/>
          </a:xfrm>
          <a:prstGeom prst="ellipse">
            <a:avLst/>
          </a:prstGeom>
          <a:solidFill>
            <a:schemeClr val="bg1"/>
          </a:solidFill>
          <a:ln w="9525">
            <a:solidFill>
              <a:schemeClr val="tx1"/>
            </a:solidFill>
            <a:round/>
            <a:headEnd/>
            <a:tailEnd/>
          </a:ln>
        </p:spPr>
        <p:txBody>
          <a:bodyPr wrap="none" anchor="ctr"/>
          <a:lstStyle/>
          <a:p>
            <a:pPr algn="ctr"/>
            <a:r>
              <a:rPr lang="en-US" sz="1000"/>
              <a:t>M/75</a:t>
            </a:r>
          </a:p>
        </p:txBody>
      </p:sp>
      <p:sp>
        <p:nvSpPr>
          <p:cNvPr id="140320" name="Oval 31"/>
          <p:cNvSpPr>
            <a:spLocks noChangeArrowheads="1"/>
          </p:cNvSpPr>
          <p:nvPr/>
        </p:nvSpPr>
        <p:spPr bwMode="auto">
          <a:xfrm>
            <a:off x="6807200" y="5232400"/>
            <a:ext cx="381000" cy="381000"/>
          </a:xfrm>
          <a:prstGeom prst="ellipse">
            <a:avLst/>
          </a:prstGeom>
          <a:solidFill>
            <a:schemeClr val="bg1"/>
          </a:solidFill>
          <a:ln w="9525">
            <a:solidFill>
              <a:schemeClr val="tx1"/>
            </a:solidFill>
            <a:round/>
            <a:headEnd/>
            <a:tailEnd/>
          </a:ln>
        </p:spPr>
        <p:txBody>
          <a:bodyPr wrap="none" anchor="ctr"/>
          <a:lstStyle/>
          <a:p>
            <a:pPr algn="ctr"/>
            <a:r>
              <a:rPr lang="en-US" sz="1000"/>
              <a:t>Y/47</a:t>
            </a:r>
          </a:p>
        </p:txBody>
      </p:sp>
      <p:sp>
        <p:nvSpPr>
          <p:cNvPr id="140321" name="Oval 32"/>
          <p:cNvSpPr>
            <a:spLocks noChangeArrowheads="1"/>
          </p:cNvSpPr>
          <p:nvPr/>
        </p:nvSpPr>
        <p:spPr bwMode="auto">
          <a:xfrm>
            <a:off x="7340600" y="5232400"/>
            <a:ext cx="381000" cy="381000"/>
          </a:xfrm>
          <a:prstGeom prst="ellipse">
            <a:avLst/>
          </a:prstGeom>
          <a:solidFill>
            <a:schemeClr val="bg1"/>
          </a:solidFill>
          <a:ln w="9525">
            <a:solidFill>
              <a:schemeClr val="tx1"/>
            </a:solidFill>
            <a:round/>
            <a:headEnd/>
            <a:tailEnd/>
          </a:ln>
        </p:spPr>
        <p:txBody>
          <a:bodyPr wrap="none" anchor="ctr"/>
          <a:lstStyle/>
          <a:p>
            <a:pPr algn="ctr"/>
            <a:r>
              <a:rPr lang="en-US" sz="1000"/>
              <a:t>Z/50</a:t>
            </a:r>
          </a:p>
        </p:txBody>
      </p:sp>
      <p:sp>
        <p:nvSpPr>
          <p:cNvPr id="140322" name="Oval 33"/>
          <p:cNvSpPr>
            <a:spLocks noChangeArrowheads="1"/>
          </p:cNvSpPr>
          <p:nvPr/>
        </p:nvSpPr>
        <p:spPr bwMode="auto">
          <a:xfrm>
            <a:off x="2730500" y="5232400"/>
            <a:ext cx="381000" cy="381000"/>
          </a:xfrm>
          <a:prstGeom prst="ellipse">
            <a:avLst/>
          </a:prstGeom>
          <a:solidFill>
            <a:schemeClr val="bg1"/>
          </a:solidFill>
          <a:ln w="9525">
            <a:solidFill>
              <a:schemeClr val="tx1"/>
            </a:solidFill>
            <a:round/>
            <a:headEnd/>
            <a:tailEnd/>
          </a:ln>
        </p:spPr>
        <p:txBody>
          <a:bodyPr wrap="none" anchor="ctr"/>
          <a:lstStyle/>
          <a:p>
            <a:pPr algn="ctr"/>
            <a:r>
              <a:rPr lang="en-US" sz="1000"/>
              <a:t>O/78</a:t>
            </a:r>
          </a:p>
        </p:txBody>
      </p:sp>
      <p:sp>
        <p:nvSpPr>
          <p:cNvPr id="140323" name="Oval 34"/>
          <p:cNvSpPr>
            <a:spLocks noChangeArrowheads="1"/>
          </p:cNvSpPr>
          <p:nvPr/>
        </p:nvSpPr>
        <p:spPr bwMode="auto">
          <a:xfrm>
            <a:off x="3263900" y="5232400"/>
            <a:ext cx="381000" cy="381000"/>
          </a:xfrm>
          <a:prstGeom prst="ellipse">
            <a:avLst/>
          </a:prstGeom>
          <a:solidFill>
            <a:schemeClr val="bg1"/>
          </a:solidFill>
          <a:ln w="9525">
            <a:solidFill>
              <a:schemeClr val="tx1"/>
            </a:solidFill>
            <a:round/>
            <a:headEnd/>
            <a:tailEnd/>
          </a:ln>
        </p:spPr>
        <p:txBody>
          <a:bodyPr wrap="none" anchor="ctr"/>
          <a:lstStyle/>
          <a:p>
            <a:pPr algn="ctr"/>
            <a:r>
              <a:rPr lang="en-US" sz="1000"/>
              <a:t>P/79</a:t>
            </a:r>
          </a:p>
        </p:txBody>
      </p:sp>
      <p:cxnSp>
        <p:nvCxnSpPr>
          <p:cNvPr id="140324" name="AutoShape 35"/>
          <p:cNvCxnSpPr>
            <a:cxnSpLocks noChangeShapeType="1"/>
            <a:stCxn id="140296" idx="4"/>
            <a:endCxn id="140319" idx="0"/>
          </p:cNvCxnSpPr>
          <p:nvPr/>
        </p:nvCxnSpPr>
        <p:spPr bwMode="auto">
          <a:xfrm flipH="1">
            <a:off x="3149600" y="4195764"/>
            <a:ext cx="685800" cy="274637"/>
          </a:xfrm>
          <a:prstGeom prst="straightConnector1">
            <a:avLst/>
          </a:prstGeom>
          <a:noFill/>
          <a:ln w="9525">
            <a:solidFill>
              <a:schemeClr val="tx1"/>
            </a:solidFill>
            <a:round/>
            <a:headEnd/>
            <a:tailEnd/>
          </a:ln>
        </p:spPr>
      </p:cxnSp>
      <p:cxnSp>
        <p:nvCxnSpPr>
          <p:cNvPr id="140325" name="AutoShape 36"/>
          <p:cNvCxnSpPr>
            <a:cxnSpLocks noChangeShapeType="1"/>
            <a:stCxn id="140319" idx="4"/>
            <a:endCxn id="140322" idx="0"/>
          </p:cNvCxnSpPr>
          <p:nvPr/>
        </p:nvCxnSpPr>
        <p:spPr bwMode="auto">
          <a:xfrm flipH="1">
            <a:off x="2921000" y="4851400"/>
            <a:ext cx="228600" cy="381000"/>
          </a:xfrm>
          <a:prstGeom prst="straightConnector1">
            <a:avLst/>
          </a:prstGeom>
          <a:noFill/>
          <a:ln w="9525">
            <a:solidFill>
              <a:schemeClr val="tx1"/>
            </a:solidFill>
            <a:round/>
            <a:headEnd/>
            <a:tailEnd/>
          </a:ln>
        </p:spPr>
      </p:cxnSp>
      <p:cxnSp>
        <p:nvCxnSpPr>
          <p:cNvPr id="140326" name="AutoShape 37"/>
          <p:cNvCxnSpPr>
            <a:cxnSpLocks noChangeShapeType="1"/>
            <a:stCxn id="140319" idx="4"/>
            <a:endCxn id="140323" idx="0"/>
          </p:cNvCxnSpPr>
          <p:nvPr/>
        </p:nvCxnSpPr>
        <p:spPr bwMode="auto">
          <a:xfrm>
            <a:off x="3149600" y="4851400"/>
            <a:ext cx="304800" cy="381000"/>
          </a:xfrm>
          <a:prstGeom prst="straightConnector1">
            <a:avLst/>
          </a:prstGeom>
          <a:noFill/>
          <a:ln w="9525">
            <a:solidFill>
              <a:schemeClr val="tx1"/>
            </a:solidFill>
            <a:round/>
            <a:headEnd/>
            <a:tailEnd/>
          </a:ln>
        </p:spPr>
      </p:cxnSp>
      <p:cxnSp>
        <p:nvCxnSpPr>
          <p:cNvPr id="140327" name="AutoShape 38"/>
          <p:cNvCxnSpPr>
            <a:cxnSpLocks noChangeShapeType="1"/>
            <a:stCxn id="140304" idx="4"/>
            <a:endCxn id="140320" idx="0"/>
          </p:cNvCxnSpPr>
          <p:nvPr/>
        </p:nvCxnSpPr>
        <p:spPr bwMode="auto">
          <a:xfrm flipH="1">
            <a:off x="6997700" y="4851400"/>
            <a:ext cx="304800" cy="381000"/>
          </a:xfrm>
          <a:prstGeom prst="straightConnector1">
            <a:avLst/>
          </a:prstGeom>
          <a:noFill/>
          <a:ln w="9525">
            <a:solidFill>
              <a:schemeClr val="tx1"/>
            </a:solidFill>
            <a:round/>
            <a:headEnd/>
            <a:tailEnd/>
          </a:ln>
        </p:spPr>
      </p:cxnSp>
      <p:cxnSp>
        <p:nvCxnSpPr>
          <p:cNvPr id="140328" name="AutoShape 39"/>
          <p:cNvCxnSpPr>
            <a:cxnSpLocks noChangeShapeType="1"/>
            <a:stCxn id="140304" idx="4"/>
            <a:endCxn id="140321" idx="0"/>
          </p:cNvCxnSpPr>
          <p:nvPr/>
        </p:nvCxnSpPr>
        <p:spPr bwMode="auto">
          <a:xfrm>
            <a:off x="7302500" y="4851400"/>
            <a:ext cx="228600" cy="381000"/>
          </a:xfrm>
          <a:prstGeom prst="straightConnector1">
            <a:avLst/>
          </a:prstGeom>
          <a:noFill/>
          <a:ln w="9525">
            <a:solidFill>
              <a:schemeClr val="tx1"/>
            </a:solidFill>
            <a:round/>
            <a:headEnd/>
            <a:tailEnd/>
          </a:ln>
        </p:spPr>
      </p:cxnSp>
      <p:sp>
        <p:nvSpPr>
          <p:cNvPr id="140329" name="Oval 40"/>
          <p:cNvSpPr>
            <a:spLocks noChangeArrowheads="1"/>
          </p:cNvSpPr>
          <p:nvPr/>
        </p:nvSpPr>
        <p:spPr bwMode="auto">
          <a:xfrm>
            <a:off x="9436100" y="3098800"/>
            <a:ext cx="381000" cy="381000"/>
          </a:xfrm>
          <a:prstGeom prst="ellipse">
            <a:avLst/>
          </a:prstGeom>
          <a:solidFill>
            <a:schemeClr val="bg1"/>
          </a:solidFill>
          <a:ln w="9525">
            <a:solidFill>
              <a:schemeClr val="tx1"/>
            </a:solidFill>
            <a:round/>
            <a:headEnd/>
            <a:tailEnd/>
          </a:ln>
        </p:spPr>
        <p:txBody>
          <a:bodyPr wrap="none" anchor="ctr"/>
          <a:lstStyle/>
          <a:p>
            <a:pPr algn="ctr"/>
            <a:r>
              <a:rPr lang="en-US" sz="1000"/>
              <a:t>D/90</a:t>
            </a:r>
          </a:p>
        </p:txBody>
      </p:sp>
      <p:sp>
        <p:nvSpPr>
          <p:cNvPr id="140330" name="Oval 41"/>
          <p:cNvSpPr>
            <a:spLocks noChangeArrowheads="1"/>
          </p:cNvSpPr>
          <p:nvPr/>
        </p:nvSpPr>
        <p:spPr bwMode="auto">
          <a:xfrm>
            <a:off x="8978900" y="3814763"/>
            <a:ext cx="381000" cy="381000"/>
          </a:xfrm>
          <a:prstGeom prst="ellipse">
            <a:avLst/>
          </a:prstGeom>
          <a:solidFill>
            <a:schemeClr val="bg1"/>
          </a:solidFill>
          <a:ln w="9525">
            <a:solidFill>
              <a:schemeClr val="tx1"/>
            </a:solidFill>
            <a:round/>
            <a:headEnd/>
            <a:tailEnd/>
          </a:ln>
        </p:spPr>
        <p:txBody>
          <a:bodyPr wrap="none" anchor="ctr"/>
          <a:lstStyle/>
          <a:p>
            <a:pPr algn="ctr"/>
            <a:r>
              <a:rPr lang="en-US" sz="1000"/>
              <a:t>M/75</a:t>
            </a:r>
          </a:p>
        </p:txBody>
      </p:sp>
      <p:sp>
        <p:nvSpPr>
          <p:cNvPr id="140331" name="Oval 42"/>
          <p:cNvSpPr>
            <a:spLocks noChangeArrowheads="1"/>
          </p:cNvSpPr>
          <p:nvPr/>
        </p:nvSpPr>
        <p:spPr bwMode="auto">
          <a:xfrm>
            <a:off x="9969500" y="3814763"/>
            <a:ext cx="381000" cy="381000"/>
          </a:xfrm>
          <a:prstGeom prst="ellipse">
            <a:avLst/>
          </a:prstGeom>
          <a:solidFill>
            <a:schemeClr val="bg1"/>
          </a:solidFill>
          <a:ln w="9525">
            <a:solidFill>
              <a:schemeClr val="tx1"/>
            </a:solidFill>
            <a:round/>
            <a:headEnd/>
            <a:tailEnd/>
          </a:ln>
        </p:spPr>
        <p:txBody>
          <a:bodyPr wrap="none" anchor="ctr"/>
          <a:lstStyle/>
          <a:p>
            <a:pPr algn="ctr"/>
            <a:r>
              <a:rPr lang="en-US" sz="1000"/>
              <a:t>I/87</a:t>
            </a:r>
          </a:p>
        </p:txBody>
      </p:sp>
      <p:sp>
        <p:nvSpPr>
          <p:cNvPr id="140332" name="Oval 43"/>
          <p:cNvSpPr>
            <a:spLocks noChangeArrowheads="1"/>
          </p:cNvSpPr>
          <p:nvPr/>
        </p:nvSpPr>
        <p:spPr bwMode="auto">
          <a:xfrm>
            <a:off x="9207500" y="4470400"/>
            <a:ext cx="381000" cy="381000"/>
          </a:xfrm>
          <a:prstGeom prst="ellipse">
            <a:avLst/>
          </a:prstGeom>
          <a:solidFill>
            <a:schemeClr val="bg1"/>
          </a:solidFill>
          <a:ln w="9525">
            <a:solidFill>
              <a:schemeClr val="tx1"/>
            </a:solidFill>
            <a:round/>
            <a:headEnd/>
            <a:tailEnd/>
          </a:ln>
        </p:spPr>
        <p:txBody>
          <a:bodyPr wrap="none" anchor="ctr"/>
          <a:lstStyle/>
          <a:p>
            <a:pPr algn="ctr"/>
            <a:r>
              <a:rPr lang="en-US" sz="1000"/>
              <a:t>P/79</a:t>
            </a:r>
          </a:p>
        </p:txBody>
      </p:sp>
      <p:sp>
        <p:nvSpPr>
          <p:cNvPr id="140333" name="Oval 44"/>
          <p:cNvSpPr>
            <a:spLocks noChangeArrowheads="1"/>
          </p:cNvSpPr>
          <p:nvPr/>
        </p:nvSpPr>
        <p:spPr bwMode="auto">
          <a:xfrm>
            <a:off x="8674100" y="4470400"/>
            <a:ext cx="381000" cy="381000"/>
          </a:xfrm>
          <a:prstGeom prst="ellipse">
            <a:avLst/>
          </a:prstGeom>
          <a:solidFill>
            <a:schemeClr val="bg1"/>
          </a:solidFill>
          <a:ln w="9525">
            <a:solidFill>
              <a:schemeClr val="tx1"/>
            </a:solidFill>
            <a:round/>
            <a:headEnd/>
            <a:tailEnd/>
          </a:ln>
        </p:spPr>
        <p:txBody>
          <a:bodyPr wrap="none" anchor="ctr"/>
          <a:lstStyle/>
          <a:p>
            <a:pPr algn="ctr"/>
            <a:r>
              <a:rPr lang="en-US" sz="1000"/>
              <a:t>O/78</a:t>
            </a:r>
          </a:p>
        </p:txBody>
      </p:sp>
      <p:sp>
        <p:nvSpPr>
          <p:cNvPr id="140334" name="Oval 45"/>
          <p:cNvSpPr>
            <a:spLocks noChangeArrowheads="1"/>
          </p:cNvSpPr>
          <p:nvPr/>
        </p:nvSpPr>
        <p:spPr bwMode="auto">
          <a:xfrm>
            <a:off x="9664700" y="4470400"/>
            <a:ext cx="381000" cy="381000"/>
          </a:xfrm>
          <a:prstGeom prst="ellipse">
            <a:avLst/>
          </a:prstGeom>
          <a:solidFill>
            <a:schemeClr val="bg1"/>
          </a:solidFill>
          <a:ln w="9525">
            <a:solidFill>
              <a:schemeClr val="tx1"/>
            </a:solidFill>
            <a:round/>
            <a:headEnd/>
            <a:tailEnd/>
          </a:ln>
        </p:spPr>
        <p:txBody>
          <a:bodyPr wrap="none" anchor="ctr"/>
          <a:lstStyle/>
          <a:p>
            <a:pPr algn="ctr"/>
            <a:r>
              <a:rPr lang="en-US" sz="1000"/>
              <a:t>U/81</a:t>
            </a:r>
          </a:p>
        </p:txBody>
      </p:sp>
      <p:sp>
        <p:nvSpPr>
          <p:cNvPr id="140335" name="Oval 46"/>
          <p:cNvSpPr>
            <a:spLocks noChangeArrowheads="1"/>
          </p:cNvSpPr>
          <p:nvPr/>
        </p:nvSpPr>
        <p:spPr bwMode="auto">
          <a:xfrm>
            <a:off x="10236200" y="4470400"/>
            <a:ext cx="381000" cy="381000"/>
          </a:xfrm>
          <a:prstGeom prst="ellipse">
            <a:avLst/>
          </a:prstGeom>
          <a:solidFill>
            <a:schemeClr val="bg1"/>
          </a:solidFill>
          <a:ln w="9525">
            <a:solidFill>
              <a:schemeClr val="tx1"/>
            </a:solidFill>
            <a:round/>
            <a:headEnd/>
            <a:tailEnd/>
          </a:ln>
        </p:spPr>
        <p:txBody>
          <a:bodyPr wrap="none" anchor="ctr"/>
          <a:lstStyle/>
          <a:p>
            <a:pPr algn="ctr"/>
            <a:r>
              <a:rPr lang="en-US" sz="1000"/>
              <a:t>V/83</a:t>
            </a:r>
          </a:p>
        </p:txBody>
      </p:sp>
      <p:cxnSp>
        <p:nvCxnSpPr>
          <p:cNvPr id="140336" name="AutoShape 47"/>
          <p:cNvCxnSpPr>
            <a:cxnSpLocks noChangeShapeType="1"/>
            <a:stCxn id="140292" idx="4"/>
            <a:endCxn id="140329" idx="0"/>
          </p:cNvCxnSpPr>
          <p:nvPr/>
        </p:nvCxnSpPr>
        <p:spPr bwMode="auto">
          <a:xfrm>
            <a:off x="6273800" y="2794000"/>
            <a:ext cx="3352800" cy="304800"/>
          </a:xfrm>
          <a:prstGeom prst="straightConnector1">
            <a:avLst/>
          </a:prstGeom>
          <a:noFill/>
          <a:ln w="9525">
            <a:solidFill>
              <a:schemeClr val="tx1"/>
            </a:solidFill>
            <a:round/>
            <a:headEnd/>
            <a:tailEnd/>
          </a:ln>
        </p:spPr>
      </p:cxnSp>
      <p:cxnSp>
        <p:nvCxnSpPr>
          <p:cNvPr id="140337" name="AutoShape 48"/>
          <p:cNvCxnSpPr>
            <a:cxnSpLocks noChangeShapeType="1"/>
            <a:stCxn id="140329" idx="4"/>
            <a:endCxn id="140330" idx="0"/>
          </p:cNvCxnSpPr>
          <p:nvPr/>
        </p:nvCxnSpPr>
        <p:spPr bwMode="auto">
          <a:xfrm flipH="1">
            <a:off x="9169400" y="3479801"/>
            <a:ext cx="457200" cy="334963"/>
          </a:xfrm>
          <a:prstGeom prst="straightConnector1">
            <a:avLst/>
          </a:prstGeom>
          <a:noFill/>
          <a:ln w="9525">
            <a:solidFill>
              <a:schemeClr val="tx1"/>
            </a:solidFill>
            <a:round/>
            <a:headEnd/>
            <a:tailEnd/>
          </a:ln>
        </p:spPr>
      </p:cxnSp>
      <p:cxnSp>
        <p:nvCxnSpPr>
          <p:cNvPr id="140338" name="AutoShape 49"/>
          <p:cNvCxnSpPr>
            <a:cxnSpLocks noChangeShapeType="1"/>
            <a:stCxn id="140329" idx="4"/>
            <a:endCxn id="140331" idx="0"/>
          </p:cNvCxnSpPr>
          <p:nvPr/>
        </p:nvCxnSpPr>
        <p:spPr bwMode="auto">
          <a:xfrm>
            <a:off x="9626600" y="3479801"/>
            <a:ext cx="533400" cy="334963"/>
          </a:xfrm>
          <a:prstGeom prst="straightConnector1">
            <a:avLst/>
          </a:prstGeom>
          <a:noFill/>
          <a:ln w="9525">
            <a:solidFill>
              <a:schemeClr val="tx1"/>
            </a:solidFill>
            <a:round/>
            <a:headEnd/>
            <a:tailEnd/>
          </a:ln>
        </p:spPr>
      </p:cxnSp>
      <p:cxnSp>
        <p:nvCxnSpPr>
          <p:cNvPr id="140339" name="AutoShape 50"/>
          <p:cNvCxnSpPr>
            <a:cxnSpLocks noChangeShapeType="1"/>
            <a:stCxn id="140330" idx="4"/>
            <a:endCxn id="140333" idx="0"/>
          </p:cNvCxnSpPr>
          <p:nvPr/>
        </p:nvCxnSpPr>
        <p:spPr bwMode="auto">
          <a:xfrm flipH="1">
            <a:off x="8864600" y="4195764"/>
            <a:ext cx="304800" cy="274637"/>
          </a:xfrm>
          <a:prstGeom prst="straightConnector1">
            <a:avLst/>
          </a:prstGeom>
          <a:noFill/>
          <a:ln w="9525">
            <a:solidFill>
              <a:schemeClr val="tx1"/>
            </a:solidFill>
            <a:round/>
            <a:headEnd/>
            <a:tailEnd/>
          </a:ln>
        </p:spPr>
      </p:cxnSp>
      <p:cxnSp>
        <p:nvCxnSpPr>
          <p:cNvPr id="140340" name="AutoShape 51"/>
          <p:cNvCxnSpPr>
            <a:cxnSpLocks noChangeShapeType="1"/>
            <a:stCxn id="140331" idx="4"/>
            <a:endCxn id="140334" idx="0"/>
          </p:cNvCxnSpPr>
          <p:nvPr/>
        </p:nvCxnSpPr>
        <p:spPr bwMode="auto">
          <a:xfrm flipH="1">
            <a:off x="9855200" y="4195764"/>
            <a:ext cx="304800" cy="274637"/>
          </a:xfrm>
          <a:prstGeom prst="straightConnector1">
            <a:avLst/>
          </a:prstGeom>
          <a:noFill/>
          <a:ln w="9525">
            <a:solidFill>
              <a:schemeClr val="tx1"/>
            </a:solidFill>
            <a:round/>
            <a:headEnd/>
            <a:tailEnd/>
          </a:ln>
        </p:spPr>
      </p:cxnSp>
      <p:cxnSp>
        <p:nvCxnSpPr>
          <p:cNvPr id="140341" name="AutoShape 52"/>
          <p:cNvCxnSpPr>
            <a:cxnSpLocks noChangeShapeType="1"/>
            <a:stCxn id="140331" idx="4"/>
            <a:endCxn id="140335" idx="0"/>
          </p:cNvCxnSpPr>
          <p:nvPr/>
        </p:nvCxnSpPr>
        <p:spPr bwMode="auto">
          <a:xfrm>
            <a:off x="10160000" y="4195764"/>
            <a:ext cx="266700" cy="274637"/>
          </a:xfrm>
          <a:prstGeom prst="straightConnector1">
            <a:avLst/>
          </a:prstGeom>
          <a:noFill/>
          <a:ln w="9525">
            <a:solidFill>
              <a:schemeClr val="tx1"/>
            </a:solidFill>
            <a:round/>
            <a:headEnd/>
            <a:tailEnd/>
          </a:ln>
        </p:spPr>
      </p:cxnSp>
      <p:cxnSp>
        <p:nvCxnSpPr>
          <p:cNvPr id="140342" name="AutoShape 53"/>
          <p:cNvCxnSpPr>
            <a:cxnSpLocks noChangeShapeType="1"/>
            <a:stCxn id="140330" idx="4"/>
            <a:endCxn id="140332" idx="0"/>
          </p:cNvCxnSpPr>
          <p:nvPr/>
        </p:nvCxnSpPr>
        <p:spPr bwMode="auto">
          <a:xfrm>
            <a:off x="9169400" y="4195764"/>
            <a:ext cx="228600" cy="274637"/>
          </a:xfrm>
          <a:prstGeom prst="straightConnector1">
            <a:avLst/>
          </a:prstGeom>
          <a:noFill/>
          <a:ln w="9525">
            <a:solidFill>
              <a:schemeClr val="tx1"/>
            </a:solidFill>
            <a:round/>
            <a:headEnd/>
            <a:tailEnd/>
          </a:ln>
        </p:spPr>
      </p:cxnSp>
      <p:sp>
        <p:nvSpPr>
          <p:cNvPr id="140343" name="Oval 54"/>
          <p:cNvSpPr>
            <a:spLocks noChangeArrowheads="1"/>
          </p:cNvSpPr>
          <p:nvPr/>
        </p:nvSpPr>
        <p:spPr bwMode="auto">
          <a:xfrm>
            <a:off x="5016500" y="5232400"/>
            <a:ext cx="381000" cy="381000"/>
          </a:xfrm>
          <a:prstGeom prst="ellipse">
            <a:avLst/>
          </a:prstGeom>
          <a:solidFill>
            <a:schemeClr val="bg1"/>
          </a:solidFill>
          <a:ln w="9525">
            <a:solidFill>
              <a:schemeClr val="tx1"/>
            </a:solidFill>
            <a:round/>
            <a:headEnd/>
            <a:tailEnd/>
          </a:ln>
        </p:spPr>
        <p:txBody>
          <a:bodyPr wrap="none" anchor="ctr"/>
          <a:lstStyle/>
          <a:p>
            <a:pPr algn="ctr"/>
            <a:r>
              <a:rPr lang="en-US" sz="1000"/>
              <a:t>T/60</a:t>
            </a:r>
          </a:p>
        </p:txBody>
      </p:sp>
      <p:cxnSp>
        <p:nvCxnSpPr>
          <p:cNvPr id="140344" name="AutoShape 55"/>
          <p:cNvCxnSpPr>
            <a:cxnSpLocks noChangeShapeType="1"/>
            <a:stCxn id="140301" idx="4"/>
            <a:endCxn id="140343" idx="0"/>
          </p:cNvCxnSpPr>
          <p:nvPr/>
        </p:nvCxnSpPr>
        <p:spPr bwMode="auto">
          <a:xfrm>
            <a:off x="4673600" y="4851400"/>
            <a:ext cx="533400" cy="381000"/>
          </a:xfrm>
          <a:prstGeom prst="straightConnector1">
            <a:avLst/>
          </a:prstGeom>
          <a:noFill/>
          <a:ln w="9525">
            <a:solidFill>
              <a:schemeClr val="tx1"/>
            </a:solidFill>
            <a:round/>
            <a:headEnd/>
            <a:tailEnd/>
          </a:ln>
        </p:spPr>
      </p:cxnSp>
      <p:sp>
        <p:nvSpPr>
          <p:cNvPr id="140345" name="Oval 56"/>
          <p:cNvSpPr>
            <a:spLocks noChangeArrowheads="1"/>
          </p:cNvSpPr>
          <p:nvPr/>
        </p:nvSpPr>
        <p:spPr bwMode="auto">
          <a:xfrm>
            <a:off x="7112000" y="5842000"/>
            <a:ext cx="381000" cy="381000"/>
          </a:xfrm>
          <a:prstGeom prst="ellipse">
            <a:avLst/>
          </a:prstGeom>
          <a:solidFill>
            <a:schemeClr val="bg1"/>
          </a:solidFill>
          <a:ln w="9525">
            <a:solidFill>
              <a:schemeClr val="tx1"/>
            </a:solidFill>
            <a:round/>
            <a:headEnd/>
            <a:tailEnd/>
          </a:ln>
        </p:spPr>
        <p:txBody>
          <a:bodyPr wrap="none" anchor="ctr"/>
          <a:lstStyle/>
          <a:p>
            <a:pPr algn="ctr"/>
            <a:r>
              <a:rPr lang="en-US" sz="1000"/>
              <a:t>R/20</a:t>
            </a:r>
          </a:p>
        </p:txBody>
      </p:sp>
      <p:cxnSp>
        <p:nvCxnSpPr>
          <p:cNvPr id="140346" name="AutoShape 57"/>
          <p:cNvCxnSpPr>
            <a:cxnSpLocks noChangeShapeType="1"/>
            <a:stCxn id="140320" idx="4"/>
            <a:endCxn id="140345" idx="0"/>
          </p:cNvCxnSpPr>
          <p:nvPr/>
        </p:nvCxnSpPr>
        <p:spPr bwMode="auto">
          <a:xfrm>
            <a:off x="6997700" y="5613400"/>
            <a:ext cx="304800" cy="228600"/>
          </a:xfrm>
          <a:prstGeom prst="straightConnector1">
            <a:avLst/>
          </a:prstGeom>
          <a:noFill/>
          <a:ln w="9525">
            <a:solidFill>
              <a:schemeClr val="tx1"/>
            </a:solidFill>
            <a:round/>
            <a:headEnd/>
            <a:tailEnd/>
          </a:ln>
        </p:spPr>
      </p:cxnSp>
      <p:cxnSp>
        <p:nvCxnSpPr>
          <p:cNvPr id="140347" name="AutoShape 58"/>
          <p:cNvCxnSpPr>
            <a:cxnSpLocks noChangeShapeType="1"/>
            <a:stCxn id="140320" idx="4"/>
            <a:endCxn id="140363" idx="0"/>
          </p:cNvCxnSpPr>
          <p:nvPr/>
        </p:nvCxnSpPr>
        <p:spPr bwMode="auto">
          <a:xfrm flipH="1">
            <a:off x="6769100" y="5613400"/>
            <a:ext cx="228600" cy="228600"/>
          </a:xfrm>
          <a:prstGeom prst="straightConnector1">
            <a:avLst/>
          </a:prstGeom>
          <a:noFill/>
          <a:ln w="9525">
            <a:solidFill>
              <a:schemeClr val="tx1"/>
            </a:solidFill>
            <a:round/>
            <a:headEnd/>
            <a:tailEnd/>
          </a:ln>
        </p:spPr>
      </p:cxnSp>
      <p:grpSp>
        <p:nvGrpSpPr>
          <p:cNvPr id="2" name="Group 59"/>
          <p:cNvGrpSpPr>
            <a:grpSpLocks/>
          </p:cNvGrpSpPr>
          <p:nvPr/>
        </p:nvGrpSpPr>
        <p:grpSpPr bwMode="auto">
          <a:xfrm>
            <a:off x="6578600" y="5842000"/>
            <a:ext cx="381000" cy="381000"/>
            <a:chOff x="3888" y="4080"/>
            <a:chExt cx="240" cy="240"/>
          </a:xfrm>
        </p:grpSpPr>
        <p:sp>
          <p:nvSpPr>
            <p:cNvPr id="140363" name="Oval 60"/>
            <p:cNvSpPr>
              <a:spLocks noChangeArrowheads="1"/>
            </p:cNvSpPr>
            <p:nvPr/>
          </p:nvSpPr>
          <p:spPr bwMode="auto">
            <a:xfrm>
              <a:off x="3888" y="4080"/>
              <a:ext cx="240" cy="240"/>
            </a:xfrm>
            <a:prstGeom prst="ellipse">
              <a:avLst/>
            </a:prstGeom>
            <a:solidFill>
              <a:schemeClr val="bg1"/>
            </a:solidFill>
            <a:ln w="9525">
              <a:solidFill>
                <a:schemeClr val="tx1"/>
              </a:solidFill>
              <a:round/>
              <a:headEnd/>
              <a:tailEnd/>
            </a:ln>
          </p:spPr>
          <p:txBody>
            <a:bodyPr wrap="none" anchor="ctr"/>
            <a:lstStyle/>
            <a:p>
              <a:pPr algn="ctr"/>
              <a:r>
                <a:rPr lang="en-US" sz="1000"/>
                <a:t>Q/0</a:t>
              </a:r>
            </a:p>
          </p:txBody>
        </p:sp>
        <p:sp>
          <p:nvSpPr>
            <p:cNvPr id="140364" name="Rectangle 61"/>
            <p:cNvSpPr>
              <a:spLocks noChangeArrowheads="1"/>
            </p:cNvSpPr>
            <p:nvPr/>
          </p:nvSpPr>
          <p:spPr bwMode="auto">
            <a:xfrm>
              <a:off x="3888" y="4080"/>
              <a:ext cx="240" cy="240"/>
            </a:xfrm>
            <a:prstGeom prst="rect">
              <a:avLst/>
            </a:prstGeom>
            <a:noFill/>
            <a:ln w="22225">
              <a:solidFill>
                <a:schemeClr val="tx1"/>
              </a:solidFill>
              <a:miter lim="800000"/>
              <a:headEnd/>
              <a:tailEnd/>
            </a:ln>
          </p:spPr>
          <p:txBody>
            <a:bodyPr wrap="none" anchor="ctr"/>
            <a:lstStyle/>
            <a:p>
              <a:pPr eaLnBrk="0" hangingPunct="0"/>
              <a:endParaRPr lang="fa-IR">
                <a:cs typeface="Times New Roman" pitchFamily="18" charset="0"/>
              </a:endParaRPr>
            </a:p>
          </p:txBody>
        </p:sp>
      </p:grpSp>
      <p:sp>
        <p:nvSpPr>
          <p:cNvPr id="140349" name="Oval 62"/>
          <p:cNvSpPr>
            <a:spLocks noChangeArrowheads="1"/>
          </p:cNvSpPr>
          <p:nvPr/>
        </p:nvSpPr>
        <p:spPr bwMode="auto">
          <a:xfrm>
            <a:off x="4711700" y="5842000"/>
            <a:ext cx="381000" cy="381000"/>
          </a:xfrm>
          <a:prstGeom prst="ellipse">
            <a:avLst/>
          </a:prstGeom>
          <a:solidFill>
            <a:schemeClr val="bg1"/>
          </a:solidFill>
          <a:ln w="9525">
            <a:solidFill>
              <a:schemeClr val="tx1"/>
            </a:solidFill>
            <a:round/>
            <a:headEnd/>
            <a:tailEnd/>
          </a:ln>
        </p:spPr>
        <p:txBody>
          <a:bodyPr wrap="none" anchor="ctr"/>
          <a:lstStyle/>
          <a:p>
            <a:pPr algn="ctr"/>
            <a:r>
              <a:rPr lang="en-US" sz="1000"/>
              <a:t>W/52</a:t>
            </a:r>
          </a:p>
        </p:txBody>
      </p:sp>
      <p:sp>
        <p:nvSpPr>
          <p:cNvPr id="140350" name="Oval 63"/>
          <p:cNvSpPr>
            <a:spLocks noChangeArrowheads="1"/>
          </p:cNvSpPr>
          <p:nvPr/>
        </p:nvSpPr>
        <p:spPr bwMode="auto">
          <a:xfrm>
            <a:off x="5321300" y="5842000"/>
            <a:ext cx="381000" cy="381000"/>
          </a:xfrm>
          <a:prstGeom prst="ellipse">
            <a:avLst/>
          </a:prstGeom>
          <a:solidFill>
            <a:schemeClr val="bg1"/>
          </a:solidFill>
          <a:ln w="9525">
            <a:solidFill>
              <a:schemeClr val="tx1"/>
            </a:solidFill>
            <a:round/>
            <a:headEnd/>
            <a:tailEnd/>
          </a:ln>
        </p:spPr>
        <p:txBody>
          <a:bodyPr wrap="none" anchor="ctr"/>
          <a:lstStyle/>
          <a:p>
            <a:pPr algn="ctr"/>
            <a:r>
              <a:rPr lang="en-US" sz="1000"/>
              <a:t>X/58</a:t>
            </a:r>
          </a:p>
        </p:txBody>
      </p:sp>
      <p:cxnSp>
        <p:nvCxnSpPr>
          <p:cNvPr id="140351" name="AutoShape 64"/>
          <p:cNvCxnSpPr>
            <a:cxnSpLocks noChangeShapeType="1"/>
            <a:stCxn id="140343" idx="4"/>
            <a:endCxn id="140349" idx="0"/>
          </p:cNvCxnSpPr>
          <p:nvPr/>
        </p:nvCxnSpPr>
        <p:spPr bwMode="auto">
          <a:xfrm flipH="1">
            <a:off x="4902200" y="5613400"/>
            <a:ext cx="304800" cy="228600"/>
          </a:xfrm>
          <a:prstGeom prst="straightConnector1">
            <a:avLst/>
          </a:prstGeom>
          <a:noFill/>
          <a:ln w="9525">
            <a:solidFill>
              <a:schemeClr val="tx1"/>
            </a:solidFill>
            <a:round/>
            <a:headEnd/>
            <a:tailEnd/>
          </a:ln>
        </p:spPr>
      </p:cxnSp>
      <p:cxnSp>
        <p:nvCxnSpPr>
          <p:cNvPr id="140352" name="AutoShape 65"/>
          <p:cNvCxnSpPr>
            <a:cxnSpLocks noChangeShapeType="1"/>
            <a:stCxn id="140343" idx="4"/>
            <a:endCxn id="140350" idx="0"/>
          </p:cNvCxnSpPr>
          <p:nvPr/>
        </p:nvCxnSpPr>
        <p:spPr bwMode="auto">
          <a:xfrm>
            <a:off x="5207000" y="5613400"/>
            <a:ext cx="304800" cy="228600"/>
          </a:xfrm>
          <a:prstGeom prst="straightConnector1">
            <a:avLst/>
          </a:prstGeom>
          <a:noFill/>
          <a:ln w="9525">
            <a:solidFill>
              <a:schemeClr val="tx1"/>
            </a:solidFill>
            <a:round/>
            <a:headEnd/>
            <a:tailEnd/>
          </a:ln>
        </p:spPr>
      </p:cxnSp>
      <p:sp>
        <p:nvSpPr>
          <p:cNvPr id="140353" name="Oval 66"/>
          <p:cNvSpPr>
            <a:spLocks noChangeArrowheads="1"/>
          </p:cNvSpPr>
          <p:nvPr/>
        </p:nvSpPr>
        <p:spPr bwMode="auto">
          <a:xfrm>
            <a:off x="4483100" y="6432550"/>
            <a:ext cx="381000" cy="381000"/>
          </a:xfrm>
          <a:prstGeom prst="ellipse">
            <a:avLst/>
          </a:prstGeom>
          <a:solidFill>
            <a:schemeClr val="bg1"/>
          </a:solidFill>
          <a:ln w="9525">
            <a:solidFill>
              <a:schemeClr val="tx1"/>
            </a:solidFill>
            <a:round/>
            <a:headEnd/>
            <a:tailEnd/>
          </a:ln>
        </p:spPr>
        <p:txBody>
          <a:bodyPr wrap="none" anchor="ctr"/>
          <a:lstStyle/>
          <a:p>
            <a:pPr algn="ctr"/>
            <a:r>
              <a:rPr lang="en-US" sz="1000"/>
              <a:t>Y/47</a:t>
            </a:r>
          </a:p>
        </p:txBody>
      </p:sp>
      <p:sp>
        <p:nvSpPr>
          <p:cNvPr id="140354" name="Oval 67"/>
          <p:cNvSpPr>
            <a:spLocks noChangeArrowheads="1"/>
          </p:cNvSpPr>
          <p:nvPr/>
        </p:nvSpPr>
        <p:spPr bwMode="auto">
          <a:xfrm>
            <a:off x="5073650" y="6432550"/>
            <a:ext cx="381000" cy="381000"/>
          </a:xfrm>
          <a:prstGeom prst="ellipse">
            <a:avLst/>
          </a:prstGeom>
          <a:solidFill>
            <a:schemeClr val="bg1"/>
          </a:solidFill>
          <a:ln w="9525">
            <a:solidFill>
              <a:schemeClr val="tx1"/>
            </a:solidFill>
            <a:round/>
            <a:headEnd/>
            <a:tailEnd/>
          </a:ln>
        </p:spPr>
        <p:txBody>
          <a:bodyPr wrap="none" anchor="ctr"/>
          <a:lstStyle/>
          <a:p>
            <a:pPr algn="ctr"/>
            <a:r>
              <a:rPr lang="en-US" sz="1000"/>
              <a:t>Z/50</a:t>
            </a:r>
          </a:p>
        </p:txBody>
      </p:sp>
      <p:cxnSp>
        <p:nvCxnSpPr>
          <p:cNvPr id="140355" name="AutoShape 68"/>
          <p:cNvCxnSpPr>
            <a:cxnSpLocks noChangeShapeType="1"/>
            <a:stCxn id="140349" idx="4"/>
            <a:endCxn id="140353" idx="0"/>
          </p:cNvCxnSpPr>
          <p:nvPr/>
        </p:nvCxnSpPr>
        <p:spPr bwMode="auto">
          <a:xfrm flipH="1">
            <a:off x="4673600" y="6223000"/>
            <a:ext cx="228600" cy="209550"/>
          </a:xfrm>
          <a:prstGeom prst="straightConnector1">
            <a:avLst/>
          </a:prstGeom>
          <a:noFill/>
          <a:ln w="9525">
            <a:solidFill>
              <a:schemeClr val="tx1"/>
            </a:solidFill>
            <a:round/>
            <a:headEnd/>
            <a:tailEnd/>
          </a:ln>
        </p:spPr>
      </p:cxnSp>
      <p:cxnSp>
        <p:nvCxnSpPr>
          <p:cNvPr id="140356" name="AutoShape 69"/>
          <p:cNvCxnSpPr>
            <a:cxnSpLocks noChangeShapeType="1"/>
            <a:stCxn id="140349" idx="4"/>
            <a:endCxn id="140354" idx="0"/>
          </p:cNvCxnSpPr>
          <p:nvPr/>
        </p:nvCxnSpPr>
        <p:spPr bwMode="auto">
          <a:xfrm>
            <a:off x="4902200" y="6223000"/>
            <a:ext cx="361950" cy="209550"/>
          </a:xfrm>
          <a:prstGeom prst="straightConnector1">
            <a:avLst/>
          </a:prstGeom>
          <a:noFill/>
          <a:ln w="9525">
            <a:solidFill>
              <a:schemeClr val="tx1"/>
            </a:solidFill>
            <a:round/>
            <a:headEnd/>
            <a:tailEnd/>
          </a:ln>
        </p:spPr>
      </p:cxnSp>
      <p:sp>
        <p:nvSpPr>
          <p:cNvPr id="140357" name="Oval 70"/>
          <p:cNvSpPr>
            <a:spLocks noChangeArrowheads="1"/>
          </p:cNvSpPr>
          <p:nvPr/>
        </p:nvSpPr>
        <p:spPr bwMode="auto">
          <a:xfrm>
            <a:off x="4025900" y="5232400"/>
            <a:ext cx="381000" cy="381000"/>
          </a:xfrm>
          <a:prstGeom prst="ellipse">
            <a:avLst/>
          </a:prstGeom>
          <a:solidFill>
            <a:schemeClr val="bg1"/>
          </a:solidFill>
          <a:ln w="9525">
            <a:solidFill>
              <a:schemeClr val="tx1"/>
            </a:solidFill>
            <a:round/>
            <a:headEnd/>
            <a:tailEnd/>
          </a:ln>
        </p:spPr>
        <p:txBody>
          <a:bodyPr wrap="none" anchor="ctr"/>
          <a:lstStyle/>
          <a:p>
            <a:pPr algn="ctr"/>
            <a:r>
              <a:rPr lang="en-US" sz="1000"/>
              <a:t>S/70</a:t>
            </a:r>
          </a:p>
        </p:txBody>
      </p:sp>
      <p:cxnSp>
        <p:nvCxnSpPr>
          <p:cNvPr id="140358" name="AutoShape 71"/>
          <p:cNvCxnSpPr>
            <a:cxnSpLocks noChangeShapeType="1"/>
            <a:stCxn id="140301" idx="4"/>
            <a:endCxn id="140357" idx="0"/>
          </p:cNvCxnSpPr>
          <p:nvPr/>
        </p:nvCxnSpPr>
        <p:spPr bwMode="auto">
          <a:xfrm flipH="1">
            <a:off x="4216400" y="4851400"/>
            <a:ext cx="457200" cy="381000"/>
          </a:xfrm>
          <a:prstGeom prst="straightConnector1">
            <a:avLst/>
          </a:prstGeom>
          <a:noFill/>
          <a:ln w="9525">
            <a:solidFill>
              <a:schemeClr val="tx1"/>
            </a:solidFill>
            <a:round/>
            <a:headEnd/>
            <a:tailEnd/>
          </a:ln>
        </p:spPr>
      </p:cxnSp>
      <p:sp>
        <p:nvSpPr>
          <p:cNvPr id="140359" name="Text Box 72"/>
          <p:cNvSpPr txBox="1">
            <a:spLocks noChangeArrowheads="1"/>
          </p:cNvSpPr>
          <p:nvPr/>
        </p:nvSpPr>
        <p:spPr bwMode="auto">
          <a:xfrm>
            <a:off x="4254500" y="2794000"/>
            <a:ext cx="228600" cy="152400"/>
          </a:xfrm>
          <a:prstGeom prst="rect">
            <a:avLst/>
          </a:prstGeom>
          <a:noFill/>
          <a:ln w="9525">
            <a:noFill/>
            <a:miter lim="800000"/>
            <a:headEnd/>
            <a:tailEnd/>
          </a:ln>
        </p:spPr>
        <p:txBody>
          <a:bodyPr lIns="0" tIns="0" rIns="0" bIns="0">
            <a:spAutoFit/>
          </a:bodyPr>
          <a:lstStyle/>
          <a:p>
            <a:r>
              <a:rPr lang="en-US" sz="1000">
                <a:solidFill>
                  <a:srgbClr val="FF0000"/>
                </a:solidFill>
              </a:rPr>
              <a:t>10</a:t>
            </a:r>
          </a:p>
        </p:txBody>
      </p:sp>
      <p:sp>
        <p:nvSpPr>
          <p:cNvPr id="140360" name="Rectangle 73"/>
          <p:cNvSpPr>
            <a:spLocks noChangeArrowheads="1"/>
          </p:cNvSpPr>
          <p:nvPr/>
        </p:nvSpPr>
        <p:spPr bwMode="auto">
          <a:xfrm>
            <a:off x="2127251" y="1863725"/>
            <a:ext cx="7777163" cy="641350"/>
          </a:xfrm>
          <a:prstGeom prst="rect">
            <a:avLst/>
          </a:prstGeom>
          <a:noFill/>
          <a:ln w="9525" algn="ctr">
            <a:noFill/>
            <a:miter lim="800000"/>
            <a:headEnd/>
            <a:tailEnd/>
          </a:ln>
        </p:spPr>
        <p:txBody>
          <a:bodyPr>
            <a:spAutoFit/>
          </a:bodyPr>
          <a:lstStyle/>
          <a:p>
            <a:pPr algn="ctr" rtl="1" eaLnBrk="0" hangingPunct="0">
              <a:spcBef>
                <a:spcPct val="50000"/>
              </a:spcBef>
            </a:pPr>
            <a:r>
              <a:rPr lang="fa-IR" sz="3600">
                <a:solidFill>
                  <a:schemeClr val="accent2"/>
                </a:solidFill>
                <a:cs typeface="Lotus" pitchFamily="2" charset="-78"/>
              </a:rPr>
              <a:t>جستجوی </a:t>
            </a:r>
            <a:r>
              <a:rPr lang="en-US" sz="3600">
                <a:solidFill>
                  <a:schemeClr val="accent2"/>
                </a:solidFill>
                <a:cs typeface="Lotus" pitchFamily="2" charset="-78"/>
              </a:rPr>
              <a:t>A*</a:t>
            </a:r>
            <a:r>
              <a:rPr lang="fa-IR" sz="3600">
                <a:solidFill>
                  <a:schemeClr val="accent2"/>
                </a:solidFill>
                <a:cs typeface="Lotus" pitchFamily="2" charset="-78"/>
              </a:rPr>
              <a:t> و اجتناب از گره های تکراری</a:t>
            </a:r>
            <a:endParaRPr lang="en-US" sz="3600">
              <a:solidFill>
                <a:schemeClr val="accent2"/>
              </a:solidFill>
              <a:cs typeface="Lotus" pitchFamily="2" charset="-78"/>
            </a:endParaRPr>
          </a:p>
        </p:txBody>
      </p:sp>
      <p:sp>
        <p:nvSpPr>
          <p:cNvPr id="140361" name="Text Box 74"/>
          <p:cNvSpPr txBox="1">
            <a:spLocks noChangeArrowheads="1"/>
          </p:cNvSpPr>
          <p:nvPr/>
        </p:nvSpPr>
        <p:spPr bwMode="auto">
          <a:xfrm>
            <a:off x="7751764" y="5445125"/>
            <a:ext cx="2700337" cy="641350"/>
          </a:xfrm>
          <a:prstGeom prst="rect">
            <a:avLst/>
          </a:prstGeom>
          <a:noFill/>
          <a:ln w="9525" algn="ctr">
            <a:noFill/>
            <a:miter lim="800000"/>
            <a:headEnd/>
            <a:tailEnd/>
          </a:ln>
        </p:spPr>
        <p:txBody>
          <a:bodyPr>
            <a:spAutoFit/>
          </a:bodyPr>
          <a:lstStyle/>
          <a:p>
            <a:pPr algn="r" eaLnBrk="0" hangingPunct="0">
              <a:spcBef>
                <a:spcPct val="50000"/>
              </a:spcBef>
            </a:pPr>
            <a:endParaRPr lang="fa-IR" sz="3600">
              <a:solidFill>
                <a:schemeClr val="accent2"/>
              </a:solidFill>
              <a:cs typeface="Lotus" pitchFamily="2" charset="-78"/>
            </a:endParaRPr>
          </a:p>
        </p:txBody>
      </p:sp>
      <p:sp>
        <p:nvSpPr>
          <p:cNvPr id="140362" name="Text Box 75"/>
          <p:cNvSpPr txBox="1">
            <a:spLocks noChangeArrowheads="1"/>
          </p:cNvSpPr>
          <p:nvPr/>
        </p:nvSpPr>
        <p:spPr bwMode="auto">
          <a:xfrm>
            <a:off x="7967663" y="5876925"/>
            <a:ext cx="2305050" cy="707886"/>
          </a:xfrm>
          <a:prstGeom prst="rect">
            <a:avLst/>
          </a:prstGeom>
          <a:noFill/>
          <a:ln w="9525" algn="ctr">
            <a:noFill/>
            <a:miter lim="800000"/>
            <a:headEnd/>
            <a:tailEnd/>
          </a:ln>
        </p:spPr>
        <p:txBody>
          <a:bodyPr>
            <a:spAutoFit/>
          </a:bodyPr>
          <a:lstStyle/>
          <a:p>
            <a:pPr algn="r" eaLnBrk="0" hangingPunct="0">
              <a:spcBef>
                <a:spcPct val="50000"/>
              </a:spcBef>
            </a:pPr>
            <a:r>
              <a:rPr lang="fa-IR" sz="2000">
                <a:solidFill>
                  <a:srgbClr val="CC3300"/>
                </a:solidFill>
                <a:cs typeface="Lotus" pitchFamily="2" charset="-78"/>
              </a:rPr>
              <a:t>هزينه هر مرحله 10 ميباشد</a:t>
            </a:r>
            <a:endParaRPr lang="en-US" sz="2000">
              <a:solidFill>
                <a:srgbClr val="CC3300"/>
              </a:solidFill>
              <a:cs typeface="Lotus" pitchFamily="2" charset="-78"/>
            </a:endParaRP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Slide Number Placeholder 5"/>
          <p:cNvSpPr txBox="1">
            <a:spLocks noGrp="1"/>
          </p:cNvSpPr>
          <p:nvPr/>
        </p:nvSpPr>
        <p:spPr bwMode="auto">
          <a:xfrm>
            <a:off x="8077200" y="6248400"/>
            <a:ext cx="1905000" cy="457200"/>
          </a:xfrm>
          <a:prstGeom prst="rect">
            <a:avLst/>
          </a:prstGeom>
          <a:noFill/>
          <a:ln>
            <a:miter lim="800000"/>
            <a:headEnd/>
            <a:tailEnd/>
          </a:ln>
        </p:spPr>
        <p:txBody>
          <a:bodyPr/>
          <a:lstStyle/>
          <a:p>
            <a:pPr algn="r">
              <a:defRPr/>
            </a:pPr>
            <a:fld id="{364371F2-952A-4131-861F-717C29B77395}" type="slidenum">
              <a:rPr lang="fa-IR" sz="1400">
                <a:cs typeface="Times New Roman" pitchFamily="18" charset="0"/>
              </a:rPr>
              <a:pPr algn="r">
                <a:defRPr/>
              </a:pPr>
              <a:t>126</a:t>
            </a:fld>
            <a:endParaRPr lang="en-US" sz="1400">
              <a:cs typeface="Times New Roman" pitchFamily="18" charset="0"/>
            </a:endParaRPr>
          </a:p>
        </p:txBody>
      </p:sp>
      <p:sp>
        <p:nvSpPr>
          <p:cNvPr id="141315" name="Text Box 2"/>
          <p:cNvSpPr txBox="1">
            <a:spLocks noChangeArrowheads="1"/>
          </p:cNvSpPr>
          <p:nvPr/>
        </p:nvSpPr>
        <p:spPr bwMode="auto">
          <a:xfrm>
            <a:off x="1919289" y="1041401"/>
            <a:ext cx="7316787" cy="701675"/>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pPr algn="r" eaLnBrk="0" hangingPunct="0">
              <a:spcBef>
                <a:spcPct val="50000"/>
              </a:spcBef>
            </a:pPr>
            <a:r>
              <a:rPr lang="fa-IR" sz="4000">
                <a:latin typeface="Times New Roman" pitchFamily="18" charset="0"/>
                <a:cs typeface="Homa" pitchFamily="2" charset="-78"/>
              </a:rPr>
              <a:t>جست و جوی آگاهانه و اکتشاف</a:t>
            </a:r>
            <a:endParaRPr lang="en-US" sz="4000">
              <a:latin typeface="Times New Roman" pitchFamily="18" charset="0"/>
              <a:cs typeface="Homa" pitchFamily="2" charset="-78"/>
            </a:endParaRPr>
          </a:p>
        </p:txBody>
      </p:sp>
      <p:sp>
        <p:nvSpPr>
          <p:cNvPr id="141316" name="Rectangle 3"/>
          <p:cNvSpPr>
            <a:spLocks noChangeArrowheads="1"/>
          </p:cNvSpPr>
          <p:nvPr/>
        </p:nvSpPr>
        <p:spPr bwMode="auto">
          <a:xfrm>
            <a:off x="2127251" y="1863725"/>
            <a:ext cx="7777163" cy="641350"/>
          </a:xfrm>
          <a:prstGeom prst="rect">
            <a:avLst/>
          </a:prstGeom>
          <a:noFill/>
          <a:ln w="9525" algn="ctr">
            <a:noFill/>
            <a:miter lim="800000"/>
            <a:headEnd/>
            <a:tailEnd/>
          </a:ln>
        </p:spPr>
        <p:txBody>
          <a:bodyPr>
            <a:spAutoFit/>
          </a:bodyPr>
          <a:lstStyle/>
          <a:p>
            <a:pPr algn="ctr" rtl="1" eaLnBrk="0" hangingPunct="0">
              <a:spcBef>
                <a:spcPct val="50000"/>
              </a:spcBef>
            </a:pPr>
            <a:r>
              <a:rPr lang="fa-IR" sz="3600">
                <a:solidFill>
                  <a:schemeClr val="accent2"/>
                </a:solidFill>
                <a:cs typeface="Lotus" pitchFamily="2" charset="-78"/>
              </a:rPr>
              <a:t>جستجوی </a:t>
            </a:r>
            <a:r>
              <a:rPr lang="en-US" sz="3600">
                <a:solidFill>
                  <a:schemeClr val="accent2"/>
                </a:solidFill>
                <a:cs typeface="Lotus" pitchFamily="2" charset="-78"/>
              </a:rPr>
              <a:t>A*</a:t>
            </a:r>
            <a:r>
              <a:rPr lang="fa-IR" sz="3600">
                <a:solidFill>
                  <a:schemeClr val="accent2"/>
                </a:solidFill>
                <a:cs typeface="Lotus" pitchFamily="2" charset="-78"/>
              </a:rPr>
              <a:t> و اجتناب از گره های تکراری</a:t>
            </a:r>
            <a:endParaRPr lang="en-US" sz="3600">
              <a:solidFill>
                <a:schemeClr val="accent2"/>
              </a:solidFill>
              <a:cs typeface="Lotus" pitchFamily="2" charset="-78"/>
            </a:endParaRPr>
          </a:p>
        </p:txBody>
      </p:sp>
      <p:sp>
        <p:nvSpPr>
          <p:cNvPr id="141317" name="Oval 4"/>
          <p:cNvSpPr>
            <a:spLocks noChangeArrowheads="1"/>
          </p:cNvSpPr>
          <p:nvPr/>
        </p:nvSpPr>
        <p:spPr bwMode="auto">
          <a:xfrm>
            <a:off x="6096000" y="2393950"/>
            <a:ext cx="381000" cy="381000"/>
          </a:xfrm>
          <a:prstGeom prst="ellipse">
            <a:avLst/>
          </a:prstGeom>
          <a:solidFill>
            <a:schemeClr val="bg1"/>
          </a:solidFill>
          <a:ln w="9525">
            <a:solidFill>
              <a:schemeClr val="tx1"/>
            </a:solidFill>
            <a:round/>
            <a:headEnd/>
            <a:tailEnd/>
          </a:ln>
        </p:spPr>
        <p:txBody>
          <a:bodyPr wrap="none" anchor="ctr"/>
          <a:lstStyle/>
          <a:p>
            <a:pPr algn="ctr"/>
            <a:r>
              <a:rPr lang="en-US" sz="1000"/>
              <a:t>A/100</a:t>
            </a:r>
          </a:p>
        </p:txBody>
      </p:sp>
      <p:grpSp>
        <p:nvGrpSpPr>
          <p:cNvPr id="2" name="Group 5"/>
          <p:cNvGrpSpPr>
            <a:grpSpLocks/>
          </p:cNvGrpSpPr>
          <p:nvPr/>
        </p:nvGrpSpPr>
        <p:grpSpPr bwMode="auto">
          <a:xfrm>
            <a:off x="2514600" y="2774950"/>
            <a:ext cx="7315200" cy="685800"/>
            <a:chOff x="624" y="1728"/>
            <a:chExt cx="4608" cy="432"/>
          </a:xfrm>
        </p:grpSpPr>
        <p:sp>
          <p:nvSpPr>
            <p:cNvPr id="141430" name="Oval 6"/>
            <p:cNvSpPr>
              <a:spLocks noChangeArrowheads="1"/>
            </p:cNvSpPr>
            <p:nvPr/>
          </p:nvSpPr>
          <p:spPr bwMode="auto">
            <a:xfrm>
              <a:off x="624" y="1920"/>
              <a:ext cx="240" cy="240"/>
            </a:xfrm>
            <a:prstGeom prst="ellipse">
              <a:avLst/>
            </a:prstGeom>
            <a:solidFill>
              <a:schemeClr val="bg1"/>
            </a:solidFill>
            <a:ln w="9525">
              <a:solidFill>
                <a:schemeClr val="tx1"/>
              </a:solidFill>
              <a:round/>
              <a:headEnd/>
              <a:tailEnd/>
            </a:ln>
          </p:spPr>
          <p:txBody>
            <a:bodyPr wrap="none" anchor="ctr"/>
            <a:lstStyle/>
            <a:p>
              <a:pPr algn="ctr"/>
              <a:r>
                <a:rPr lang="en-US" sz="1000"/>
                <a:t>B/80</a:t>
              </a:r>
            </a:p>
          </p:txBody>
        </p:sp>
        <p:sp>
          <p:nvSpPr>
            <p:cNvPr id="141431" name="Oval 7"/>
            <p:cNvSpPr>
              <a:spLocks noChangeArrowheads="1"/>
            </p:cNvSpPr>
            <p:nvPr/>
          </p:nvSpPr>
          <p:spPr bwMode="auto">
            <a:xfrm>
              <a:off x="3216" y="1920"/>
              <a:ext cx="240" cy="240"/>
            </a:xfrm>
            <a:prstGeom prst="ellipse">
              <a:avLst/>
            </a:prstGeom>
            <a:solidFill>
              <a:schemeClr val="bg1"/>
            </a:solidFill>
            <a:ln w="9525">
              <a:solidFill>
                <a:schemeClr val="tx1"/>
              </a:solidFill>
              <a:round/>
              <a:headEnd/>
              <a:tailEnd/>
            </a:ln>
          </p:spPr>
          <p:txBody>
            <a:bodyPr wrap="none" anchor="ctr"/>
            <a:lstStyle/>
            <a:p>
              <a:pPr algn="ctr"/>
              <a:r>
                <a:rPr lang="en-US" sz="1000"/>
                <a:t>C/95</a:t>
              </a:r>
            </a:p>
          </p:txBody>
        </p:sp>
        <p:cxnSp>
          <p:nvCxnSpPr>
            <p:cNvPr id="141432" name="AutoShape 8"/>
            <p:cNvCxnSpPr>
              <a:cxnSpLocks noChangeShapeType="1"/>
              <a:stCxn id="141317" idx="4"/>
              <a:endCxn id="141430" idx="0"/>
            </p:cNvCxnSpPr>
            <p:nvPr/>
          </p:nvCxnSpPr>
          <p:spPr bwMode="auto">
            <a:xfrm flipH="1">
              <a:off x="744" y="1728"/>
              <a:ext cx="2256" cy="192"/>
            </a:xfrm>
            <a:prstGeom prst="straightConnector1">
              <a:avLst/>
            </a:prstGeom>
            <a:noFill/>
            <a:ln w="9525">
              <a:solidFill>
                <a:schemeClr val="tx1"/>
              </a:solidFill>
              <a:round/>
              <a:headEnd/>
              <a:tailEnd/>
            </a:ln>
          </p:spPr>
        </p:cxnSp>
        <p:cxnSp>
          <p:nvCxnSpPr>
            <p:cNvPr id="141433" name="AutoShape 9"/>
            <p:cNvCxnSpPr>
              <a:cxnSpLocks noChangeShapeType="1"/>
              <a:stCxn id="141317" idx="4"/>
              <a:endCxn id="141431" idx="0"/>
            </p:cNvCxnSpPr>
            <p:nvPr/>
          </p:nvCxnSpPr>
          <p:spPr bwMode="auto">
            <a:xfrm>
              <a:off x="3000" y="1728"/>
              <a:ext cx="336" cy="192"/>
            </a:xfrm>
            <a:prstGeom prst="straightConnector1">
              <a:avLst/>
            </a:prstGeom>
            <a:noFill/>
            <a:ln w="9525">
              <a:solidFill>
                <a:schemeClr val="tx1"/>
              </a:solidFill>
              <a:round/>
              <a:headEnd/>
              <a:tailEnd/>
            </a:ln>
          </p:spPr>
        </p:cxnSp>
        <p:sp>
          <p:nvSpPr>
            <p:cNvPr id="141434" name="Oval 10"/>
            <p:cNvSpPr>
              <a:spLocks noChangeArrowheads="1"/>
            </p:cNvSpPr>
            <p:nvPr/>
          </p:nvSpPr>
          <p:spPr bwMode="auto">
            <a:xfrm>
              <a:off x="4992" y="1920"/>
              <a:ext cx="240" cy="240"/>
            </a:xfrm>
            <a:prstGeom prst="ellipse">
              <a:avLst/>
            </a:prstGeom>
            <a:solidFill>
              <a:schemeClr val="bg1"/>
            </a:solidFill>
            <a:ln w="9525">
              <a:solidFill>
                <a:schemeClr val="tx1"/>
              </a:solidFill>
              <a:round/>
              <a:headEnd/>
              <a:tailEnd/>
            </a:ln>
          </p:spPr>
          <p:txBody>
            <a:bodyPr wrap="none" anchor="ctr"/>
            <a:lstStyle/>
            <a:p>
              <a:pPr algn="ctr"/>
              <a:r>
                <a:rPr lang="en-US" sz="1000"/>
                <a:t>D/90</a:t>
              </a:r>
            </a:p>
          </p:txBody>
        </p:sp>
        <p:cxnSp>
          <p:nvCxnSpPr>
            <p:cNvPr id="141435" name="AutoShape 11"/>
            <p:cNvCxnSpPr>
              <a:cxnSpLocks noChangeShapeType="1"/>
              <a:stCxn id="141317" idx="4"/>
              <a:endCxn id="141434" idx="0"/>
            </p:cNvCxnSpPr>
            <p:nvPr/>
          </p:nvCxnSpPr>
          <p:spPr bwMode="auto">
            <a:xfrm>
              <a:off x="3000" y="1728"/>
              <a:ext cx="2112" cy="192"/>
            </a:xfrm>
            <a:prstGeom prst="straightConnector1">
              <a:avLst/>
            </a:prstGeom>
            <a:noFill/>
            <a:ln w="9525">
              <a:solidFill>
                <a:schemeClr val="tx1"/>
              </a:solidFill>
              <a:round/>
              <a:headEnd/>
              <a:tailEnd/>
            </a:ln>
          </p:spPr>
        </p:cxnSp>
        <p:sp>
          <p:nvSpPr>
            <p:cNvPr id="141436" name="Text Box 12"/>
            <p:cNvSpPr txBox="1">
              <a:spLocks noChangeArrowheads="1"/>
            </p:cNvSpPr>
            <p:nvPr/>
          </p:nvSpPr>
          <p:spPr bwMode="auto">
            <a:xfrm>
              <a:off x="888" y="2004"/>
              <a:ext cx="96" cy="96"/>
            </a:xfrm>
            <a:prstGeom prst="rect">
              <a:avLst/>
            </a:prstGeom>
            <a:noFill/>
            <a:ln w="9525">
              <a:noFill/>
              <a:miter lim="800000"/>
              <a:headEnd/>
              <a:tailEnd/>
            </a:ln>
          </p:spPr>
          <p:txBody>
            <a:bodyPr lIns="0" tIns="0" rIns="0" bIns="0">
              <a:spAutoFit/>
            </a:bodyPr>
            <a:lstStyle/>
            <a:p>
              <a:r>
                <a:rPr lang="en-US" sz="1000">
                  <a:solidFill>
                    <a:srgbClr val="2B5DD9"/>
                  </a:solidFill>
                </a:rPr>
                <a:t>90</a:t>
              </a:r>
            </a:p>
          </p:txBody>
        </p:sp>
        <p:sp>
          <p:nvSpPr>
            <p:cNvPr id="141437" name="Text Box 13"/>
            <p:cNvSpPr txBox="1">
              <a:spLocks noChangeArrowheads="1"/>
            </p:cNvSpPr>
            <p:nvPr/>
          </p:nvSpPr>
          <p:spPr bwMode="auto">
            <a:xfrm>
              <a:off x="3084" y="1986"/>
              <a:ext cx="144" cy="96"/>
            </a:xfrm>
            <a:prstGeom prst="rect">
              <a:avLst/>
            </a:prstGeom>
            <a:noFill/>
            <a:ln w="9525">
              <a:noFill/>
              <a:miter lim="800000"/>
              <a:headEnd/>
              <a:tailEnd/>
            </a:ln>
          </p:spPr>
          <p:txBody>
            <a:bodyPr lIns="0" tIns="0" rIns="0" bIns="0">
              <a:spAutoFit/>
            </a:bodyPr>
            <a:lstStyle/>
            <a:p>
              <a:r>
                <a:rPr lang="en-US" sz="1000">
                  <a:solidFill>
                    <a:srgbClr val="2B5DD9"/>
                  </a:solidFill>
                </a:rPr>
                <a:t>105</a:t>
              </a:r>
            </a:p>
          </p:txBody>
        </p:sp>
        <p:sp>
          <p:nvSpPr>
            <p:cNvPr id="141438" name="Text Box 14"/>
            <p:cNvSpPr txBox="1">
              <a:spLocks noChangeArrowheads="1"/>
            </p:cNvSpPr>
            <p:nvPr/>
          </p:nvSpPr>
          <p:spPr bwMode="auto">
            <a:xfrm>
              <a:off x="4848" y="1998"/>
              <a:ext cx="144" cy="96"/>
            </a:xfrm>
            <a:prstGeom prst="rect">
              <a:avLst/>
            </a:prstGeom>
            <a:noFill/>
            <a:ln w="9525">
              <a:noFill/>
              <a:miter lim="800000"/>
              <a:headEnd/>
              <a:tailEnd/>
            </a:ln>
          </p:spPr>
          <p:txBody>
            <a:bodyPr lIns="0" tIns="0" rIns="0" bIns="0">
              <a:spAutoFit/>
            </a:bodyPr>
            <a:lstStyle/>
            <a:p>
              <a:r>
                <a:rPr lang="en-US" sz="1000">
                  <a:solidFill>
                    <a:srgbClr val="2B5DD9"/>
                  </a:solidFill>
                </a:rPr>
                <a:t>100</a:t>
              </a:r>
            </a:p>
          </p:txBody>
        </p:sp>
      </p:grpSp>
      <p:grpSp>
        <p:nvGrpSpPr>
          <p:cNvPr id="3" name="Group 15"/>
          <p:cNvGrpSpPr>
            <a:grpSpLocks/>
          </p:cNvGrpSpPr>
          <p:nvPr/>
        </p:nvGrpSpPr>
        <p:grpSpPr bwMode="auto">
          <a:xfrm>
            <a:off x="1600200" y="3460751"/>
            <a:ext cx="2686050" cy="715963"/>
            <a:chOff x="48" y="2160"/>
            <a:chExt cx="1692" cy="451"/>
          </a:xfrm>
        </p:grpSpPr>
        <p:sp>
          <p:nvSpPr>
            <p:cNvPr id="141424" name="Oval 16"/>
            <p:cNvSpPr>
              <a:spLocks noChangeArrowheads="1"/>
            </p:cNvSpPr>
            <p:nvPr/>
          </p:nvSpPr>
          <p:spPr bwMode="auto">
            <a:xfrm>
              <a:off x="192" y="2371"/>
              <a:ext cx="240" cy="240"/>
            </a:xfrm>
            <a:prstGeom prst="ellipse">
              <a:avLst/>
            </a:prstGeom>
            <a:solidFill>
              <a:schemeClr val="bg1"/>
            </a:solidFill>
            <a:ln w="9525">
              <a:solidFill>
                <a:schemeClr val="tx1"/>
              </a:solidFill>
              <a:round/>
              <a:headEnd/>
              <a:tailEnd/>
            </a:ln>
          </p:spPr>
          <p:txBody>
            <a:bodyPr wrap="none" anchor="ctr"/>
            <a:lstStyle/>
            <a:p>
              <a:pPr algn="ctr"/>
              <a:r>
                <a:rPr lang="en-US" sz="1000"/>
                <a:t>E/86</a:t>
              </a:r>
            </a:p>
          </p:txBody>
        </p:sp>
        <p:sp>
          <p:nvSpPr>
            <p:cNvPr id="141425" name="Oval 17"/>
            <p:cNvSpPr>
              <a:spLocks noChangeArrowheads="1"/>
            </p:cNvSpPr>
            <p:nvPr/>
          </p:nvSpPr>
          <p:spPr bwMode="auto">
            <a:xfrm>
              <a:off x="1344" y="2371"/>
              <a:ext cx="240" cy="240"/>
            </a:xfrm>
            <a:prstGeom prst="ellipse">
              <a:avLst/>
            </a:prstGeom>
            <a:solidFill>
              <a:schemeClr val="bg1"/>
            </a:solidFill>
            <a:ln w="9525">
              <a:solidFill>
                <a:schemeClr val="tx1"/>
              </a:solidFill>
              <a:round/>
              <a:headEnd/>
              <a:tailEnd/>
            </a:ln>
          </p:spPr>
          <p:txBody>
            <a:bodyPr wrap="none" anchor="ctr"/>
            <a:lstStyle/>
            <a:p>
              <a:pPr algn="ctr"/>
              <a:r>
                <a:rPr lang="en-US" sz="1000"/>
                <a:t>F/78</a:t>
              </a:r>
            </a:p>
          </p:txBody>
        </p:sp>
        <p:cxnSp>
          <p:nvCxnSpPr>
            <p:cNvPr id="141426" name="AutoShape 18"/>
            <p:cNvCxnSpPr>
              <a:cxnSpLocks noChangeShapeType="1"/>
              <a:stCxn id="141430" idx="4"/>
              <a:endCxn id="141424" idx="0"/>
            </p:cNvCxnSpPr>
            <p:nvPr/>
          </p:nvCxnSpPr>
          <p:spPr bwMode="auto">
            <a:xfrm flipH="1">
              <a:off x="312" y="2160"/>
              <a:ext cx="432" cy="211"/>
            </a:xfrm>
            <a:prstGeom prst="straightConnector1">
              <a:avLst/>
            </a:prstGeom>
            <a:noFill/>
            <a:ln w="9525">
              <a:solidFill>
                <a:schemeClr val="tx1"/>
              </a:solidFill>
              <a:round/>
              <a:headEnd/>
              <a:tailEnd/>
            </a:ln>
          </p:spPr>
        </p:cxnSp>
        <p:cxnSp>
          <p:nvCxnSpPr>
            <p:cNvPr id="141427" name="AutoShape 19"/>
            <p:cNvCxnSpPr>
              <a:cxnSpLocks noChangeShapeType="1"/>
              <a:stCxn id="141430" idx="4"/>
              <a:endCxn id="141425" idx="0"/>
            </p:cNvCxnSpPr>
            <p:nvPr/>
          </p:nvCxnSpPr>
          <p:spPr bwMode="auto">
            <a:xfrm>
              <a:off x="744" y="2160"/>
              <a:ext cx="720" cy="211"/>
            </a:xfrm>
            <a:prstGeom prst="straightConnector1">
              <a:avLst/>
            </a:prstGeom>
            <a:noFill/>
            <a:ln w="9525">
              <a:solidFill>
                <a:schemeClr val="tx1"/>
              </a:solidFill>
              <a:round/>
              <a:headEnd/>
              <a:tailEnd/>
            </a:ln>
          </p:spPr>
        </p:cxnSp>
        <p:sp>
          <p:nvSpPr>
            <p:cNvPr id="141428" name="Text Box 20"/>
            <p:cNvSpPr txBox="1">
              <a:spLocks noChangeArrowheads="1"/>
            </p:cNvSpPr>
            <p:nvPr/>
          </p:nvSpPr>
          <p:spPr bwMode="auto">
            <a:xfrm>
              <a:off x="48" y="2448"/>
              <a:ext cx="144" cy="96"/>
            </a:xfrm>
            <a:prstGeom prst="rect">
              <a:avLst/>
            </a:prstGeom>
            <a:noFill/>
            <a:ln w="9525">
              <a:noFill/>
              <a:miter lim="800000"/>
              <a:headEnd/>
              <a:tailEnd/>
            </a:ln>
          </p:spPr>
          <p:txBody>
            <a:bodyPr lIns="0" tIns="0" rIns="0" bIns="0">
              <a:spAutoFit/>
            </a:bodyPr>
            <a:lstStyle/>
            <a:p>
              <a:r>
                <a:rPr lang="en-US" sz="1000">
                  <a:solidFill>
                    <a:srgbClr val="2B5DD9"/>
                  </a:solidFill>
                </a:rPr>
                <a:t>106</a:t>
              </a:r>
            </a:p>
          </p:txBody>
        </p:sp>
        <p:sp>
          <p:nvSpPr>
            <p:cNvPr id="141429" name="Text Box 21"/>
            <p:cNvSpPr txBox="1">
              <a:spLocks noChangeArrowheads="1"/>
            </p:cNvSpPr>
            <p:nvPr/>
          </p:nvSpPr>
          <p:spPr bwMode="auto">
            <a:xfrm>
              <a:off x="1596" y="2442"/>
              <a:ext cx="144" cy="96"/>
            </a:xfrm>
            <a:prstGeom prst="rect">
              <a:avLst/>
            </a:prstGeom>
            <a:noFill/>
            <a:ln w="9525">
              <a:noFill/>
              <a:miter lim="800000"/>
              <a:headEnd/>
              <a:tailEnd/>
            </a:ln>
          </p:spPr>
          <p:txBody>
            <a:bodyPr lIns="0" tIns="0" rIns="0" bIns="0">
              <a:spAutoFit/>
            </a:bodyPr>
            <a:lstStyle/>
            <a:p>
              <a:r>
                <a:rPr lang="en-US" sz="1000">
                  <a:solidFill>
                    <a:srgbClr val="2B5DD9"/>
                  </a:solidFill>
                </a:rPr>
                <a:t>98</a:t>
              </a:r>
            </a:p>
          </p:txBody>
        </p:sp>
      </p:grpSp>
      <p:grpSp>
        <p:nvGrpSpPr>
          <p:cNvPr id="4" name="Group 22"/>
          <p:cNvGrpSpPr>
            <a:grpSpLocks/>
          </p:cNvGrpSpPr>
          <p:nvPr/>
        </p:nvGrpSpPr>
        <p:grpSpPr bwMode="auto">
          <a:xfrm>
            <a:off x="8848725" y="3460751"/>
            <a:ext cx="1752600" cy="715963"/>
            <a:chOff x="4614" y="2160"/>
            <a:chExt cx="1104" cy="451"/>
          </a:xfrm>
        </p:grpSpPr>
        <p:sp>
          <p:nvSpPr>
            <p:cNvPr id="141418" name="Oval 23"/>
            <p:cNvSpPr>
              <a:spLocks noChangeArrowheads="1"/>
            </p:cNvSpPr>
            <p:nvPr/>
          </p:nvSpPr>
          <p:spPr bwMode="auto">
            <a:xfrm>
              <a:off x="4704" y="2371"/>
              <a:ext cx="240" cy="240"/>
            </a:xfrm>
            <a:prstGeom prst="ellipse">
              <a:avLst/>
            </a:prstGeom>
            <a:solidFill>
              <a:schemeClr val="bg1"/>
            </a:solidFill>
            <a:ln w="9525">
              <a:solidFill>
                <a:schemeClr val="tx1"/>
              </a:solidFill>
              <a:round/>
              <a:headEnd/>
              <a:tailEnd/>
            </a:ln>
          </p:spPr>
          <p:txBody>
            <a:bodyPr wrap="none" anchor="ctr"/>
            <a:lstStyle/>
            <a:p>
              <a:pPr algn="ctr"/>
              <a:r>
                <a:rPr lang="en-US" sz="1000"/>
                <a:t>M/75</a:t>
              </a:r>
            </a:p>
          </p:txBody>
        </p:sp>
        <p:sp>
          <p:nvSpPr>
            <p:cNvPr id="141419" name="Oval 24"/>
            <p:cNvSpPr>
              <a:spLocks noChangeArrowheads="1"/>
            </p:cNvSpPr>
            <p:nvPr/>
          </p:nvSpPr>
          <p:spPr bwMode="auto">
            <a:xfrm>
              <a:off x="5328" y="2371"/>
              <a:ext cx="240" cy="240"/>
            </a:xfrm>
            <a:prstGeom prst="ellipse">
              <a:avLst/>
            </a:prstGeom>
            <a:solidFill>
              <a:schemeClr val="bg1"/>
            </a:solidFill>
            <a:ln w="9525">
              <a:solidFill>
                <a:schemeClr val="tx1"/>
              </a:solidFill>
              <a:round/>
              <a:headEnd/>
              <a:tailEnd/>
            </a:ln>
          </p:spPr>
          <p:txBody>
            <a:bodyPr wrap="none" anchor="ctr"/>
            <a:lstStyle/>
            <a:p>
              <a:pPr algn="ctr"/>
              <a:r>
                <a:rPr lang="en-US" sz="1000"/>
                <a:t>I/87</a:t>
              </a:r>
            </a:p>
          </p:txBody>
        </p:sp>
        <p:cxnSp>
          <p:nvCxnSpPr>
            <p:cNvPr id="141420" name="AutoShape 25"/>
            <p:cNvCxnSpPr>
              <a:cxnSpLocks noChangeShapeType="1"/>
              <a:stCxn id="141434" idx="4"/>
              <a:endCxn id="141418" idx="0"/>
            </p:cNvCxnSpPr>
            <p:nvPr/>
          </p:nvCxnSpPr>
          <p:spPr bwMode="auto">
            <a:xfrm flipH="1">
              <a:off x="4824" y="2160"/>
              <a:ext cx="288" cy="211"/>
            </a:xfrm>
            <a:prstGeom prst="straightConnector1">
              <a:avLst/>
            </a:prstGeom>
            <a:noFill/>
            <a:ln w="9525">
              <a:solidFill>
                <a:schemeClr val="tx1"/>
              </a:solidFill>
              <a:round/>
              <a:headEnd/>
              <a:tailEnd/>
            </a:ln>
          </p:spPr>
        </p:cxnSp>
        <p:cxnSp>
          <p:nvCxnSpPr>
            <p:cNvPr id="141421" name="AutoShape 26"/>
            <p:cNvCxnSpPr>
              <a:cxnSpLocks noChangeShapeType="1"/>
              <a:stCxn id="141434" idx="4"/>
              <a:endCxn id="141419" idx="0"/>
            </p:cNvCxnSpPr>
            <p:nvPr/>
          </p:nvCxnSpPr>
          <p:spPr bwMode="auto">
            <a:xfrm>
              <a:off x="5112" y="2160"/>
              <a:ext cx="336" cy="211"/>
            </a:xfrm>
            <a:prstGeom prst="straightConnector1">
              <a:avLst/>
            </a:prstGeom>
            <a:noFill/>
            <a:ln w="9525">
              <a:solidFill>
                <a:schemeClr val="tx1"/>
              </a:solidFill>
              <a:round/>
              <a:headEnd/>
              <a:tailEnd/>
            </a:ln>
          </p:spPr>
        </p:cxnSp>
        <p:sp>
          <p:nvSpPr>
            <p:cNvPr id="141422" name="Text Box 27"/>
            <p:cNvSpPr txBox="1">
              <a:spLocks noChangeArrowheads="1"/>
            </p:cNvSpPr>
            <p:nvPr/>
          </p:nvSpPr>
          <p:spPr bwMode="auto">
            <a:xfrm>
              <a:off x="4614" y="2442"/>
              <a:ext cx="144" cy="96"/>
            </a:xfrm>
            <a:prstGeom prst="rect">
              <a:avLst/>
            </a:prstGeom>
            <a:noFill/>
            <a:ln w="9525">
              <a:noFill/>
              <a:miter lim="800000"/>
              <a:headEnd/>
              <a:tailEnd/>
            </a:ln>
          </p:spPr>
          <p:txBody>
            <a:bodyPr lIns="0" tIns="0" rIns="0" bIns="0">
              <a:spAutoFit/>
            </a:bodyPr>
            <a:lstStyle/>
            <a:p>
              <a:r>
                <a:rPr lang="en-US" sz="1000">
                  <a:solidFill>
                    <a:srgbClr val="2B5DD9"/>
                  </a:solidFill>
                </a:rPr>
                <a:t>95</a:t>
              </a:r>
            </a:p>
          </p:txBody>
        </p:sp>
        <p:sp>
          <p:nvSpPr>
            <p:cNvPr id="141423" name="Text Box 28"/>
            <p:cNvSpPr txBox="1">
              <a:spLocks noChangeArrowheads="1"/>
            </p:cNvSpPr>
            <p:nvPr/>
          </p:nvSpPr>
          <p:spPr bwMode="auto">
            <a:xfrm>
              <a:off x="5574" y="2436"/>
              <a:ext cx="144" cy="96"/>
            </a:xfrm>
            <a:prstGeom prst="rect">
              <a:avLst/>
            </a:prstGeom>
            <a:noFill/>
            <a:ln w="9525">
              <a:noFill/>
              <a:miter lim="800000"/>
              <a:headEnd/>
              <a:tailEnd/>
            </a:ln>
          </p:spPr>
          <p:txBody>
            <a:bodyPr lIns="0" tIns="0" rIns="0" bIns="0">
              <a:spAutoFit/>
            </a:bodyPr>
            <a:lstStyle/>
            <a:p>
              <a:r>
                <a:rPr lang="en-US" sz="1000">
                  <a:solidFill>
                    <a:srgbClr val="2B5DD9"/>
                  </a:solidFill>
                </a:rPr>
                <a:t>107</a:t>
              </a:r>
            </a:p>
          </p:txBody>
        </p:sp>
      </p:grpSp>
      <p:grpSp>
        <p:nvGrpSpPr>
          <p:cNvPr id="5" name="Group 29"/>
          <p:cNvGrpSpPr>
            <a:grpSpLocks/>
          </p:cNvGrpSpPr>
          <p:nvPr/>
        </p:nvGrpSpPr>
        <p:grpSpPr bwMode="auto">
          <a:xfrm>
            <a:off x="8686800" y="4176713"/>
            <a:ext cx="914400" cy="817562"/>
            <a:chOff x="4512" y="2611"/>
            <a:chExt cx="576" cy="515"/>
          </a:xfrm>
        </p:grpSpPr>
        <p:sp>
          <p:nvSpPr>
            <p:cNvPr id="141412" name="Oval 30"/>
            <p:cNvSpPr>
              <a:spLocks noChangeArrowheads="1"/>
            </p:cNvSpPr>
            <p:nvPr/>
          </p:nvSpPr>
          <p:spPr bwMode="auto">
            <a:xfrm>
              <a:off x="4848" y="2784"/>
              <a:ext cx="240" cy="240"/>
            </a:xfrm>
            <a:prstGeom prst="ellipse">
              <a:avLst/>
            </a:prstGeom>
            <a:solidFill>
              <a:schemeClr val="bg1"/>
            </a:solidFill>
            <a:ln w="9525">
              <a:solidFill>
                <a:schemeClr val="tx1"/>
              </a:solidFill>
              <a:round/>
              <a:headEnd/>
              <a:tailEnd/>
            </a:ln>
          </p:spPr>
          <p:txBody>
            <a:bodyPr wrap="none" anchor="ctr"/>
            <a:lstStyle/>
            <a:p>
              <a:pPr algn="ctr"/>
              <a:r>
                <a:rPr lang="en-US" sz="1000"/>
                <a:t>P/79</a:t>
              </a:r>
            </a:p>
          </p:txBody>
        </p:sp>
        <p:sp>
          <p:nvSpPr>
            <p:cNvPr id="141413" name="Oval 31"/>
            <p:cNvSpPr>
              <a:spLocks noChangeArrowheads="1"/>
            </p:cNvSpPr>
            <p:nvPr/>
          </p:nvSpPr>
          <p:spPr bwMode="auto">
            <a:xfrm>
              <a:off x="4512" y="2784"/>
              <a:ext cx="240" cy="240"/>
            </a:xfrm>
            <a:prstGeom prst="ellipse">
              <a:avLst/>
            </a:prstGeom>
            <a:solidFill>
              <a:schemeClr val="bg1"/>
            </a:solidFill>
            <a:ln w="9525">
              <a:solidFill>
                <a:schemeClr val="tx1"/>
              </a:solidFill>
              <a:round/>
              <a:headEnd/>
              <a:tailEnd/>
            </a:ln>
          </p:spPr>
          <p:txBody>
            <a:bodyPr wrap="none" anchor="ctr"/>
            <a:lstStyle/>
            <a:p>
              <a:pPr algn="ctr"/>
              <a:r>
                <a:rPr lang="en-US" sz="1000"/>
                <a:t>O/78</a:t>
              </a:r>
            </a:p>
          </p:txBody>
        </p:sp>
        <p:cxnSp>
          <p:nvCxnSpPr>
            <p:cNvPr id="141414" name="AutoShape 32"/>
            <p:cNvCxnSpPr>
              <a:cxnSpLocks noChangeShapeType="1"/>
              <a:stCxn id="141418" idx="4"/>
              <a:endCxn id="141413" idx="0"/>
            </p:cNvCxnSpPr>
            <p:nvPr/>
          </p:nvCxnSpPr>
          <p:spPr bwMode="auto">
            <a:xfrm flipH="1">
              <a:off x="4632" y="2611"/>
              <a:ext cx="192" cy="173"/>
            </a:xfrm>
            <a:prstGeom prst="straightConnector1">
              <a:avLst/>
            </a:prstGeom>
            <a:noFill/>
            <a:ln w="9525">
              <a:solidFill>
                <a:schemeClr val="tx1"/>
              </a:solidFill>
              <a:round/>
              <a:headEnd/>
              <a:tailEnd/>
            </a:ln>
          </p:spPr>
        </p:cxnSp>
        <p:cxnSp>
          <p:nvCxnSpPr>
            <p:cNvPr id="141415" name="AutoShape 33"/>
            <p:cNvCxnSpPr>
              <a:cxnSpLocks noChangeShapeType="1"/>
              <a:stCxn id="141418" idx="4"/>
              <a:endCxn id="141412" idx="0"/>
            </p:cNvCxnSpPr>
            <p:nvPr/>
          </p:nvCxnSpPr>
          <p:spPr bwMode="auto">
            <a:xfrm>
              <a:off x="4824" y="2611"/>
              <a:ext cx="144" cy="173"/>
            </a:xfrm>
            <a:prstGeom prst="straightConnector1">
              <a:avLst/>
            </a:prstGeom>
            <a:noFill/>
            <a:ln w="9525">
              <a:solidFill>
                <a:schemeClr val="tx1"/>
              </a:solidFill>
              <a:round/>
              <a:headEnd/>
              <a:tailEnd/>
            </a:ln>
          </p:spPr>
        </p:cxnSp>
        <p:sp>
          <p:nvSpPr>
            <p:cNvPr id="141416" name="Text Box 34"/>
            <p:cNvSpPr txBox="1">
              <a:spLocks noChangeArrowheads="1"/>
            </p:cNvSpPr>
            <p:nvPr/>
          </p:nvSpPr>
          <p:spPr bwMode="auto">
            <a:xfrm>
              <a:off x="4560" y="3024"/>
              <a:ext cx="144" cy="96"/>
            </a:xfrm>
            <a:prstGeom prst="rect">
              <a:avLst/>
            </a:prstGeom>
            <a:noFill/>
            <a:ln w="9525">
              <a:noFill/>
              <a:miter lim="800000"/>
              <a:headEnd/>
              <a:tailEnd/>
            </a:ln>
          </p:spPr>
          <p:txBody>
            <a:bodyPr lIns="0" tIns="0" rIns="0" bIns="0">
              <a:spAutoFit/>
            </a:bodyPr>
            <a:lstStyle/>
            <a:p>
              <a:r>
                <a:rPr lang="en-US" sz="1000">
                  <a:solidFill>
                    <a:srgbClr val="2B5DD9"/>
                  </a:solidFill>
                </a:rPr>
                <a:t>108</a:t>
              </a:r>
            </a:p>
          </p:txBody>
        </p:sp>
        <p:sp>
          <p:nvSpPr>
            <p:cNvPr id="141417" name="Text Box 35"/>
            <p:cNvSpPr txBox="1">
              <a:spLocks noChangeArrowheads="1"/>
            </p:cNvSpPr>
            <p:nvPr/>
          </p:nvSpPr>
          <p:spPr bwMode="auto">
            <a:xfrm>
              <a:off x="4902" y="3030"/>
              <a:ext cx="144" cy="96"/>
            </a:xfrm>
            <a:prstGeom prst="rect">
              <a:avLst/>
            </a:prstGeom>
            <a:noFill/>
            <a:ln w="9525">
              <a:noFill/>
              <a:miter lim="800000"/>
              <a:headEnd/>
              <a:tailEnd/>
            </a:ln>
          </p:spPr>
          <p:txBody>
            <a:bodyPr lIns="0" tIns="0" rIns="0" bIns="0">
              <a:spAutoFit/>
            </a:bodyPr>
            <a:lstStyle/>
            <a:p>
              <a:r>
                <a:rPr lang="en-US" sz="1000">
                  <a:solidFill>
                    <a:srgbClr val="2B5DD9"/>
                  </a:solidFill>
                </a:rPr>
                <a:t>109</a:t>
              </a:r>
            </a:p>
          </p:txBody>
        </p:sp>
      </p:grpSp>
      <p:grpSp>
        <p:nvGrpSpPr>
          <p:cNvPr id="6" name="Group 36"/>
          <p:cNvGrpSpPr>
            <a:grpSpLocks/>
          </p:cNvGrpSpPr>
          <p:nvPr/>
        </p:nvGrpSpPr>
        <p:grpSpPr bwMode="auto">
          <a:xfrm>
            <a:off x="5943601" y="3460751"/>
            <a:ext cx="2219325" cy="715963"/>
            <a:chOff x="2784" y="2160"/>
            <a:chExt cx="1398" cy="451"/>
          </a:xfrm>
        </p:grpSpPr>
        <p:sp>
          <p:nvSpPr>
            <p:cNvPr id="141406" name="Oval 37"/>
            <p:cNvSpPr>
              <a:spLocks noChangeArrowheads="1"/>
            </p:cNvSpPr>
            <p:nvPr/>
          </p:nvSpPr>
          <p:spPr bwMode="auto">
            <a:xfrm>
              <a:off x="2784" y="2371"/>
              <a:ext cx="240" cy="240"/>
            </a:xfrm>
            <a:prstGeom prst="ellipse">
              <a:avLst/>
            </a:prstGeom>
            <a:solidFill>
              <a:schemeClr val="bg1"/>
            </a:solidFill>
            <a:ln w="9525">
              <a:solidFill>
                <a:schemeClr val="tx1"/>
              </a:solidFill>
              <a:round/>
              <a:headEnd/>
              <a:tailEnd/>
            </a:ln>
          </p:spPr>
          <p:txBody>
            <a:bodyPr wrap="none" anchor="ctr"/>
            <a:lstStyle/>
            <a:p>
              <a:pPr algn="ctr"/>
              <a:r>
                <a:rPr lang="en-US" sz="1000"/>
                <a:t>G/90</a:t>
              </a:r>
            </a:p>
          </p:txBody>
        </p:sp>
        <p:sp>
          <p:nvSpPr>
            <p:cNvPr id="141407" name="Oval 38"/>
            <p:cNvSpPr>
              <a:spLocks noChangeArrowheads="1"/>
            </p:cNvSpPr>
            <p:nvPr/>
          </p:nvSpPr>
          <p:spPr bwMode="auto">
            <a:xfrm>
              <a:off x="3792" y="2371"/>
              <a:ext cx="240" cy="240"/>
            </a:xfrm>
            <a:prstGeom prst="ellipse">
              <a:avLst/>
            </a:prstGeom>
            <a:solidFill>
              <a:schemeClr val="bg1"/>
            </a:solidFill>
            <a:ln w="9525">
              <a:solidFill>
                <a:schemeClr val="tx1"/>
              </a:solidFill>
              <a:round/>
              <a:headEnd/>
              <a:tailEnd/>
            </a:ln>
          </p:spPr>
          <p:txBody>
            <a:bodyPr wrap="none" anchor="ctr"/>
            <a:lstStyle/>
            <a:p>
              <a:pPr algn="ctr"/>
              <a:r>
                <a:rPr lang="en-US" sz="1000"/>
                <a:t>T/60</a:t>
              </a:r>
            </a:p>
          </p:txBody>
        </p:sp>
        <p:cxnSp>
          <p:nvCxnSpPr>
            <p:cNvPr id="141408" name="AutoShape 39"/>
            <p:cNvCxnSpPr>
              <a:cxnSpLocks noChangeShapeType="1"/>
              <a:stCxn id="141431" idx="4"/>
              <a:endCxn id="141406" idx="0"/>
            </p:cNvCxnSpPr>
            <p:nvPr/>
          </p:nvCxnSpPr>
          <p:spPr bwMode="auto">
            <a:xfrm flipH="1">
              <a:off x="2904" y="2160"/>
              <a:ext cx="432" cy="211"/>
            </a:xfrm>
            <a:prstGeom prst="straightConnector1">
              <a:avLst/>
            </a:prstGeom>
            <a:noFill/>
            <a:ln w="9525">
              <a:solidFill>
                <a:schemeClr val="tx1"/>
              </a:solidFill>
              <a:round/>
              <a:headEnd/>
              <a:tailEnd/>
            </a:ln>
          </p:spPr>
        </p:cxnSp>
        <p:cxnSp>
          <p:nvCxnSpPr>
            <p:cNvPr id="141409" name="AutoShape 40"/>
            <p:cNvCxnSpPr>
              <a:cxnSpLocks noChangeShapeType="1"/>
              <a:stCxn id="141431" idx="4"/>
              <a:endCxn id="141407" idx="0"/>
            </p:cNvCxnSpPr>
            <p:nvPr/>
          </p:nvCxnSpPr>
          <p:spPr bwMode="auto">
            <a:xfrm>
              <a:off x="3336" y="2160"/>
              <a:ext cx="576" cy="211"/>
            </a:xfrm>
            <a:prstGeom prst="straightConnector1">
              <a:avLst/>
            </a:prstGeom>
            <a:noFill/>
            <a:ln w="9525">
              <a:solidFill>
                <a:schemeClr val="tx1"/>
              </a:solidFill>
              <a:round/>
              <a:headEnd/>
              <a:tailEnd/>
            </a:ln>
          </p:spPr>
        </p:cxnSp>
        <p:sp>
          <p:nvSpPr>
            <p:cNvPr id="141410" name="Text Box 41"/>
            <p:cNvSpPr txBox="1">
              <a:spLocks noChangeArrowheads="1"/>
            </p:cNvSpPr>
            <p:nvPr/>
          </p:nvSpPr>
          <p:spPr bwMode="auto">
            <a:xfrm>
              <a:off x="4038" y="2448"/>
              <a:ext cx="144" cy="96"/>
            </a:xfrm>
            <a:prstGeom prst="rect">
              <a:avLst/>
            </a:prstGeom>
            <a:noFill/>
            <a:ln w="9525">
              <a:noFill/>
              <a:miter lim="800000"/>
              <a:headEnd/>
              <a:tailEnd/>
            </a:ln>
          </p:spPr>
          <p:txBody>
            <a:bodyPr lIns="0" tIns="0" rIns="0" bIns="0">
              <a:spAutoFit/>
            </a:bodyPr>
            <a:lstStyle/>
            <a:p>
              <a:r>
                <a:rPr lang="en-US" sz="1000">
                  <a:solidFill>
                    <a:srgbClr val="2B5DD9"/>
                  </a:solidFill>
                </a:rPr>
                <a:t>80</a:t>
              </a:r>
            </a:p>
          </p:txBody>
        </p:sp>
        <p:sp>
          <p:nvSpPr>
            <p:cNvPr id="141411" name="Text Box 42"/>
            <p:cNvSpPr txBox="1">
              <a:spLocks noChangeArrowheads="1"/>
            </p:cNvSpPr>
            <p:nvPr/>
          </p:nvSpPr>
          <p:spPr bwMode="auto">
            <a:xfrm>
              <a:off x="3066" y="2454"/>
              <a:ext cx="144" cy="96"/>
            </a:xfrm>
            <a:prstGeom prst="rect">
              <a:avLst/>
            </a:prstGeom>
            <a:noFill/>
            <a:ln w="9525">
              <a:noFill/>
              <a:miter lim="800000"/>
              <a:headEnd/>
              <a:tailEnd/>
            </a:ln>
          </p:spPr>
          <p:txBody>
            <a:bodyPr lIns="0" tIns="0" rIns="0" bIns="0">
              <a:spAutoFit/>
            </a:bodyPr>
            <a:lstStyle/>
            <a:p>
              <a:r>
                <a:rPr lang="en-US" sz="1000">
                  <a:solidFill>
                    <a:srgbClr val="2B5DD9"/>
                  </a:solidFill>
                </a:rPr>
                <a:t>110</a:t>
              </a:r>
            </a:p>
          </p:txBody>
        </p:sp>
      </p:grpSp>
      <p:grpSp>
        <p:nvGrpSpPr>
          <p:cNvPr id="7" name="Group 43"/>
          <p:cNvGrpSpPr>
            <a:grpSpLocks/>
          </p:cNvGrpSpPr>
          <p:nvPr/>
        </p:nvGrpSpPr>
        <p:grpSpPr bwMode="auto">
          <a:xfrm>
            <a:off x="6657976" y="4176714"/>
            <a:ext cx="1647825" cy="1417637"/>
            <a:chOff x="3234" y="2611"/>
            <a:chExt cx="1038" cy="893"/>
          </a:xfrm>
        </p:grpSpPr>
        <p:sp>
          <p:nvSpPr>
            <p:cNvPr id="141394" name="Oval 44"/>
            <p:cNvSpPr>
              <a:spLocks noChangeArrowheads="1"/>
            </p:cNvSpPr>
            <p:nvPr/>
          </p:nvSpPr>
          <p:spPr bwMode="auto">
            <a:xfrm>
              <a:off x="3528" y="2784"/>
              <a:ext cx="240" cy="240"/>
            </a:xfrm>
            <a:prstGeom prst="ellipse">
              <a:avLst/>
            </a:prstGeom>
            <a:solidFill>
              <a:schemeClr val="bg1"/>
            </a:solidFill>
            <a:ln w="9525">
              <a:solidFill>
                <a:schemeClr val="tx1"/>
              </a:solidFill>
              <a:round/>
              <a:headEnd/>
              <a:tailEnd/>
            </a:ln>
          </p:spPr>
          <p:txBody>
            <a:bodyPr wrap="none" anchor="ctr"/>
            <a:lstStyle/>
            <a:p>
              <a:pPr algn="ctr"/>
              <a:r>
                <a:rPr lang="en-US" sz="1000"/>
                <a:t>W/52</a:t>
              </a:r>
            </a:p>
          </p:txBody>
        </p:sp>
        <p:sp>
          <p:nvSpPr>
            <p:cNvPr id="141395" name="Oval 45"/>
            <p:cNvSpPr>
              <a:spLocks noChangeArrowheads="1"/>
            </p:cNvSpPr>
            <p:nvPr/>
          </p:nvSpPr>
          <p:spPr bwMode="auto">
            <a:xfrm>
              <a:off x="4032" y="2784"/>
              <a:ext cx="240" cy="240"/>
            </a:xfrm>
            <a:prstGeom prst="ellipse">
              <a:avLst/>
            </a:prstGeom>
            <a:solidFill>
              <a:schemeClr val="bg1"/>
            </a:solidFill>
            <a:ln w="9525">
              <a:solidFill>
                <a:schemeClr val="tx1"/>
              </a:solidFill>
              <a:round/>
              <a:headEnd/>
              <a:tailEnd/>
            </a:ln>
          </p:spPr>
          <p:txBody>
            <a:bodyPr wrap="none" anchor="ctr"/>
            <a:lstStyle/>
            <a:p>
              <a:pPr algn="ctr"/>
              <a:r>
                <a:rPr lang="en-US" sz="1000"/>
                <a:t>X/58</a:t>
              </a:r>
            </a:p>
          </p:txBody>
        </p:sp>
        <p:cxnSp>
          <p:nvCxnSpPr>
            <p:cNvPr id="141396" name="AutoShape 46"/>
            <p:cNvCxnSpPr>
              <a:cxnSpLocks noChangeShapeType="1"/>
              <a:stCxn id="141407" idx="4"/>
              <a:endCxn id="141394" idx="0"/>
            </p:cNvCxnSpPr>
            <p:nvPr/>
          </p:nvCxnSpPr>
          <p:spPr bwMode="auto">
            <a:xfrm flipH="1">
              <a:off x="3648" y="2611"/>
              <a:ext cx="264" cy="173"/>
            </a:xfrm>
            <a:prstGeom prst="straightConnector1">
              <a:avLst/>
            </a:prstGeom>
            <a:noFill/>
            <a:ln w="9525">
              <a:solidFill>
                <a:schemeClr val="tx1"/>
              </a:solidFill>
              <a:round/>
              <a:headEnd/>
              <a:tailEnd/>
            </a:ln>
          </p:spPr>
        </p:cxnSp>
        <p:cxnSp>
          <p:nvCxnSpPr>
            <p:cNvPr id="141397" name="AutoShape 47"/>
            <p:cNvCxnSpPr>
              <a:cxnSpLocks noChangeShapeType="1"/>
              <a:stCxn id="141407" idx="4"/>
              <a:endCxn id="141395" idx="0"/>
            </p:cNvCxnSpPr>
            <p:nvPr/>
          </p:nvCxnSpPr>
          <p:spPr bwMode="auto">
            <a:xfrm>
              <a:off x="3912" y="2611"/>
              <a:ext cx="240" cy="173"/>
            </a:xfrm>
            <a:prstGeom prst="straightConnector1">
              <a:avLst/>
            </a:prstGeom>
            <a:noFill/>
            <a:ln w="9525">
              <a:solidFill>
                <a:schemeClr val="tx1"/>
              </a:solidFill>
              <a:round/>
              <a:headEnd/>
              <a:tailEnd/>
            </a:ln>
          </p:spPr>
        </p:cxnSp>
        <p:sp>
          <p:nvSpPr>
            <p:cNvPr id="141398" name="Oval 48"/>
            <p:cNvSpPr>
              <a:spLocks noChangeArrowheads="1"/>
            </p:cNvSpPr>
            <p:nvPr/>
          </p:nvSpPr>
          <p:spPr bwMode="auto">
            <a:xfrm>
              <a:off x="3336" y="3264"/>
              <a:ext cx="240" cy="240"/>
            </a:xfrm>
            <a:prstGeom prst="ellipse">
              <a:avLst/>
            </a:prstGeom>
            <a:solidFill>
              <a:schemeClr val="bg1"/>
            </a:solidFill>
            <a:ln w="9525">
              <a:solidFill>
                <a:schemeClr val="tx1"/>
              </a:solidFill>
              <a:round/>
              <a:headEnd/>
              <a:tailEnd/>
            </a:ln>
          </p:spPr>
          <p:txBody>
            <a:bodyPr wrap="none" anchor="ctr"/>
            <a:lstStyle/>
            <a:p>
              <a:pPr algn="ctr"/>
              <a:r>
                <a:rPr lang="en-US" sz="1000"/>
                <a:t>Y/47</a:t>
              </a:r>
            </a:p>
          </p:txBody>
        </p:sp>
        <p:sp>
          <p:nvSpPr>
            <p:cNvPr id="141399" name="Oval 49"/>
            <p:cNvSpPr>
              <a:spLocks noChangeArrowheads="1"/>
            </p:cNvSpPr>
            <p:nvPr/>
          </p:nvSpPr>
          <p:spPr bwMode="auto">
            <a:xfrm>
              <a:off x="3672" y="3264"/>
              <a:ext cx="240" cy="240"/>
            </a:xfrm>
            <a:prstGeom prst="ellipse">
              <a:avLst/>
            </a:prstGeom>
            <a:solidFill>
              <a:schemeClr val="bg1"/>
            </a:solidFill>
            <a:ln w="9525">
              <a:solidFill>
                <a:schemeClr val="tx1"/>
              </a:solidFill>
              <a:round/>
              <a:headEnd/>
              <a:tailEnd/>
            </a:ln>
          </p:spPr>
          <p:txBody>
            <a:bodyPr wrap="none" anchor="ctr"/>
            <a:lstStyle/>
            <a:p>
              <a:pPr algn="ctr"/>
              <a:r>
                <a:rPr lang="en-US" sz="1000"/>
                <a:t>Z/50</a:t>
              </a:r>
            </a:p>
          </p:txBody>
        </p:sp>
        <p:cxnSp>
          <p:nvCxnSpPr>
            <p:cNvPr id="141400" name="AutoShape 50"/>
            <p:cNvCxnSpPr>
              <a:cxnSpLocks noChangeShapeType="1"/>
              <a:stCxn id="141394" idx="4"/>
              <a:endCxn id="141398" idx="0"/>
            </p:cNvCxnSpPr>
            <p:nvPr/>
          </p:nvCxnSpPr>
          <p:spPr bwMode="auto">
            <a:xfrm flipH="1">
              <a:off x="3456" y="3024"/>
              <a:ext cx="192" cy="240"/>
            </a:xfrm>
            <a:prstGeom prst="straightConnector1">
              <a:avLst/>
            </a:prstGeom>
            <a:noFill/>
            <a:ln w="9525">
              <a:solidFill>
                <a:schemeClr val="tx1"/>
              </a:solidFill>
              <a:round/>
              <a:headEnd/>
              <a:tailEnd/>
            </a:ln>
          </p:spPr>
        </p:cxnSp>
        <p:cxnSp>
          <p:nvCxnSpPr>
            <p:cNvPr id="141401" name="AutoShape 51"/>
            <p:cNvCxnSpPr>
              <a:cxnSpLocks noChangeShapeType="1"/>
              <a:stCxn id="141394" idx="4"/>
              <a:endCxn id="141399" idx="0"/>
            </p:cNvCxnSpPr>
            <p:nvPr/>
          </p:nvCxnSpPr>
          <p:spPr bwMode="auto">
            <a:xfrm>
              <a:off x="3648" y="3024"/>
              <a:ext cx="144" cy="240"/>
            </a:xfrm>
            <a:prstGeom prst="straightConnector1">
              <a:avLst/>
            </a:prstGeom>
            <a:noFill/>
            <a:ln w="9525">
              <a:solidFill>
                <a:schemeClr val="tx1"/>
              </a:solidFill>
              <a:round/>
              <a:headEnd/>
              <a:tailEnd/>
            </a:ln>
          </p:spPr>
        </p:cxnSp>
        <p:sp>
          <p:nvSpPr>
            <p:cNvPr id="141402" name="Text Box 52"/>
            <p:cNvSpPr txBox="1">
              <a:spLocks noChangeArrowheads="1"/>
            </p:cNvSpPr>
            <p:nvPr/>
          </p:nvSpPr>
          <p:spPr bwMode="auto">
            <a:xfrm>
              <a:off x="3936" y="2856"/>
              <a:ext cx="144" cy="96"/>
            </a:xfrm>
            <a:prstGeom prst="rect">
              <a:avLst/>
            </a:prstGeom>
            <a:noFill/>
            <a:ln w="9525">
              <a:noFill/>
              <a:miter lim="800000"/>
              <a:headEnd/>
              <a:tailEnd/>
            </a:ln>
          </p:spPr>
          <p:txBody>
            <a:bodyPr lIns="0" tIns="0" rIns="0" bIns="0">
              <a:spAutoFit/>
            </a:bodyPr>
            <a:lstStyle/>
            <a:p>
              <a:r>
                <a:rPr lang="en-US" sz="1000">
                  <a:solidFill>
                    <a:srgbClr val="2B5DD9"/>
                  </a:solidFill>
                </a:rPr>
                <a:t>88</a:t>
              </a:r>
            </a:p>
          </p:txBody>
        </p:sp>
        <p:sp>
          <p:nvSpPr>
            <p:cNvPr id="141403" name="Text Box 53"/>
            <p:cNvSpPr txBox="1">
              <a:spLocks noChangeArrowheads="1"/>
            </p:cNvSpPr>
            <p:nvPr/>
          </p:nvSpPr>
          <p:spPr bwMode="auto">
            <a:xfrm>
              <a:off x="3432" y="2862"/>
              <a:ext cx="144" cy="96"/>
            </a:xfrm>
            <a:prstGeom prst="rect">
              <a:avLst/>
            </a:prstGeom>
            <a:noFill/>
            <a:ln w="9525">
              <a:noFill/>
              <a:miter lim="800000"/>
              <a:headEnd/>
              <a:tailEnd/>
            </a:ln>
          </p:spPr>
          <p:txBody>
            <a:bodyPr lIns="0" tIns="0" rIns="0" bIns="0">
              <a:spAutoFit/>
            </a:bodyPr>
            <a:lstStyle/>
            <a:p>
              <a:r>
                <a:rPr lang="en-US" sz="1000">
                  <a:solidFill>
                    <a:srgbClr val="2B5DD9"/>
                  </a:solidFill>
                </a:rPr>
                <a:t>82</a:t>
              </a:r>
            </a:p>
          </p:txBody>
        </p:sp>
        <p:sp>
          <p:nvSpPr>
            <p:cNvPr id="141404" name="Text Box 54"/>
            <p:cNvSpPr txBox="1">
              <a:spLocks noChangeArrowheads="1"/>
            </p:cNvSpPr>
            <p:nvPr/>
          </p:nvSpPr>
          <p:spPr bwMode="auto">
            <a:xfrm>
              <a:off x="3942" y="3342"/>
              <a:ext cx="144" cy="96"/>
            </a:xfrm>
            <a:prstGeom prst="rect">
              <a:avLst/>
            </a:prstGeom>
            <a:noFill/>
            <a:ln w="9525">
              <a:noFill/>
              <a:miter lim="800000"/>
              <a:headEnd/>
              <a:tailEnd/>
            </a:ln>
          </p:spPr>
          <p:txBody>
            <a:bodyPr lIns="0" tIns="0" rIns="0" bIns="0">
              <a:spAutoFit/>
            </a:bodyPr>
            <a:lstStyle/>
            <a:p>
              <a:r>
                <a:rPr lang="en-US" sz="1000">
                  <a:solidFill>
                    <a:srgbClr val="2B5DD9"/>
                  </a:solidFill>
                </a:rPr>
                <a:t>90</a:t>
              </a:r>
            </a:p>
          </p:txBody>
        </p:sp>
        <p:sp>
          <p:nvSpPr>
            <p:cNvPr id="141405" name="Text Box 55"/>
            <p:cNvSpPr txBox="1">
              <a:spLocks noChangeArrowheads="1"/>
            </p:cNvSpPr>
            <p:nvPr/>
          </p:nvSpPr>
          <p:spPr bwMode="auto">
            <a:xfrm>
              <a:off x="3234" y="3330"/>
              <a:ext cx="144" cy="96"/>
            </a:xfrm>
            <a:prstGeom prst="rect">
              <a:avLst/>
            </a:prstGeom>
            <a:noFill/>
            <a:ln w="9525">
              <a:noFill/>
              <a:miter lim="800000"/>
              <a:headEnd/>
              <a:tailEnd/>
            </a:ln>
          </p:spPr>
          <p:txBody>
            <a:bodyPr lIns="0" tIns="0" rIns="0" bIns="0">
              <a:spAutoFit/>
            </a:bodyPr>
            <a:lstStyle/>
            <a:p>
              <a:r>
                <a:rPr lang="en-US" sz="1000">
                  <a:solidFill>
                    <a:srgbClr val="2B5DD9"/>
                  </a:solidFill>
                </a:rPr>
                <a:t>87</a:t>
              </a:r>
            </a:p>
          </p:txBody>
        </p:sp>
      </p:grpSp>
      <p:grpSp>
        <p:nvGrpSpPr>
          <p:cNvPr id="8" name="Group 56"/>
          <p:cNvGrpSpPr>
            <a:grpSpLocks/>
          </p:cNvGrpSpPr>
          <p:nvPr/>
        </p:nvGrpSpPr>
        <p:grpSpPr bwMode="auto">
          <a:xfrm>
            <a:off x="6591300" y="5594351"/>
            <a:ext cx="914400" cy="790575"/>
            <a:chOff x="3192" y="3504"/>
            <a:chExt cx="576" cy="498"/>
          </a:xfrm>
        </p:grpSpPr>
        <p:sp>
          <p:nvSpPr>
            <p:cNvPr id="141386" name="Oval 57"/>
            <p:cNvSpPr>
              <a:spLocks noChangeArrowheads="1"/>
            </p:cNvSpPr>
            <p:nvPr/>
          </p:nvSpPr>
          <p:spPr bwMode="auto">
            <a:xfrm>
              <a:off x="3528" y="3648"/>
              <a:ext cx="240" cy="240"/>
            </a:xfrm>
            <a:prstGeom prst="ellipse">
              <a:avLst/>
            </a:prstGeom>
            <a:solidFill>
              <a:schemeClr val="bg1"/>
            </a:solidFill>
            <a:ln w="9525">
              <a:solidFill>
                <a:schemeClr val="tx1"/>
              </a:solidFill>
              <a:round/>
              <a:headEnd/>
              <a:tailEnd/>
            </a:ln>
          </p:spPr>
          <p:txBody>
            <a:bodyPr wrap="none" anchor="ctr"/>
            <a:lstStyle/>
            <a:p>
              <a:pPr algn="ctr"/>
              <a:r>
                <a:rPr lang="en-US" sz="1000"/>
                <a:t>R/20</a:t>
              </a:r>
            </a:p>
          </p:txBody>
        </p:sp>
        <p:cxnSp>
          <p:nvCxnSpPr>
            <p:cNvPr id="141387" name="AutoShape 58"/>
            <p:cNvCxnSpPr>
              <a:cxnSpLocks noChangeShapeType="1"/>
              <a:stCxn id="141398" idx="4"/>
              <a:endCxn id="141386" idx="0"/>
            </p:cNvCxnSpPr>
            <p:nvPr/>
          </p:nvCxnSpPr>
          <p:spPr bwMode="auto">
            <a:xfrm>
              <a:off x="3456" y="3504"/>
              <a:ext cx="192" cy="144"/>
            </a:xfrm>
            <a:prstGeom prst="straightConnector1">
              <a:avLst/>
            </a:prstGeom>
            <a:noFill/>
            <a:ln w="9525">
              <a:solidFill>
                <a:schemeClr val="tx1"/>
              </a:solidFill>
              <a:round/>
              <a:headEnd/>
              <a:tailEnd/>
            </a:ln>
          </p:spPr>
        </p:cxnSp>
        <p:cxnSp>
          <p:nvCxnSpPr>
            <p:cNvPr id="141388" name="AutoShape 59"/>
            <p:cNvCxnSpPr>
              <a:cxnSpLocks noChangeShapeType="1"/>
              <a:stCxn id="141398" idx="4"/>
              <a:endCxn id="141392" idx="0"/>
            </p:cNvCxnSpPr>
            <p:nvPr/>
          </p:nvCxnSpPr>
          <p:spPr bwMode="auto">
            <a:xfrm flipH="1">
              <a:off x="3312" y="3504"/>
              <a:ext cx="144" cy="144"/>
            </a:xfrm>
            <a:prstGeom prst="straightConnector1">
              <a:avLst/>
            </a:prstGeom>
            <a:noFill/>
            <a:ln w="9525">
              <a:solidFill>
                <a:schemeClr val="tx1"/>
              </a:solidFill>
              <a:round/>
              <a:headEnd/>
              <a:tailEnd/>
            </a:ln>
          </p:spPr>
        </p:cxnSp>
        <p:grpSp>
          <p:nvGrpSpPr>
            <p:cNvPr id="9" name="Group 60"/>
            <p:cNvGrpSpPr>
              <a:grpSpLocks/>
            </p:cNvGrpSpPr>
            <p:nvPr/>
          </p:nvGrpSpPr>
          <p:grpSpPr bwMode="auto">
            <a:xfrm>
              <a:off x="3192" y="3648"/>
              <a:ext cx="240" cy="240"/>
              <a:chOff x="3888" y="4080"/>
              <a:chExt cx="240" cy="240"/>
            </a:xfrm>
          </p:grpSpPr>
          <p:sp>
            <p:nvSpPr>
              <p:cNvPr id="141392" name="Oval 61"/>
              <p:cNvSpPr>
                <a:spLocks noChangeArrowheads="1"/>
              </p:cNvSpPr>
              <p:nvPr/>
            </p:nvSpPr>
            <p:spPr bwMode="auto">
              <a:xfrm>
                <a:off x="3888" y="4080"/>
                <a:ext cx="240" cy="240"/>
              </a:xfrm>
              <a:prstGeom prst="ellipse">
                <a:avLst/>
              </a:prstGeom>
              <a:solidFill>
                <a:schemeClr val="bg1"/>
              </a:solidFill>
              <a:ln w="9525">
                <a:solidFill>
                  <a:schemeClr val="tx1"/>
                </a:solidFill>
                <a:round/>
                <a:headEnd/>
                <a:tailEnd/>
              </a:ln>
            </p:spPr>
            <p:txBody>
              <a:bodyPr wrap="none" anchor="ctr"/>
              <a:lstStyle/>
              <a:p>
                <a:pPr algn="ctr"/>
                <a:r>
                  <a:rPr lang="en-US" sz="1000"/>
                  <a:t>Q/0</a:t>
                </a:r>
              </a:p>
            </p:txBody>
          </p:sp>
          <p:sp>
            <p:nvSpPr>
              <p:cNvPr id="141393" name="Rectangle 62"/>
              <p:cNvSpPr>
                <a:spLocks noChangeArrowheads="1"/>
              </p:cNvSpPr>
              <p:nvPr/>
            </p:nvSpPr>
            <p:spPr bwMode="auto">
              <a:xfrm>
                <a:off x="3888" y="4080"/>
                <a:ext cx="240" cy="240"/>
              </a:xfrm>
              <a:prstGeom prst="rect">
                <a:avLst/>
              </a:prstGeom>
              <a:noFill/>
              <a:ln w="22225">
                <a:solidFill>
                  <a:schemeClr val="tx1"/>
                </a:solidFill>
                <a:miter lim="800000"/>
                <a:headEnd/>
                <a:tailEnd/>
              </a:ln>
            </p:spPr>
            <p:txBody>
              <a:bodyPr wrap="none" anchor="ctr"/>
              <a:lstStyle/>
              <a:p>
                <a:pPr eaLnBrk="0" hangingPunct="0"/>
                <a:endParaRPr lang="fa-IR">
                  <a:cs typeface="Times New Roman" pitchFamily="18" charset="0"/>
                </a:endParaRPr>
              </a:p>
            </p:txBody>
          </p:sp>
        </p:grpSp>
        <p:sp>
          <p:nvSpPr>
            <p:cNvPr id="141390" name="Text Box 63"/>
            <p:cNvSpPr txBox="1">
              <a:spLocks noChangeArrowheads="1"/>
            </p:cNvSpPr>
            <p:nvPr/>
          </p:nvSpPr>
          <p:spPr bwMode="auto">
            <a:xfrm>
              <a:off x="3624" y="3906"/>
              <a:ext cx="144" cy="96"/>
            </a:xfrm>
            <a:prstGeom prst="rect">
              <a:avLst/>
            </a:prstGeom>
            <a:noFill/>
            <a:ln w="9525">
              <a:noFill/>
              <a:miter lim="800000"/>
              <a:headEnd/>
              <a:tailEnd/>
            </a:ln>
          </p:spPr>
          <p:txBody>
            <a:bodyPr lIns="0" tIns="0" rIns="0" bIns="0">
              <a:spAutoFit/>
            </a:bodyPr>
            <a:lstStyle/>
            <a:p>
              <a:r>
                <a:rPr lang="en-US" sz="1000">
                  <a:solidFill>
                    <a:srgbClr val="2B5DD9"/>
                  </a:solidFill>
                </a:rPr>
                <a:t>70</a:t>
              </a:r>
            </a:p>
          </p:txBody>
        </p:sp>
        <p:sp>
          <p:nvSpPr>
            <p:cNvPr id="141391" name="Text Box 64"/>
            <p:cNvSpPr txBox="1">
              <a:spLocks noChangeArrowheads="1"/>
            </p:cNvSpPr>
            <p:nvPr/>
          </p:nvSpPr>
          <p:spPr bwMode="auto">
            <a:xfrm>
              <a:off x="3282" y="3906"/>
              <a:ext cx="144" cy="96"/>
            </a:xfrm>
            <a:prstGeom prst="rect">
              <a:avLst/>
            </a:prstGeom>
            <a:noFill/>
            <a:ln w="9525">
              <a:noFill/>
              <a:miter lim="800000"/>
              <a:headEnd/>
              <a:tailEnd/>
            </a:ln>
          </p:spPr>
          <p:txBody>
            <a:bodyPr lIns="0" tIns="0" rIns="0" bIns="0">
              <a:spAutoFit/>
            </a:bodyPr>
            <a:lstStyle/>
            <a:p>
              <a:r>
                <a:rPr lang="en-US" sz="1000">
                  <a:solidFill>
                    <a:srgbClr val="2B5DD9"/>
                  </a:solidFill>
                </a:rPr>
                <a:t>50</a:t>
              </a:r>
            </a:p>
          </p:txBody>
        </p:sp>
      </p:grpSp>
      <p:grpSp>
        <p:nvGrpSpPr>
          <p:cNvPr id="10" name="Group 65"/>
          <p:cNvGrpSpPr>
            <a:grpSpLocks/>
          </p:cNvGrpSpPr>
          <p:nvPr/>
        </p:nvGrpSpPr>
        <p:grpSpPr bwMode="auto">
          <a:xfrm>
            <a:off x="2971800" y="4176714"/>
            <a:ext cx="2152650" cy="655637"/>
            <a:chOff x="912" y="2611"/>
            <a:chExt cx="1356" cy="413"/>
          </a:xfrm>
        </p:grpSpPr>
        <p:sp>
          <p:nvSpPr>
            <p:cNvPr id="141380" name="Oval 66"/>
            <p:cNvSpPr>
              <a:spLocks noChangeArrowheads="1"/>
            </p:cNvSpPr>
            <p:nvPr/>
          </p:nvSpPr>
          <p:spPr bwMode="auto">
            <a:xfrm>
              <a:off x="1872" y="2784"/>
              <a:ext cx="240" cy="240"/>
            </a:xfrm>
            <a:prstGeom prst="ellipse">
              <a:avLst/>
            </a:prstGeom>
            <a:solidFill>
              <a:schemeClr val="bg1"/>
            </a:solidFill>
            <a:ln w="9525">
              <a:solidFill>
                <a:schemeClr val="tx1"/>
              </a:solidFill>
              <a:round/>
              <a:headEnd/>
              <a:tailEnd/>
            </a:ln>
          </p:spPr>
          <p:txBody>
            <a:bodyPr wrap="none" anchor="ctr"/>
            <a:lstStyle/>
            <a:p>
              <a:pPr algn="ctr"/>
              <a:r>
                <a:rPr lang="en-US" sz="1000"/>
                <a:t>N/72</a:t>
              </a:r>
            </a:p>
          </p:txBody>
        </p:sp>
        <p:cxnSp>
          <p:nvCxnSpPr>
            <p:cNvPr id="141381" name="AutoShape 67"/>
            <p:cNvCxnSpPr>
              <a:cxnSpLocks noChangeShapeType="1"/>
              <a:stCxn id="141425" idx="4"/>
              <a:endCxn id="141380" idx="0"/>
            </p:cNvCxnSpPr>
            <p:nvPr/>
          </p:nvCxnSpPr>
          <p:spPr bwMode="auto">
            <a:xfrm>
              <a:off x="1464" y="2611"/>
              <a:ext cx="528" cy="173"/>
            </a:xfrm>
            <a:prstGeom prst="straightConnector1">
              <a:avLst/>
            </a:prstGeom>
            <a:noFill/>
            <a:ln w="9525">
              <a:solidFill>
                <a:schemeClr val="tx1"/>
              </a:solidFill>
              <a:round/>
              <a:headEnd/>
              <a:tailEnd/>
            </a:ln>
          </p:spPr>
        </p:cxnSp>
        <p:sp>
          <p:nvSpPr>
            <p:cNvPr id="141382" name="Oval 68"/>
            <p:cNvSpPr>
              <a:spLocks noChangeArrowheads="1"/>
            </p:cNvSpPr>
            <p:nvPr/>
          </p:nvSpPr>
          <p:spPr bwMode="auto">
            <a:xfrm>
              <a:off x="912" y="2784"/>
              <a:ext cx="240" cy="240"/>
            </a:xfrm>
            <a:prstGeom prst="ellipse">
              <a:avLst/>
            </a:prstGeom>
            <a:solidFill>
              <a:schemeClr val="bg1"/>
            </a:solidFill>
            <a:ln w="9525">
              <a:solidFill>
                <a:schemeClr val="tx1"/>
              </a:solidFill>
              <a:round/>
              <a:headEnd/>
              <a:tailEnd/>
            </a:ln>
          </p:spPr>
          <p:txBody>
            <a:bodyPr wrap="none" anchor="ctr"/>
            <a:lstStyle/>
            <a:p>
              <a:pPr algn="ctr"/>
              <a:r>
                <a:rPr lang="en-US" sz="1000"/>
                <a:t>M/75</a:t>
              </a:r>
            </a:p>
          </p:txBody>
        </p:sp>
        <p:cxnSp>
          <p:nvCxnSpPr>
            <p:cNvPr id="141383" name="AutoShape 69"/>
            <p:cNvCxnSpPr>
              <a:cxnSpLocks noChangeShapeType="1"/>
              <a:stCxn id="141425" idx="4"/>
              <a:endCxn id="141382" idx="0"/>
            </p:cNvCxnSpPr>
            <p:nvPr/>
          </p:nvCxnSpPr>
          <p:spPr bwMode="auto">
            <a:xfrm flipH="1">
              <a:off x="1032" y="2611"/>
              <a:ext cx="432" cy="173"/>
            </a:xfrm>
            <a:prstGeom prst="straightConnector1">
              <a:avLst/>
            </a:prstGeom>
            <a:noFill/>
            <a:ln w="9525">
              <a:solidFill>
                <a:schemeClr val="tx1"/>
              </a:solidFill>
              <a:round/>
              <a:headEnd/>
              <a:tailEnd/>
            </a:ln>
          </p:spPr>
        </p:cxnSp>
        <p:sp>
          <p:nvSpPr>
            <p:cNvPr id="141384" name="Text Box 70"/>
            <p:cNvSpPr txBox="1">
              <a:spLocks noChangeArrowheads="1"/>
            </p:cNvSpPr>
            <p:nvPr/>
          </p:nvSpPr>
          <p:spPr bwMode="auto">
            <a:xfrm>
              <a:off x="1164" y="2862"/>
              <a:ext cx="144" cy="96"/>
            </a:xfrm>
            <a:prstGeom prst="rect">
              <a:avLst/>
            </a:prstGeom>
            <a:noFill/>
            <a:ln w="9525">
              <a:noFill/>
              <a:miter lim="800000"/>
              <a:headEnd/>
              <a:tailEnd/>
            </a:ln>
          </p:spPr>
          <p:txBody>
            <a:bodyPr lIns="0" tIns="0" rIns="0" bIns="0">
              <a:spAutoFit/>
            </a:bodyPr>
            <a:lstStyle/>
            <a:p>
              <a:r>
                <a:rPr lang="en-US" sz="1000">
                  <a:solidFill>
                    <a:srgbClr val="2B5DD9"/>
                  </a:solidFill>
                </a:rPr>
                <a:t>105</a:t>
              </a:r>
            </a:p>
          </p:txBody>
        </p:sp>
        <p:sp>
          <p:nvSpPr>
            <p:cNvPr id="141385" name="Text Box 71"/>
            <p:cNvSpPr txBox="1">
              <a:spLocks noChangeArrowheads="1"/>
            </p:cNvSpPr>
            <p:nvPr/>
          </p:nvSpPr>
          <p:spPr bwMode="auto">
            <a:xfrm>
              <a:off x="2124" y="2856"/>
              <a:ext cx="144" cy="96"/>
            </a:xfrm>
            <a:prstGeom prst="rect">
              <a:avLst/>
            </a:prstGeom>
            <a:noFill/>
            <a:ln w="9525">
              <a:noFill/>
              <a:miter lim="800000"/>
              <a:headEnd/>
              <a:tailEnd/>
            </a:ln>
          </p:spPr>
          <p:txBody>
            <a:bodyPr lIns="0" tIns="0" rIns="0" bIns="0">
              <a:spAutoFit/>
            </a:bodyPr>
            <a:lstStyle/>
            <a:p>
              <a:r>
                <a:rPr lang="en-US" sz="1000">
                  <a:solidFill>
                    <a:srgbClr val="2B5DD9"/>
                  </a:solidFill>
                </a:rPr>
                <a:t>102</a:t>
              </a:r>
            </a:p>
          </p:txBody>
        </p:sp>
      </p:grpSp>
      <p:grpSp>
        <p:nvGrpSpPr>
          <p:cNvPr id="11" name="Group 72"/>
          <p:cNvGrpSpPr>
            <a:grpSpLocks/>
          </p:cNvGrpSpPr>
          <p:nvPr/>
        </p:nvGrpSpPr>
        <p:grpSpPr bwMode="auto">
          <a:xfrm>
            <a:off x="4038600" y="4832350"/>
            <a:ext cx="1619250" cy="762000"/>
            <a:chOff x="1584" y="3024"/>
            <a:chExt cx="1020" cy="480"/>
          </a:xfrm>
        </p:grpSpPr>
        <p:sp>
          <p:nvSpPr>
            <p:cNvPr id="141374" name="Oval 73"/>
            <p:cNvSpPr>
              <a:spLocks noChangeArrowheads="1"/>
            </p:cNvSpPr>
            <p:nvPr/>
          </p:nvSpPr>
          <p:spPr bwMode="auto">
            <a:xfrm>
              <a:off x="2208" y="3264"/>
              <a:ext cx="240" cy="240"/>
            </a:xfrm>
            <a:prstGeom prst="ellipse">
              <a:avLst/>
            </a:prstGeom>
            <a:solidFill>
              <a:schemeClr val="bg1"/>
            </a:solidFill>
            <a:ln w="9525">
              <a:solidFill>
                <a:schemeClr val="tx1"/>
              </a:solidFill>
              <a:round/>
              <a:headEnd/>
              <a:tailEnd/>
            </a:ln>
          </p:spPr>
          <p:txBody>
            <a:bodyPr wrap="none" anchor="ctr"/>
            <a:lstStyle/>
            <a:p>
              <a:pPr algn="ctr"/>
              <a:r>
                <a:rPr lang="en-US" sz="1000"/>
                <a:t>T/60</a:t>
              </a:r>
            </a:p>
          </p:txBody>
        </p:sp>
        <p:cxnSp>
          <p:nvCxnSpPr>
            <p:cNvPr id="141375" name="AutoShape 74"/>
            <p:cNvCxnSpPr>
              <a:cxnSpLocks noChangeShapeType="1"/>
              <a:stCxn id="141380" idx="4"/>
              <a:endCxn id="141374" idx="0"/>
            </p:cNvCxnSpPr>
            <p:nvPr/>
          </p:nvCxnSpPr>
          <p:spPr bwMode="auto">
            <a:xfrm>
              <a:off x="1992" y="3024"/>
              <a:ext cx="336" cy="240"/>
            </a:xfrm>
            <a:prstGeom prst="straightConnector1">
              <a:avLst/>
            </a:prstGeom>
            <a:noFill/>
            <a:ln w="9525">
              <a:solidFill>
                <a:schemeClr val="tx1"/>
              </a:solidFill>
              <a:round/>
              <a:headEnd/>
              <a:tailEnd/>
            </a:ln>
          </p:spPr>
        </p:cxnSp>
        <p:sp>
          <p:nvSpPr>
            <p:cNvPr id="141376" name="Oval 75"/>
            <p:cNvSpPr>
              <a:spLocks noChangeArrowheads="1"/>
            </p:cNvSpPr>
            <p:nvPr/>
          </p:nvSpPr>
          <p:spPr bwMode="auto">
            <a:xfrm>
              <a:off x="1584" y="3264"/>
              <a:ext cx="240" cy="240"/>
            </a:xfrm>
            <a:prstGeom prst="ellipse">
              <a:avLst/>
            </a:prstGeom>
            <a:solidFill>
              <a:schemeClr val="bg1"/>
            </a:solidFill>
            <a:ln w="9525">
              <a:solidFill>
                <a:schemeClr val="tx1"/>
              </a:solidFill>
              <a:round/>
              <a:headEnd/>
              <a:tailEnd/>
            </a:ln>
          </p:spPr>
          <p:txBody>
            <a:bodyPr wrap="none" anchor="ctr"/>
            <a:lstStyle/>
            <a:p>
              <a:pPr algn="ctr"/>
              <a:r>
                <a:rPr lang="en-US" sz="1000"/>
                <a:t>S/70</a:t>
              </a:r>
            </a:p>
          </p:txBody>
        </p:sp>
        <p:cxnSp>
          <p:nvCxnSpPr>
            <p:cNvPr id="141377" name="AutoShape 76"/>
            <p:cNvCxnSpPr>
              <a:cxnSpLocks noChangeShapeType="1"/>
              <a:stCxn id="141380" idx="4"/>
              <a:endCxn id="141376" idx="0"/>
            </p:cNvCxnSpPr>
            <p:nvPr/>
          </p:nvCxnSpPr>
          <p:spPr bwMode="auto">
            <a:xfrm flipH="1">
              <a:off x="1704" y="3024"/>
              <a:ext cx="288" cy="240"/>
            </a:xfrm>
            <a:prstGeom prst="straightConnector1">
              <a:avLst/>
            </a:prstGeom>
            <a:noFill/>
            <a:ln w="9525">
              <a:solidFill>
                <a:schemeClr val="tx1"/>
              </a:solidFill>
              <a:round/>
              <a:headEnd/>
              <a:tailEnd/>
            </a:ln>
          </p:spPr>
        </p:cxnSp>
        <p:sp>
          <p:nvSpPr>
            <p:cNvPr id="141378" name="Text Box 77"/>
            <p:cNvSpPr txBox="1">
              <a:spLocks noChangeArrowheads="1"/>
            </p:cNvSpPr>
            <p:nvPr/>
          </p:nvSpPr>
          <p:spPr bwMode="auto">
            <a:xfrm>
              <a:off x="2460" y="3336"/>
              <a:ext cx="144" cy="96"/>
            </a:xfrm>
            <a:prstGeom prst="rect">
              <a:avLst/>
            </a:prstGeom>
            <a:noFill/>
            <a:ln w="9525">
              <a:noFill/>
              <a:miter lim="800000"/>
              <a:headEnd/>
              <a:tailEnd/>
            </a:ln>
          </p:spPr>
          <p:txBody>
            <a:bodyPr lIns="0" tIns="0" rIns="0" bIns="0">
              <a:spAutoFit/>
            </a:bodyPr>
            <a:lstStyle/>
            <a:p>
              <a:r>
                <a:rPr lang="en-US" sz="1000">
                  <a:solidFill>
                    <a:srgbClr val="2B5DD9"/>
                  </a:solidFill>
                </a:rPr>
                <a:t>100</a:t>
              </a:r>
            </a:p>
          </p:txBody>
        </p:sp>
        <p:sp>
          <p:nvSpPr>
            <p:cNvPr id="141379" name="Text Box 78"/>
            <p:cNvSpPr txBox="1">
              <a:spLocks noChangeArrowheads="1"/>
            </p:cNvSpPr>
            <p:nvPr/>
          </p:nvSpPr>
          <p:spPr bwMode="auto">
            <a:xfrm>
              <a:off x="1836" y="3342"/>
              <a:ext cx="144" cy="96"/>
            </a:xfrm>
            <a:prstGeom prst="rect">
              <a:avLst/>
            </a:prstGeom>
            <a:noFill/>
            <a:ln w="9525">
              <a:noFill/>
              <a:miter lim="800000"/>
              <a:headEnd/>
              <a:tailEnd/>
            </a:ln>
          </p:spPr>
          <p:txBody>
            <a:bodyPr lIns="0" tIns="0" rIns="0" bIns="0">
              <a:spAutoFit/>
            </a:bodyPr>
            <a:lstStyle/>
            <a:p>
              <a:r>
                <a:rPr lang="en-US" sz="1000">
                  <a:solidFill>
                    <a:srgbClr val="2B5DD9"/>
                  </a:solidFill>
                </a:rPr>
                <a:t>110</a:t>
              </a:r>
            </a:p>
          </p:txBody>
        </p:sp>
      </p:grpSp>
      <p:grpSp>
        <p:nvGrpSpPr>
          <p:cNvPr id="12" name="Group 79"/>
          <p:cNvGrpSpPr>
            <a:grpSpLocks/>
          </p:cNvGrpSpPr>
          <p:nvPr/>
        </p:nvGrpSpPr>
        <p:grpSpPr bwMode="auto">
          <a:xfrm>
            <a:off x="4495801" y="5594350"/>
            <a:ext cx="1476375" cy="609600"/>
            <a:chOff x="1872" y="3504"/>
            <a:chExt cx="930" cy="384"/>
          </a:xfrm>
        </p:grpSpPr>
        <p:sp>
          <p:nvSpPr>
            <p:cNvPr id="141368" name="Oval 80"/>
            <p:cNvSpPr>
              <a:spLocks noChangeArrowheads="1"/>
            </p:cNvSpPr>
            <p:nvPr/>
          </p:nvSpPr>
          <p:spPr bwMode="auto">
            <a:xfrm>
              <a:off x="2016" y="3648"/>
              <a:ext cx="240" cy="240"/>
            </a:xfrm>
            <a:prstGeom prst="ellipse">
              <a:avLst/>
            </a:prstGeom>
            <a:solidFill>
              <a:schemeClr val="bg1"/>
            </a:solidFill>
            <a:ln w="9525">
              <a:solidFill>
                <a:schemeClr val="tx1"/>
              </a:solidFill>
              <a:round/>
              <a:headEnd/>
              <a:tailEnd/>
            </a:ln>
          </p:spPr>
          <p:txBody>
            <a:bodyPr wrap="none" anchor="ctr"/>
            <a:lstStyle/>
            <a:p>
              <a:pPr algn="ctr"/>
              <a:r>
                <a:rPr lang="en-US" sz="1000"/>
                <a:t>W/52</a:t>
              </a:r>
            </a:p>
          </p:txBody>
        </p:sp>
        <p:sp>
          <p:nvSpPr>
            <p:cNvPr id="141369" name="Oval 81"/>
            <p:cNvSpPr>
              <a:spLocks noChangeArrowheads="1"/>
            </p:cNvSpPr>
            <p:nvPr/>
          </p:nvSpPr>
          <p:spPr bwMode="auto">
            <a:xfrm>
              <a:off x="2400" y="3648"/>
              <a:ext cx="240" cy="240"/>
            </a:xfrm>
            <a:prstGeom prst="ellipse">
              <a:avLst/>
            </a:prstGeom>
            <a:solidFill>
              <a:schemeClr val="bg1"/>
            </a:solidFill>
            <a:ln w="9525">
              <a:solidFill>
                <a:schemeClr val="tx1"/>
              </a:solidFill>
              <a:round/>
              <a:headEnd/>
              <a:tailEnd/>
            </a:ln>
          </p:spPr>
          <p:txBody>
            <a:bodyPr wrap="none" anchor="ctr"/>
            <a:lstStyle/>
            <a:p>
              <a:pPr algn="ctr"/>
              <a:r>
                <a:rPr lang="en-US" sz="1000"/>
                <a:t>X/58</a:t>
              </a:r>
            </a:p>
          </p:txBody>
        </p:sp>
        <p:cxnSp>
          <p:nvCxnSpPr>
            <p:cNvPr id="141370" name="AutoShape 82"/>
            <p:cNvCxnSpPr>
              <a:cxnSpLocks noChangeShapeType="1"/>
              <a:stCxn id="141374" idx="4"/>
              <a:endCxn id="141368" idx="0"/>
            </p:cNvCxnSpPr>
            <p:nvPr/>
          </p:nvCxnSpPr>
          <p:spPr bwMode="auto">
            <a:xfrm flipH="1">
              <a:off x="2136" y="3504"/>
              <a:ext cx="192" cy="144"/>
            </a:xfrm>
            <a:prstGeom prst="straightConnector1">
              <a:avLst/>
            </a:prstGeom>
            <a:noFill/>
            <a:ln w="9525">
              <a:solidFill>
                <a:schemeClr val="tx1"/>
              </a:solidFill>
              <a:round/>
              <a:headEnd/>
              <a:tailEnd/>
            </a:ln>
          </p:spPr>
        </p:cxnSp>
        <p:cxnSp>
          <p:nvCxnSpPr>
            <p:cNvPr id="141371" name="AutoShape 83"/>
            <p:cNvCxnSpPr>
              <a:cxnSpLocks noChangeShapeType="1"/>
              <a:stCxn id="141374" idx="4"/>
              <a:endCxn id="141369" idx="0"/>
            </p:cNvCxnSpPr>
            <p:nvPr/>
          </p:nvCxnSpPr>
          <p:spPr bwMode="auto">
            <a:xfrm>
              <a:off x="2328" y="3504"/>
              <a:ext cx="192" cy="144"/>
            </a:xfrm>
            <a:prstGeom prst="straightConnector1">
              <a:avLst/>
            </a:prstGeom>
            <a:noFill/>
            <a:ln w="9525">
              <a:solidFill>
                <a:schemeClr val="tx1"/>
              </a:solidFill>
              <a:round/>
              <a:headEnd/>
              <a:tailEnd/>
            </a:ln>
          </p:spPr>
        </p:cxnSp>
        <p:sp>
          <p:nvSpPr>
            <p:cNvPr id="141372" name="Text Box 84"/>
            <p:cNvSpPr txBox="1">
              <a:spLocks noChangeArrowheads="1"/>
            </p:cNvSpPr>
            <p:nvPr/>
          </p:nvSpPr>
          <p:spPr bwMode="auto">
            <a:xfrm>
              <a:off x="1872" y="3726"/>
              <a:ext cx="144" cy="96"/>
            </a:xfrm>
            <a:prstGeom prst="rect">
              <a:avLst/>
            </a:prstGeom>
            <a:noFill/>
            <a:ln w="9525">
              <a:noFill/>
              <a:miter lim="800000"/>
              <a:headEnd/>
              <a:tailEnd/>
            </a:ln>
          </p:spPr>
          <p:txBody>
            <a:bodyPr lIns="0" tIns="0" rIns="0" bIns="0">
              <a:spAutoFit/>
            </a:bodyPr>
            <a:lstStyle/>
            <a:p>
              <a:r>
                <a:rPr lang="en-US" sz="1000">
                  <a:solidFill>
                    <a:srgbClr val="2B5DD9"/>
                  </a:solidFill>
                </a:rPr>
                <a:t>102</a:t>
              </a:r>
            </a:p>
          </p:txBody>
        </p:sp>
        <p:sp>
          <p:nvSpPr>
            <p:cNvPr id="141373" name="Text Box 85"/>
            <p:cNvSpPr txBox="1">
              <a:spLocks noChangeArrowheads="1"/>
            </p:cNvSpPr>
            <p:nvPr/>
          </p:nvSpPr>
          <p:spPr bwMode="auto">
            <a:xfrm>
              <a:off x="2658" y="3720"/>
              <a:ext cx="144" cy="96"/>
            </a:xfrm>
            <a:prstGeom prst="rect">
              <a:avLst/>
            </a:prstGeom>
            <a:noFill/>
            <a:ln w="9525">
              <a:noFill/>
              <a:miter lim="800000"/>
              <a:headEnd/>
              <a:tailEnd/>
            </a:ln>
          </p:spPr>
          <p:txBody>
            <a:bodyPr lIns="0" tIns="0" rIns="0" bIns="0">
              <a:spAutoFit/>
            </a:bodyPr>
            <a:lstStyle/>
            <a:p>
              <a:r>
                <a:rPr lang="en-US" sz="1000">
                  <a:solidFill>
                    <a:srgbClr val="2B5DD9"/>
                  </a:solidFill>
                </a:rPr>
                <a:t>108</a:t>
              </a:r>
            </a:p>
          </p:txBody>
        </p:sp>
      </p:grpSp>
      <p:grpSp>
        <p:nvGrpSpPr>
          <p:cNvPr id="13" name="Group 86"/>
          <p:cNvGrpSpPr>
            <a:grpSpLocks/>
          </p:cNvGrpSpPr>
          <p:nvPr/>
        </p:nvGrpSpPr>
        <p:grpSpPr bwMode="auto">
          <a:xfrm>
            <a:off x="4267200" y="6203950"/>
            <a:ext cx="1447800" cy="590550"/>
            <a:chOff x="1728" y="3888"/>
            <a:chExt cx="912" cy="372"/>
          </a:xfrm>
        </p:grpSpPr>
        <p:sp>
          <p:nvSpPr>
            <p:cNvPr id="141362" name="Oval 87"/>
            <p:cNvSpPr>
              <a:spLocks noChangeArrowheads="1"/>
            </p:cNvSpPr>
            <p:nvPr/>
          </p:nvSpPr>
          <p:spPr bwMode="auto">
            <a:xfrm>
              <a:off x="1872" y="4020"/>
              <a:ext cx="240" cy="240"/>
            </a:xfrm>
            <a:prstGeom prst="ellipse">
              <a:avLst/>
            </a:prstGeom>
            <a:solidFill>
              <a:schemeClr val="bg1"/>
            </a:solidFill>
            <a:ln w="9525">
              <a:solidFill>
                <a:schemeClr val="tx1"/>
              </a:solidFill>
              <a:round/>
              <a:headEnd/>
              <a:tailEnd/>
            </a:ln>
          </p:spPr>
          <p:txBody>
            <a:bodyPr wrap="none" anchor="ctr"/>
            <a:lstStyle/>
            <a:p>
              <a:pPr algn="ctr"/>
              <a:r>
                <a:rPr lang="en-US" sz="1000"/>
                <a:t>Y/47</a:t>
              </a:r>
            </a:p>
          </p:txBody>
        </p:sp>
        <p:sp>
          <p:nvSpPr>
            <p:cNvPr id="141363" name="Oval 88"/>
            <p:cNvSpPr>
              <a:spLocks noChangeArrowheads="1"/>
            </p:cNvSpPr>
            <p:nvPr/>
          </p:nvSpPr>
          <p:spPr bwMode="auto">
            <a:xfrm>
              <a:off x="2244" y="4020"/>
              <a:ext cx="240" cy="240"/>
            </a:xfrm>
            <a:prstGeom prst="ellipse">
              <a:avLst/>
            </a:prstGeom>
            <a:solidFill>
              <a:schemeClr val="bg1"/>
            </a:solidFill>
            <a:ln w="9525">
              <a:solidFill>
                <a:schemeClr val="tx1"/>
              </a:solidFill>
              <a:round/>
              <a:headEnd/>
              <a:tailEnd/>
            </a:ln>
          </p:spPr>
          <p:txBody>
            <a:bodyPr wrap="none" anchor="ctr"/>
            <a:lstStyle/>
            <a:p>
              <a:pPr algn="ctr"/>
              <a:r>
                <a:rPr lang="en-US" sz="1000"/>
                <a:t>Z/50</a:t>
              </a:r>
            </a:p>
          </p:txBody>
        </p:sp>
        <p:cxnSp>
          <p:nvCxnSpPr>
            <p:cNvPr id="141364" name="AutoShape 89"/>
            <p:cNvCxnSpPr>
              <a:cxnSpLocks noChangeShapeType="1"/>
              <a:stCxn id="141368" idx="4"/>
              <a:endCxn id="141362" idx="0"/>
            </p:cNvCxnSpPr>
            <p:nvPr/>
          </p:nvCxnSpPr>
          <p:spPr bwMode="auto">
            <a:xfrm flipH="1">
              <a:off x="1992" y="3888"/>
              <a:ext cx="144" cy="132"/>
            </a:xfrm>
            <a:prstGeom prst="straightConnector1">
              <a:avLst/>
            </a:prstGeom>
            <a:noFill/>
            <a:ln w="9525">
              <a:solidFill>
                <a:schemeClr val="tx1"/>
              </a:solidFill>
              <a:round/>
              <a:headEnd/>
              <a:tailEnd/>
            </a:ln>
          </p:spPr>
        </p:cxnSp>
        <p:cxnSp>
          <p:nvCxnSpPr>
            <p:cNvPr id="141365" name="AutoShape 90"/>
            <p:cNvCxnSpPr>
              <a:cxnSpLocks noChangeShapeType="1"/>
              <a:stCxn id="141368" idx="4"/>
              <a:endCxn id="141363" idx="0"/>
            </p:cNvCxnSpPr>
            <p:nvPr/>
          </p:nvCxnSpPr>
          <p:spPr bwMode="auto">
            <a:xfrm>
              <a:off x="2136" y="3888"/>
              <a:ext cx="228" cy="132"/>
            </a:xfrm>
            <a:prstGeom prst="straightConnector1">
              <a:avLst/>
            </a:prstGeom>
            <a:noFill/>
            <a:ln w="9525">
              <a:solidFill>
                <a:schemeClr val="tx1"/>
              </a:solidFill>
              <a:round/>
              <a:headEnd/>
              <a:tailEnd/>
            </a:ln>
          </p:spPr>
        </p:cxnSp>
        <p:sp>
          <p:nvSpPr>
            <p:cNvPr id="141366" name="Text Box 91"/>
            <p:cNvSpPr txBox="1">
              <a:spLocks noChangeArrowheads="1"/>
            </p:cNvSpPr>
            <p:nvPr/>
          </p:nvSpPr>
          <p:spPr bwMode="auto">
            <a:xfrm>
              <a:off x="1728" y="4092"/>
              <a:ext cx="144" cy="96"/>
            </a:xfrm>
            <a:prstGeom prst="rect">
              <a:avLst/>
            </a:prstGeom>
            <a:noFill/>
            <a:ln w="9525">
              <a:noFill/>
              <a:miter lim="800000"/>
              <a:headEnd/>
              <a:tailEnd/>
            </a:ln>
          </p:spPr>
          <p:txBody>
            <a:bodyPr lIns="0" tIns="0" rIns="0" bIns="0">
              <a:spAutoFit/>
            </a:bodyPr>
            <a:lstStyle/>
            <a:p>
              <a:r>
                <a:rPr lang="en-US" sz="1000">
                  <a:solidFill>
                    <a:srgbClr val="2B5DD9"/>
                  </a:solidFill>
                </a:rPr>
                <a:t>107</a:t>
              </a:r>
            </a:p>
          </p:txBody>
        </p:sp>
        <p:sp>
          <p:nvSpPr>
            <p:cNvPr id="141367" name="Text Box 92"/>
            <p:cNvSpPr txBox="1">
              <a:spLocks noChangeArrowheads="1"/>
            </p:cNvSpPr>
            <p:nvPr/>
          </p:nvSpPr>
          <p:spPr bwMode="auto">
            <a:xfrm>
              <a:off x="2496" y="4104"/>
              <a:ext cx="144" cy="96"/>
            </a:xfrm>
            <a:prstGeom prst="rect">
              <a:avLst/>
            </a:prstGeom>
            <a:noFill/>
            <a:ln w="9525">
              <a:noFill/>
              <a:miter lim="800000"/>
              <a:headEnd/>
              <a:tailEnd/>
            </a:ln>
          </p:spPr>
          <p:txBody>
            <a:bodyPr lIns="0" tIns="0" rIns="0" bIns="0">
              <a:spAutoFit/>
            </a:bodyPr>
            <a:lstStyle/>
            <a:p>
              <a:r>
                <a:rPr lang="en-US" sz="1000">
                  <a:solidFill>
                    <a:srgbClr val="2B5DD9"/>
                  </a:solidFill>
                </a:rPr>
                <a:t>110</a:t>
              </a:r>
            </a:p>
          </p:txBody>
        </p:sp>
      </p:grpSp>
      <p:sp>
        <p:nvSpPr>
          <p:cNvPr id="201821" name="AutoShape 93"/>
          <p:cNvSpPr>
            <a:spLocks noChangeArrowheads="1"/>
          </p:cNvSpPr>
          <p:nvPr/>
        </p:nvSpPr>
        <p:spPr bwMode="auto">
          <a:xfrm rot="-1094347">
            <a:off x="5867400" y="6203950"/>
            <a:ext cx="1219200" cy="533400"/>
          </a:xfrm>
          <a:prstGeom prst="curvedUpArrow">
            <a:avLst>
              <a:gd name="adj1" fmla="val 45714"/>
              <a:gd name="adj2" fmla="val 91429"/>
              <a:gd name="adj3" fmla="val 33333"/>
            </a:avLst>
          </a:prstGeom>
          <a:solidFill>
            <a:srgbClr val="99CCFF"/>
          </a:solidFill>
          <a:ln w="9525">
            <a:solidFill>
              <a:schemeClr val="tx1"/>
            </a:solidFill>
            <a:miter lim="800000"/>
            <a:headEnd/>
            <a:tailEnd/>
          </a:ln>
        </p:spPr>
        <p:txBody>
          <a:bodyPr wrap="none" anchor="ctr"/>
          <a:lstStyle/>
          <a:p>
            <a:pPr eaLnBrk="0" hangingPunct="0"/>
            <a:endParaRPr lang="fa-IR">
              <a:cs typeface="Times New Roman" pitchFamily="18" charset="0"/>
            </a:endParaRPr>
          </a:p>
        </p:txBody>
      </p:sp>
      <p:sp>
        <p:nvSpPr>
          <p:cNvPr id="201822" name="Text Box 94"/>
          <p:cNvSpPr txBox="1">
            <a:spLocks noChangeArrowheads="1"/>
          </p:cNvSpPr>
          <p:nvPr/>
        </p:nvSpPr>
        <p:spPr bwMode="auto">
          <a:xfrm>
            <a:off x="2743201" y="3841751"/>
            <a:ext cx="904875" cy="1433513"/>
          </a:xfrm>
          <a:prstGeom prst="rect">
            <a:avLst/>
          </a:prstGeom>
          <a:noFill/>
          <a:ln w="9525">
            <a:noFill/>
            <a:miter lim="800000"/>
            <a:headEnd/>
            <a:tailEnd/>
          </a:ln>
        </p:spPr>
        <p:txBody>
          <a:bodyPr wrap="none">
            <a:spAutoFit/>
          </a:bodyPr>
          <a:lstStyle/>
          <a:p>
            <a:r>
              <a:rPr lang="en-US" sz="8800">
                <a:sym typeface="Wingdings 2" pitchFamily="18" charset="2"/>
              </a:rPr>
              <a:t></a:t>
            </a:r>
          </a:p>
        </p:txBody>
      </p:sp>
      <p:sp>
        <p:nvSpPr>
          <p:cNvPr id="201823" name="Text Box 95"/>
          <p:cNvSpPr txBox="1">
            <a:spLocks noChangeArrowheads="1"/>
          </p:cNvSpPr>
          <p:nvPr/>
        </p:nvSpPr>
        <p:spPr bwMode="auto">
          <a:xfrm>
            <a:off x="3657600" y="3795714"/>
            <a:ext cx="2452688" cy="4313237"/>
          </a:xfrm>
          <a:prstGeom prst="rect">
            <a:avLst/>
          </a:prstGeom>
          <a:noFill/>
          <a:ln w="9525">
            <a:noFill/>
            <a:miter lim="800000"/>
            <a:headEnd/>
            <a:tailEnd/>
          </a:ln>
        </p:spPr>
        <p:txBody>
          <a:bodyPr wrap="none">
            <a:spAutoFit/>
          </a:bodyPr>
          <a:lstStyle/>
          <a:p>
            <a:r>
              <a:rPr lang="en-US" sz="27700" i="1">
                <a:sym typeface="Wingdings 2" pitchFamily="18" charset="2"/>
              </a:rPr>
              <a:t></a:t>
            </a:r>
          </a:p>
        </p:txBody>
      </p:sp>
      <p:grpSp>
        <p:nvGrpSpPr>
          <p:cNvPr id="14" name="Group 96"/>
          <p:cNvGrpSpPr>
            <a:grpSpLocks/>
          </p:cNvGrpSpPr>
          <p:nvPr/>
        </p:nvGrpSpPr>
        <p:grpSpPr bwMode="auto">
          <a:xfrm>
            <a:off x="2209800" y="3017838"/>
            <a:ext cx="395288" cy="442912"/>
            <a:chOff x="48" y="1248"/>
            <a:chExt cx="249" cy="279"/>
          </a:xfrm>
        </p:grpSpPr>
        <p:sp>
          <p:nvSpPr>
            <p:cNvPr id="141360" name="Text Box 97"/>
            <p:cNvSpPr txBox="1">
              <a:spLocks noChangeArrowheads="1"/>
            </p:cNvSpPr>
            <p:nvPr/>
          </p:nvSpPr>
          <p:spPr bwMode="auto">
            <a:xfrm>
              <a:off x="48" y="1277"/>
              <a:ext cx="249" cy="250"/>
            </a:xfrm>
            <a:prstGeom prst="rect">
              <a:avLst/>
            </a:prstGeom>
            <a:noFill/>
            <a:ln w="9525">
              <a:noFill/>
              <a:miter lim="800000"/>
              <a:headEnd/>
              <a:tailEnd/>
            </a:ln>
          </p:spPr>
          <p:txBody>
            <a:bodyPr>
              <a:spAutoFit/>
            </a:bodyPr>
            <a:lstStyle/>
            <a:p>
              <a:r>
                <a:rPr lang="en-US" sz="2000">
                  <a:sym typeface="Wingdings" pitchFamily="2" charset="2"/>
                </a:rPr>
                <a:t></a:t>
              </a:r>
            </a:p>
          </p:txBody>
        </p:sp>
        <p:sp>
          <p:nvSpPr>
            <p:cNvPr id="141361" name="Text Box 98"/>
            <p:cNvSpPr txBox="1">
              <a:spLocks noChangeArrowheads="1"/>
            </p:cNvSpPr>
            <p:nvPr/>
          </p:nvSpPr>
          <p:spPr bwMode="auto">
            <a:xfrm>
              <a:off x="71" y="1248"/>
              <a:ext cx="169" cy="173"/>
            </a:xfrm>
            <a:prstGeom prst="rect">
              <a:avLst/>
            </a:prstGeom>
            <a:noFill/>
            <a:ln w="9525">
              <a:noFill/>
              <a:miter lim="800000"/>
              <a:headEnd/>
              <a:tailEnd/>
            </a:ln>
          </p:spPr>
          <p:txBody>
            <a:bodyPr wrap="none">
              <a:spAutoFit/>
            </a:bodyPr>
            <a:lstStyle/>
            <a:p>
              <a:r>
                <a:rPr lang="en-US" sz="1200">
                  <a:solidFill>
                    <a:srgbClr val="5F5F5F"/>
                  </a:solidFill>
                </a:rPr>
                <a:t>1</a:t>
              </a:r>
            </a:p>
          </p:txBody>
        </p:sp>
      </p:grpSp>
      <p:grpSp>
        <p:nvGrpSpPr>
          <p:cNvPr id="15" name="Group 99"/>
          <p:cNvGrpSpPr>
            <a:grpSpLocks/>
          </p:cNvGrpSpPr>
          <p:nvPr/>
        </p:nvGrpSpPr>
        <p:grpSpPr bwMode="auto">
          <a:xfrm>
            <a:off x="3948114" y="3556001"/>
            <a:ext cx="395287" cy="442913"/>
            <a:chOff x="48" y="1248"/>
            <a:chExt cx="249" cy="279"/>
          </a:xfrm>
        </p:grpSpPr>
        <p:sp>
          <p:nvSpPr>
            <p:cNvPr id="141358" name="Text Box 100"/>
            <p:cNvSpPr txBox="1">
              <a:spLocks noChangeArrowheads="1"/>
            </p:cNvSpPr>
            <p:nvPr/>
          </p:nvSpPr>
          <p:spPr bwMode="auto">
            <a:xfrm>
              <a:off x="48" y="1277"/>
              <a:ext cx="249" cy="250"/>
            </a:xfrm>
            <a:prstGeom prst="rect">
              <a:avLst/>
            </a:prstGeom>
            <a:noFill/>
            <a:ln w="9525">
              <a:noFill/>
              <a:miter lim="800000"/>
              <a:headEnd/>
              <a:tailEnd/>
            </a:ln>
          </p:spPr>
          <p:txBody>
            <a:bodyPr>
              <a:spAutoFit/>
            </a:bodyPr>
            <a:lstStyle/>
            <a:p>
              <a:r>
                <a:rPr lang="en-US" sz="2000">
                  <a:sym typeface="Wingdings" pitchFamily="2" charset="2"/>
                </a:rPr>
                <a:t></a:t>
              </a:r>
            </a:p>
          </p:txBody>
        </p:sp>
        <p:sp>
          <p:nvSpPr>
            <p:cNvPr id="141359" name="Text Box 101"/>
            <p:cNvSpPr txBox="1">
              <a:spLocks noChangeArrowheads="1"/>
            </p:cNvSpPr>
            <p:nvPr/>
          </p:nvSpPr>
          <p:spPr bwMode="auto">
            <a:xfrm>
              <a:off x="71" y="1248"/>
              <a:ext cx="169" cy="173"/>
            </a:xfrm>
            <a:prstGeom prst="rect">
              <a:avLst/>
            </a:prstGeom>
            <a:noFill/>
            <a:ln w="9525">
              <a:noFill/>
              <a:miter lim="800000"/>
              <a:headEnd/>
              <a:tailEnd/>
            </a:ln>
          </p:spPr>
          <p:txBody>
            <a:bodyPr wrap="none">
              <a:spAutoFit/>
            </a:bodyPr>
            <a:lstStyle/>
            <a:p>
              <a:r>
                <a:rPr lang="en-US" sz="1200">
                  <a:solidFill>
                    <a:srgbClr val="5F5F5F"/>
                  </a:solidFill>
                </a:rPr>
                <a:t>2</a:t>
              </a:r>
            </a:p>
          </p:txBody>
        </p:sp>
      </p:grpSp>
      <p:grpSp>
        <p:nvGrpSpPr>
          <p:cNvPr id="16" name="Group 102"/>
          <p:cNvGrpSpPr>
            <a:grpSpLocks/>
          </p:cNvGrpSpPr>
          <p:nvPr/>
        </p:nvGrpSpPr>
        <p:grpSpPr bwMode="auto">
          <a:xfrm>
            <a:off x="9729789" y="2989263"/>
            <a:ext cx="395287" cy="442912"/>
            <a:chOff x="48" y="1248"/>
            <a:chExt cx="249" cy="279"/>
          </a:xfrm>
        </p:grpSpPr>
        <p:sp>
          <p:nvSpPr>
            <p:cNvPr id="141356" name="Text Box 103"/>
            <p:cNvSpPr txBox="1">
              <a:spLocks noChangeArrowheads="1"/>
            </p:cNvSpPr>
            <p:nvPr/>
          </p:nvSpPr>
          <p:spPr bwMode="auto">
            <a:xfrm>
              <a:off x="48" y="1277"/>
              <a:ext cx="249" cy="250"/>
            </a:xfrm>
            <a:prstGeom prst="rect">
              <a:avLst/>
            </a:prstGeom>
            <a:noFill/>
            <a:ln w="9525">
              <a:noFill/>
              <a:miter lim="800000"/>
              <a:headEnd/>
              <a:tailEnd/>
            </a:ln>
          </p:spPr>
          <p:txBody>
            <a:bodyPr>
              <a:spAutoFit/>
            </a:bodyPr>
            <a:lstStyle/>
            <a:p>
              <a:r>
                <a:rPr lang="en-US" sz="2000">
                  <a:sym typeface="Wingdings" pitchFamily="2" charset="2"/>
                </a:rPr>
                <a:t></a:t>
              </a:r>
            </a:p>
          </p:txBody>
        </p:sp>
        <p:sp>
          <p:nvSpPr>
            <p:cNvPr id="141357" name="Text Box 104"/>
            <p:cNvSpPr txBox="1">
              <a:spLocks noChangeArrowheads="1"/>
            </p:cNvSpPr>
            <p:nvPr/>
          </p:nvSpPr>
          <p:spPr bwMode="auto">
            <a:xfrm>
              <a:off x="71" y="1248"/>
              <a:ext cx="169" cy="173"/>
            </a:xfrm>
            <a:prstGeom prst="rect">
              <a:avLst/>
            </a:prstGeom>
            <a:noFill/>
            <a:ln w="9525">
              <a:noFill/>
              <a:miter lim="800000"/>
              <a:headEnd/>
              <a:tailEnd/>
            </a:ln>
          </p:spPr>
          <p:txBody>
            <a:bodyPr wrap="none">
              <a:spAutoFit/>
            </a:bodyPr>
            <a:lstStyle/>
            <a:p>
              <a:r>
                <a:rPr lang="en-US" sz="1200">
                  <a:solidFill>
                    <a:srgbClr val="5F5F5F"/>
                  </a:solidFill>
                </a:rPr>
                <a:t>3</a:t>
              </a:r>
            </a:p>
          </p:txBody>
        </p:sp>
      </p:grpSp>
      <p:grpSp>
        <p:nvGrpSpPr>
          <p:cNvPr id="17" name="Group 105"/>
          <p:cNvGrpSpPr>
            <a:grpSpLocks/>
          </p:cNvGrpSpPr>
          <p:nvPr/>
        </p:nvGrpSpPr>
        <p:grpSpPr bwMode="auto">
          <a:xfrm>
            <a:off x="8824914" y="3570288"/>
            <a:ext cx="395287" cy="442912"/>
            <a:chOff x="48" y="1248"/>
            <a:chExt cx="249" cy="279"/>
          </a:xfrm>
        </p:grpSpPr>
        <p:sp>
          <p:nvSpPr>
            <p:cNvPr id="141354" name="Text Box 106"/>
            <p:cNvSpPr txBox="1">
              <a:spLocks noChangeArrowheads="1"/>
            </p:cNvSpPr>
            <p:nvPr/>
          </p:nvSpPr>
          <p:spPr bwMode="auto">
            <a:xfrm>
              <a:off x="48" y="1277"/>
              <a:ext cx="249" cy="250"/>
            </a:xfrm>
            <a:prstGeom prst="rect">
              <a:avLst/>
            </a:prstGeom>
            <a:noFill/>
            <a:ln w="9525">
              <a:noFill/>
              <a:miter lim="800000"/>
              <a:headEnd/>
              <a:tailEnd/>
            </a:ln>
          </p:spPr>
          <p:txBody>
            <a:bodyPr>
              <a:spAutoFit/>
            </a:bodyPr>
            <a:lstStyle/>
            <a:p>
              <a:r>
                <a:rPr lang="en-US" sz="2000">
                  <a:sym typeface="Wingdings" pitchFamily="2" charset="2"/>
                </a:rPr>
                <a:t></a:t>
              </a:r>
            </a:p>
          </p:txBody>
        </p:sp>
        <p:sp>
          <p:nvSpPr>
            <p:cNvPr id="141355" name="Text Box 107"/>
            <p:cNvSpPr txBox="1">
              <a:spLocks noChangeArrowheads="1"/>
            </p:cNvSpPr>
            <p:nvPr/>
          </p:nvSpPr>
          <p:spPr bwMode="auto">
            <a:xfrm>
              <a:off x="71" y="1248"/>
              <a:ext cx="169" cy="173"/>
            </a:xfrm>
            <a:prstGeom prst="rect">
              <a:avLst/>
            </a:prstGeom>
            <a:noFill/>
            <a:ln w="9525">
              <a:noFill/>
              <a:miter lim="800000"/>
              <a:headEnd/>
              <a:tailEnd/>
            </a:ln>
          </p:spPr>
          <p:txBody>
            <a:bodyPr wrap="none">
              <a:spAutoFit/>
            </a:bodyPr>
            <a:lstStyle/>
            <a:p>
              <a:r>
                <a:rPr lang="en-US" sz="1200">
                  <a:solidFill>
                    <a:srgbClr val="5F5F5F"/>
                  </a:solidFill>
                </a:rPr>
                <a:t>4</a:t>
              </a:r>
            </a:p>
          </p:txBody>
        </p:sp>
      </p:grpSp>
      <p:grpSp>
        <p:nvGrpSpPr>
          <p:cNvPr id="18" name="Group 108"/>
          <p:cNvGrpSpPr>
            <a:grpSpLocks/>
          </p:cNvGrpSpPr>
          <p:nvPr/>
        </p:nvGrpSpPr>
        <p:grpSpPr bwMode="auto">
          <a:xfrm>
            <a:off x="4752975" y="4260851"/>
            <a:ext cx="395288" cy="442913"/>
            <a:chOff x="48" y="1248"/>
            <a:chExt cx="249" cy="279"/>
          </a:xfrm>
        </p:grpSpPr>
        <p:sp>
          <p:nvSpPr>
            <p:cNvPr id="141352" name="Text Box 109"/>
            <p:cNvSpPr txBox="1">
              <a:spLocks noChangeArrowheads="1"/>
            </p:cNvSpPr>
            <p:nvPr/>
          </p:nvSpPr>
          <p:spPr bwMode="auto">
            <a:xfrm>
              <a:off x="48" y="1277"/>
              <a:ext cx="249" cy="250"/>
            </a:xfrm>
            <a:prstGeom prst="rect">
              <a:avLst/>
            </a:prstGeom>
            <a:noFill/>
            <a:ln w="9525">
              <a:noFill/>
              <a:miter lim="800000"/>
              <a:headEnd/>
              <a:tailEnd/>
            </a:ln>
          </p:spPr>
          <p:txBody>
            <a:bodyPr>
              <a:spAutoFit/>
            </a:bodyPr>
            <a:lstStyle/>
            <a:p>
              <a:r>
                <a:rPr lang="en-US" sz="2000">
                  <a:sym typeface="Wingdings" pitchFamily="2" charset="2"/>
                </a:rPr>
                <a:t></a:t>
              </a:r>
            </a:p>
          </p:txBody>
        </p:sp>
        <p:sp>
          <p:nvSpPr>
            <p:cNvPr id="141353" name="Text Box 110"/>
            <p:cNvSpPr txBox="1">
              <a:spLocks noChangeArrowheads="1"/>
            </p:cNvSpPr>
            <p:nvPr/>
          </p:nvSpPr>
          <p:spPr bwMode="auto">
            <a:xfrm>
              <a:off x="71" y="1248"/>
              <a:ext cx="169" cy="173"/>
            </a:xfrm>
            <a:prstGeom prst="rect">
              <a:avLst/>
            </a:prstGeom>
            <a:noFill/>
            <a:ln w="9525">
              <a:noFill/>
              <a:miter lim="800000"/>
              <a:headEnd/>
              <a:tailEnd/>
            </a:ln>
          </p:spPr>
          <p:txBody>
            <a:bodyPr wrap="none">
              <a:spAutoFit/>
            </a:bodyPr>
            <a:lstStyle/>
            <a:p>
              <a:r>
                <a:rPr lang="en-US" sz="1200">
                  <a:solidFill>
                    <a:srgbClr val="5F5F5F"/>
                  </a:solidFill>
                </a:rPr>
                <a:t>5</a:t>
              </a:r>
            </a:p>
          </p:txBody>
        </p:sp>
      </p:grpSp>
      <p:grpSp>
        <p:nvGrpSpPr>
          <p:cNvPr id="19" name="Group 111"/>
          <p:cNvGrpSpPr>
            <a:grpSpLocks/>
          </p:cNvGrpSpPr>
          <p:nvPr/>
        </p:nvGrpSpPr>
        <p:grpSpPr bwMode="auto">
          <a:xfrm>
            <a:off x="5262564" y="4999038"/>
            <a:ext cx="395287" cy="442912"/>
            <a:chOff x="48" y="1248"/>
            <a:chExt cx="249" cy="279"/>
          </a:xfrm>
        </p:grpSpPr>
        <p:sp>
          <p:nvSpPr>
            <p:cNvPr id="141350" name="Text Box 112"/>
            <p:cNvSpPr txBox="1">
              <a:spLocks noChangeArrowheads="1"/>
            </p:cNvSpPr>
            <p:nvPr/>
          </p:nvSpPr>
          <p:spPr bwMode="auto">
            <a:xfrm>
              <a:off x="48" y="1277"/>
              <a:ext cx="249" cy="250"/>
            </a:xfrm>
            <a:prstGeom prst="rect">
              <a:avLst/>
            </a:prstGeom>
            <a:noFill/>
            <a:ln w="9525">
              <a:noFill/>
              <a:miter lim="800000"/>
              <a:headEnd/>
              <a:tailEnd/>
            </a:ln>
          </p:spPr>
          <p:txBody>
            <a:bodyPr>
              <a:spAutoFit/>
            </a:bodyPr>
            <a:lstStyle/>
            <a:p>
              <a:r>
                <a:rPr lang="en-US" sz="2000">
                  <a:sym typeface="Wingdings" pitchFamily="2" charset="2"/>
                </a:rPr>
                <a:t></a:t>
              </a:r>
            </a:p>
          </p:txBody>
        </p:sp>
        <p:sp>
          <p:nvSpPr>
            <p:cNvPr id="141351" name="Text Box 113"/>
            <p:cNvSpPr txBox="1">
              <a:spLocks noChangeArrowheads="1"/>
            </p:cNvSpPr>
            <p:nvPr/>
          </p:nvSpPr>
          <p:spPr bwMode="auto">
            <a:xfrm>
              <a:off x="71" y="1248"/>
              <a:ext cx="169" cy="173"/>
            </a:xfrm>
            <a:prstGeom prst="rect">
              <a:avLst/>
            </a:prstGeom>
            <a:noFill/>
            <a:ln w="9525">
              <a:noFill/>
              <a:miter lim="800000"/>
              <a:headEnd/>
              <a:tailEnd/>
            </a:ln>
          </p:spPr>
          <p:txBody>
            <a:bodyPr wrap="none">
              <a:spAutoFit/>
            </a:bodyPr>
            <a:lstStyle/>
            <a:p>
              <a:r>
                <a:rPr lang="en-US" sz="1200">
                  <a:solidFill>
                    <a:srgbClr val="5F5F5F"/>
                  </a:solidFill>
                </a:rPr>
                <a:t>6</a:t>
              </a:r>
            </a:p>
          </p:txBody>
        </p:sp>
      </p:grpSp>
      <p:grpSp>
        <p:nvGrpSpPr>
          <p:cNvPr id="20" name="Group 114"/>
          <p:cNvGrpSpPr>
            <a:grpSpLocks/>
          </p:cNvGrpSpPr>
          <p:nvPr/>
        </p:nvGrpSpPr>
        <p:grpSpPr bwMode="auto">
          <a:xfrm>
            <a:off x="4524375" y="5637213"/>
            <a:ext cx="395288" cy="442912"/>
            <a:chOff x="48" y="1248"/>
            <a:chExt cx="249" cy="279"/>
          </a:xfrm>
        </p:grpSpPr>
        <p:sp>
          <p:nvSpPr>
            <p:cNvPr id="141348" name="Text Box 115"/>
            <p:cNvSpPr txBox="1">
              <a:spLocks noChangeArrowheads="1"/>
            </p:cNvSpPr>
            <p:nvPr/>
          </p:nvSpPr>
          <p:spPr bwMode="auto">
            <a:xfrm>
              <a:off x="48" y="1277"/>
              <a:ext cx="249" cy="250"/>
            </a:xfrm>
            <a:prstGeom prst="rect">
              <a:avLst/>
            </a:prstGeom>
            <a:noFill/>
            <a:ln w="9525">
              <a:noFill/>
              <a:miter lim="800000"/>
              <a:headEnd/>
              <a:tailEnd/>
            </a:ln>
          </p:spPr>
          <p:txBody>
            <a:bodyPr>
              <a:spAutoFit/>
            </a:bodyPr>
            <a:lstStyle/>
            <a:p>
              <a:r>
                <a:rPr lang="en-US" sz="2000">
                  <a:sym typeface="Wingdings" pitchFamily="2" charset="2"/>
                </a:rPr>
                <a:t></a:t>
              </a:r>
            </a:p>
          </p:txBody>
        </p:sp>
        <p:sp>
          <p:nvSpPr>
            <p:cNvPr id="141349" name="Text Box 116"/>
            <p:cNvSpPr txBox="1">
              <a:spLocks noChangeArrowheads="1"/>
            </p:cNvSpPr>
            <p:nvPr/>
          </p:nvSpPr>
          <p:spPr bwMode="auto">
            <a:xfrm>
              <a:off x="71" y="1248"/>
              <a:ext cx="169" cy="173"/>
            </a:xfrm>
            <a:prstGeom prst="rect">
              <a:avLst/>
            </a:prstGeom>
            <a:noFill/>
            <a:ln w="9525">
              <a:noFill/>
              <a:miter lim="800000"/>
              <a:headEnd/>
              <a:tailEnd/>
            </a:ln>
          </p:spPr>
          <p:txBody>
            <a:bodyPr wrap="none">
              <a:spAutoFit/>
            </a:bodyPr>
            <a:lstStyle/>
            <a:p>
              <a:r>
                <a:rPr lang="en-US" sz="1200">
                  <a:solidFill>
                    <a:srgbClr val="5F5F5F"/>
                  </a:solidFill>
                </a:rPr>
                <a:t>7</a:t>
              </a:r>
            </a:p>
          </p:txBody>
        </p:sp>
      </p:grpSp>
      <p:grpSp>
        <p:nvGrpSpPr>
          <p:cNvPr id="21" name="Group 117"/>
          <p:cNvGrpSpPr>
            <a:grpSpLocks/>
          </p:cNvGrpSpPr>
          <p:nvPr/>
        </p:nvGrpSpPr>
        <p:grpSpPr bwMode="auto">
          <a:xfrm>
            <a:off x="6900864" y="2955926"/>
            <a:ext cx="395287" cy="442913"/>
            <a:chOff x="48" y="1248"/>
            <a:chExt cx="249" cy="279"/>
          </a:xfrm>
        </p:grpSpPr>
        <p:sp>
          <p:nvSpPr>
            <p:cNvPr id="141346" name="Text Box 118"/>
            <p:cNvSpPr txBox="1">
              <a:spLocks noChangeArrowheads="1"/>
            </p:cNvSpPr>
            <p:nvPr/>
          </p:nvSpPr>
          <p:spPr bwMode="auto">
            <a:xfrm>
              <a:off x="48" y="1277"/>
              <a:ext cx="249" cy="250"/>
            </a:xfrm>
            <a:prstGeom prst="rect">
              <a:avLst/>
            </a:prstGeom>
            <a:noFill/>
            <a:ln w="9525">
              <a:noFill/>
              <a:miter lim="800000"/>
              <a:headEnd/>
              <a:tailEnd/>
            </a:ln>
          </p:spPr>
          <p:txBody>
            <a:bodyPr>
              <a:spAutoFit/>
            </a:bodyPr>
            <a:lstStyle/>
            <a:p>
              <a:r>
                <a:rPr lang="en-US" sz="2000">
                  <a:sym typeface="Wingdings" pitchFamily="2" charset="2"/>
                </a:rPr>
                <a:t></a:t>
              </a:r>
            </a:p>
          </p:txBody>
        </p:sp>
        <p:sp>
          <p:nvSpPr>
            <p:cNvPr id="141347" name="Text Box 119"/>
            <p:cNvSpPr txBox="1">
              <a:spLocks noChangeArrowheads="1"/>
            </p:cNvSpPr>
            <p:nvPr/>
          </p:nvSpPr>
          <p:spPr bwMode="auto">
            <a:xfrm>
              <a:off x="71" y="1248"/>
              <a:ext cx="169" cy="173"/>
            </a:xfrm>
            <a:prstGeom prst="rect">
              <a:avLst/>
            </a:prstGeom>
            <a:noFill/>
            <a:ln w="9525">
              <a:noFill/>
              <a:miter lim="800000"/>
              <a:headEnd/>
              <a:tailEnd/>
            </a:ln>
          </p:spPr>
          <p:txBody>
            <a:bodyPr wrap="none">
              <a:spAutoFit/>
            </a:bodyPr>
            <a:lstStyle/>
            <a:p>
              <a:r>
                <a:rPr lang="en-US" sz="1200">
                  <a:solidFill>
                    <a:srgbClr val="5F5F5F"/>
                  </a:solidFill>
                </a:rPr>
                <a:t>8</a:t>
              </a:r>
            </a:p>
          </p:txBody>
        </p:sp>
      </p:grpSp>
      <p:grpSp>
        <p:nvGrpSpPr>
          <p:cNvPr id="22" name="Group 120"/>
          <p:cNvGrpSpPr>
            <a:grpSpLocks/>
          </p:cNvGrpSpPr>
          <p:nvPr/>
        </p:nvGrpSpPr>
        <p:grpSpPr bwMode="auto">
          <a:xfrm>
            <a:off x="6629400" y="5027613"/>
            <a:ext cx="395288" cy="442912"/>
            <a:chOff x="48" y="1248"/>
            <a:chExt cx="249" cy="279"/>
          </a:xfrm>
        </p:grpSpPr>
        <p:sp>
          <p:nvSpPr>
            <p:cNvPr id="141344" name="Text Box 121"/>
            <p:cNvSpPr txBox="1">
              <a:spLocks noChangeArrowheads="1"/>
            </p:cNvSpPr>
            <p:nvPr/>
          </p:nvSpPr>
          <p:spPr bwMode="auto">
            <a:xfrm>
              <a:off x="48" y="1277"/>
              <a:ext cx="249" cy="250"/>
            </a:xfrm>
            <a:prstGeom prst="rect">
              <a:avLst/>
            </a:prstGeom>
            <a:noFill/>
            <a:ln w="9525">
              <a:noFill/>
              <a:miter lim="800000"/>
              <a:headEnd/>
              <a:tailEnd/>
            </a:ln>
          </p:spPr>
          <p:txBody>
            <a:bodyPr>
              <a:spAutoFit/>
            </a:bodyPr>
            <a:lstStyle/>
            <a:p>
              <a:r>
                <a:rPr lang="en-US" sz="2000">
                  <a:sym typeface="Wingdings" pitchFamily="2" charset="2"/>
                </a:rPr>
                <a:t></a:t>
              </a:r>
            </a:p>
          </p:txBody>
        </p:sp>
        <p:sp>
          <p:nvSpPr>
            <p:cNvPr id="141345" name="Text Box 122"/>
            <p:cNvSpPr txBox="1">
              <a:spLocks noChangeArrowheads="1"/>
            </p:cNvSpPr>
            <p:nvPr/>
          </p:nvSpPr>
          <p:spPr bwMode="auto">
            <a:xfrm>
              <a:off x="71" y="1248"/>
              <a:ext cx="169" cy="173"/>
            </a:xfrm>
            <a:prstGeom prst="rect">
              <a:avLst/>
            </a:prstGeom>
            <a:noFill/>
            <a:ln w="9525">
              <a:noFill/>
              <a:miter lim="800000"/>
              <a:headEnd/>
              <a:tailEnd/>
            </a:ln>
          </p:spPr>
          <p:txBody>
            <a:bodyPr wrap="none">
              <a:spAutoFit/>
            </a:bodyPr>
            <a:lstStyle/>
            <a:p>
              <a:r>
                <a:rPr lang="en-US" sz="1200">
                  <a:solidFill>
                    <a:srgbClr val="5F5F5F"/>
                  </a:solidFill>
                </a:rPr>
                <a:t>9</a:t>
              </a:r>
            </a:p>
          </p:txBody>
        </p:sp>
      </p:grpSp>
      <p:grpSp>
        <p:nvGrpSpPr>
          <p:cNvPr id="23" name="Group 123"/>
          <p:cNvGrpSpPr>
            <a:grpSpLocks/>
          </p:cNvGrpSpPr>
          <p:nvPr/>
        </p:nvGrpSpPr>
        <p:grpSpPr bwMode="auto">
          <a:xfrm>
            <a:off x="6234113" y="5808664"/>
            <a:ext cx="423862" cy="485775"/>
            <a:chOff x="2967" y="3639"/>
            <a:chExt cx="267" cy="306"/>
          </a:xfrm>
        </p:grpSpPr>
        <p:sp>
          <p:nvSpPr>
            <p:cNvPr id="141342" name="Text Box 124"/>
            <p:cNvSpPr txBox="1">
              <a:spLocks noChangeArrowheads="1"/>
            </p:cNvSpPr>
            <p:nvPr/>
          </p:nvSpPr>
          <p:spPr bwMode="auto">
            <a:xfrm>
              <a:off x="2985" y="3695"/>
              <a:ext cx="249" cy="250"/>
            </a:xfrm>
            <a:prstGeom prst="rect">
              <a:avLst/>
            </a:prstGeom>
            <a:noFill/>
            <a:ln w="9525">
              <a:noFill/>
              <a:miter lim="800000"/>
              <a:headEnd/>
              <a:tailEnd/>
            </a:ln>
          </p:spPr>
          <p:txBody>
            <a:bodyPr>
              <a:spAutoFit/>
            </a:bodyPr>
            <a:lstStyle/>
            <a:p>
              <a:r>
                <a:rPr lang="en-US" sz="2000">
                  <a:sym typeface="Wingdings" pitchFamily="2" charset="2"/>
                </a:rPr>
                <a:t></a:t>
              </a:r>
            </a:p>
          </p:txBody>
        </p:sp>
        <p:sp>
          <p:nvSpPr>
            <p:cNvPr id="141343" name="Text Box 125"/>
            <p:cNvSpPr txBox="1">
              <a:spLocks noChangeArrowheads="1"/>
            </p:cNvSpPr>
            <p:nvPr/>
          </p:nvSpPr>
          <p:spPr bwMode="auto">
            <a:xfrm>
              <a:off x="2967" y="3639"/>
              <a:ext cx="222" cy="173"/>
            </a:xfrm>
            <a:prstGeom prst="rect">
              <a:avLst/>
            </a:prstGeom>
            <a:noFill/>
            <a:ln w="9525">
              <a:noFill/>
              <a:miter lim="800000"/>
              <a:headEnd/>
              <a:tailEnd/>
            </a:ln>
          </p:spPr>
          <p:txBody>
            <a:bodyPr wrap="none">
              <a:spAutoFit/>
            </a:bodyPr>
            <a:lstStyle/>
            <a:p>
              <a:r>
                <a:rPr lang="en-US" sz="1200">
                  <a:solidFill>
                    <a:srgbClr val="5F5F5F"/>
                  </a:solidFill>
                </a:rPr>
                <a:t>10</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20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2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20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20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20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01822"/>
                                        </p:tgtEl>
                                        <p:attrNameLst>
                                          <p:attrName>style.visibility</p:attrName>
                                        </p:attrNameLst>
                                      </p:cBhvr>
                                      <p:to>
                                        <p:strVal val="visible"/>
                                      </p:to>
                                    </p:set>
                                    <p:animEffect transition="in" filter="fade">
                                      <p:cBhvr>
                                        <p:cTn id="42" dur="2000"/>
                                        <p:tgtEl>
                                          <p:spTgt spid="20182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20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5"/>
                                        </p:tgtEl>
                                        <p:attrNameLst>
                                          <p:attrName>style.visibility</p:attrName>
                                        </p:attrNameLst>
                                      </p:cBhvr>
                                      <p:to>
                                        <p:strVal val="visible"/>
                                      </p:to>
                                    </p:set>
                                    <p:animEffect transition="in" filter="fade">
                                      <p:cBhvr>
                                        <p:cTn id="52" dur="2000"/>
                                        <p:tgtEl>
                                          <p:spTgt spid="5"/>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2000"/>
                                        <p:tgtEl>
                                          <p:spTgt spid="18"/>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1"/>
                                        </p:tgtEl>
                                        <p:attrNameLst>
                                          <p:attrName>style.visibility</p:attrName>
                                        </p:attrNameLst>
                                      </p:cBhvr>
                                      <p:to>
                                        <p:strVal val="visible"/>
                                      </p:to>
                                    </p:set>
                                    <p:animEffect transition="in" filter="fade">
                                      <p:cBhvr>
                                        <p:cTn id="62" dur="2000"/>
                                        <p:tgtEl>
                                          <p:spTgt spid="11"/>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fade">
                                      <p:cBhvr>
                                        <p:cTn id="67" dur="2000"/>
                                        <p:tgtEl>
                                          <p:spTgt spid="19"/>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12"/>
                                        </p:tgtEl>
                                        <p:attrNameLst>
                                          <p:attrName>style.visibility</p:attrName>
                                        </p:attrNameLst>
                                      </p:cBhvr>
                                      <p:to>
                                        <p:strVal val="visible"/>
                                      </p:to>
                                    </p:set>
                                    <p:animEffect transition="in" filter="fade">
                                      <p:cBhvr>
                                        <p:cTn id="72" dur="2000"/>
                                        <p:tgtEl>
                                          <p:spTgt spid="12"/>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20"/>
                                        </p:tgtEl>
                                        <p:attrNameLst>
                                          <p:attrName>style.visibility</p:attrName>
                                        </p:attrNameLst>
                                      </p:cBhvr>
                                      <p:to>
                                        <p:strVal val="visible"/>
                                      </p:to>
                                    </p:set>
                                    <p:animEffect transition="in" filter="fade">
                                      <p:cBhvr>
                                        <p:cTn id="77" dur="2000"/>
                                        <p:tgtEl>
                                          <p:spTgt spid="20"/>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13"/>
                                        </p:tgtEl>
                                        <p:attrNameLst>
                                          <p:attrName>style.visibility</p:attrName>
                                        </p:attrNameLst>
                                      </p:cBhvr>
                                      <p:to>
                                        <p:strVal val="visible"/>
                                      </p:to>
                                    </p:set>
                                    <p:animEffect transition="in" filter="fade">
                                      <p:cBhvr>
                                        <p:cTn id="82" dur="2000"/>
                                        <p:tgtEl>
                                          <p:spTgt spid="13"/>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21"/>
                                        </p:tgtEl>
                                        <p:attrNameLst>
                                          <p:attrName>style.visibility</p:attrName>
                                        </p:attrNameLst>
                                      </p:cBhvr>
                                      <p:to>
                                        <p:strVal val="visible"/>
                                      </p:to>
                                    </p:set>
                                    <p:animEffect transition="in" filter="fade">
                                      <p:cBhvr>
                                        <p:cTn id="87" dur="2000"/>
                                        <p:tgtEl>
                                          <p:spTgt spid="21"/>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6"/>
                                        </p:tgtEl>
                                        <p:attrNameLst>
                                          <p:attrName>style.visibility</p:attrName>
                                        </p:attrNameLst>
                                      </p:cBhvr>
                                      <p:to>
                                        <p:strVal val="visible"/>
                                      </p:to>
                                    </p:set>
                                    <p:animEffect transition="in" filter="fade">
                                      <p:cBhvr>
                                        <p:cTn id="92" dur="2000"/>
                                        <p:tgtEl>
                                          <p:spTgt spid="6"/>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201821"/>
                                        </p:tgtEl>
                                        <p:attrNameLst>
                                          <p:attrName>style.visibility</p:attrName>
                                        </p:attrNameLst>
                                      </p:cBhvr>
                                      <p:to>
                                        <p:strVal val="visible"/>
                                      </p:to>
                                    </p:set>
                                    <p:animEffect transition="in" filter="fade">
                                      <p:cBhvr>
                                        <p:cTn id="97" dur="2000"/>
                                        <p:tgtEl>
                                          <p:spTgt spid="201821"/>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nodeType="clickEffect">
                                  <p:stCondLst>
                                    <p:cond delay="0"/>
                                  </p:stCondLst>
                                  <p:childTnLst>
                                    <p:set>
                                      <p:cBhvr>
                                        <p:cTn id="101" dur="1" fill="hold">
                                          <p:stCondLst>
                                            <p:cond delay="0"/>
                                          </p:stCondLst>
                                        </p:cTn>
                                        <p:tgtEl>
                                          <p:spTgt spid="7"/>
                                        </p:tgtEl>
                                        <p:attrNameLst>
                                          <p:attrName>style.visibility</p:attrName>
                                        </p:attrNameLst>
                                      </p:cBhvr>
                                      <p:to>
                                        <p:strVal val="visible"/>
                                      </p:to>
                                    </p:set>
                                    <p:animEffect transition="in" filter="fade">
                                      <p:cBhvr>
                                        <p:cTn id="102" dur="2000"/>
                                        <p:tgtEl>
                                          <p:spTgt spid="7"/>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xit" presetSubtype="0" fill="hold" grpId="1" nodeType="clickEffect">
                                  <p:stCondLst>
                                    <p:cond delay="0"/>
                                  </p:stCondLst>
                                  <p:childTnLst>
                                    <p:animEffect transition="out" filter="fade">
                                      <p:cBhvr>
                                        <p:cTn id="106" dur="2000"/>
                                        <p:tgtEl>
                                          <p:spTgt spid="201821"/>
                                        </p:tgtEl>
                                      </p:cBhvr>
                                    </p:animEffect>
                                    <p:set>
                                      <p:cBhvr>
                                        <p:cTn id="107" dur="1" fill="hold">
                                          <p:stCondLst>
                                            <p:cond delay="1999"/>
                                          </p:stCondLst>
                                        </p:cTn>
                                        <p:tgtEl>
                                          <p:spTgt spid="201821"/>
                                        </p:tgtEl>
                                        <p:attrNameLst>
                                          <p:attrName>style.visibility</p:attrName>
                                        </p:attrNameLst>
                                      </p:cBhvr>
                                      <p:to>
                                        <p:strVal val="hidden"/>
                                      </p:to>
                                    </p:se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201823"/>
                                        </p:tgtEl>
                                        <p:attrNameLst>
                                          <p:attrName>style.visibility</p:attrName>
                                        </p:attrNameLst>
                                      </p:cBhvr>
                                      <p:to>
                                        <p:strVal val="visible"/>
                                      </p:to>
                                    </p:set>
                                    <p:animEffect transition="in" filter="fade">
                                      <p:cBhvr>
                                        <p:cTn id="112" dur="2000"/>
                                        <p:tgtEl>
                                          <p:spTgt spid="201823"/>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nodeType="clickEffect">
                                  <p:stCondLst>
                                    <p:cond delay="0"/>
                                  </p:stCondLst>
                                  <p:childTnLst>
                                    <p:set>
                                      <p:cBhvr>
                                        <p:cTn id="116" dur="1" fill="hold">
                                          <p:stCondLst>
                                            <p:cond delay="0"/>
                                          </p:stCondLst>
                                        </p:cTn>
                                        <p:tgtEl>
                                          <p:spTgt spid="22"/>
                                        </p:tgtEl>
                                        <p:attrNameLst>
                                          <p:attrName>style.visibility</p:attrName>
                                        </p:attrNameLst>
                                      </p:cBhvr>
                                      <p:to>
                                        <p:strVal val="visible"/>
                                      </p:to>
                                    </p:set>
                                    <p:animEffect transition="in" filter="fade">
                                      <p:cBhvr>
                                        <p:cTn id="117" dur="2000"/>
                                        <p:tgtEl>
                                          <p:spTgt spid="22"/>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nodeType="clickEffect">
                                  <p:stCondLst>
                                    <p:cond delay="0"/>
                                  </p:stCondLst>
                                  <p:childTnLst>
                                    <p:set>
                                      <p:cBhvr>
                                        <p:cTn id="121" dur="1" fill="hold">
                                          <p:stCondLst>
                                            <p:cond delay="0"/>
                                          </p:stCondLst>
                                        </p:cTn>
                                        <p:tgtEl>
                                          <p:spTgt spid="8"/>
                                        </p:tgtEl>
                                        <p:attrNameLst>
                                          <p:attrName>style.visibility</p:attrName>
                                        </p:attrNameLst>
                                      </p:cBhvr>
                                      <p:to>
                                        <p:strVal val="visible"/>
                                      </p:to>
                                    </p:set>
                                    <p:animEffect transition="in" filter="fade">
                                      <p:cBhvr>
                                        <p:cTn id="122" dur="2000"/>
                                        <p:tgtEl>
                                          <p:spTgt spid="8"/>
                                        </p:tgtEl>
                                      </p:cBhvr>
                                    </p:animEffect>
                                  </p:childTnLst>
                                </p:cTn>
                              </p:par>
                            </p:childTnLst>
                          </p:cTn>
                        </p:par>
                      </p:childTnLst>
                    </p:cTn>
                  </p:par>
                  <p:par>
                    <p:cTn id="123" fill="hold">
                      <p:stCondLst>
                        <p:cond delay="indefinite"/>
                      </p:stCondLst>
                      <p:childTnLst>
                        <p:par>
                          <p:cTn id="124" fill="hold">
                            <p:stCondLst>
                              <p:cond delay="0"/>
                            </p:stCondLst>
                            <p:childTnLst>
                              <p:par>
                                <p:cTn id="125" presetID="10" presetClass="entr" presetSubtype="0" fill="hold" nodeType="clickEffect">
                                  <p:stCondLst>
                                    <p:cond delay="0"/>
                                  </p:stCondLst>
                                  <p:childTnLst>
                                    <p:set>
                                      <p:cBhvr>
                                        <p:cTn id="126" dur="1" fill="hold">
                                          <p:stCondLst>
                                            <p:cond delay="0"/>
                                          </p:stCondLst>
                                        </p:cTn>
                                        <p:tgtEl>
                                          <p:spTgt spid="23"/>
                                        </p:tgtEl>
                                        <p:attrNameLst>
                                          <p:attrName>style.visibility</p:attrName>
                                        </p:attrNameLst>
                                      </p:cBhvr>
                                      <p:to>
                                        <p:strVal val="visible"/>
                                      </p:to>
                                    </p:set>
                                    <p:animEffect transition="in" filter="fade">
                                      <p:cBhvr>
                                        <p:cTn id="127"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821" grpId="0" animBg="1"/>
      <p:bldP spid="201821" grpId="1" animBg="1"/>
      <p:bldP spid="201822" grpId="0"/>
      <p:bldP spid="201823" grpId="0"/>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txBox="1">
            <a:spLocks noGrp="1"/>
          </p:cNvSpPr>
          <p:nvPr/>
        </p:nvSpPr>
        <p:spPr bwMode="auto">
          <a:xfrm>
            <a:off x="8077200" y="6248400"/>
            <a:ext cx="1905000" cy="457200"/>
          </a:xfrm>
          <a:prstGeom prst="rect">
            <a:avLst/>
          </a:prstGeom>
          <a:noFill/>
          <a:ln>
            <a:miter lim="800000"/>
            <a:headEnd/>
            <a:tailEnd/>
          </a:ln>
        </p:spPr>
        <p:txBody>
          <a:bodyPr/>
          <a:lstStyle/>
          <a:p>
            <a:pPr algn="r">
              <a:defRPr/>
            </a:pPr>
            <a:fld id="{9B76682D-1D37-42EA-BCB1-92BC9AD639F2}" type="slidenum">
              <a:rPr lang="fa-IR" sz="1400">
                <a:cs typeface="Times New Roman" pitchFamily="18" charset="0"/>
              </a:rPr>
              <a:pPr algn="r">
                <a:defRPr/>
              </a:pPr>
              <a:t>127</a:t>
            </a:fld>
            <a:endParaRPr lang="en-US" sz="1400">
              <a:cs typeface="Times New Roman" pitchFamily="18" charset="0"/>
            </a:endParaRPr>
          </a:p>
        </p:txBody>
      </p:sp>
      <p:sp>
        <p:nvSpPr>
          <p:cNvPr id="160771" name="Text Box 2"/>
          <p:cNvSpPr txBox="1">
            <a:spLocks noChangeArrowheads="1"/>
          </p:cNvSpPr>
          <p:nvPr/>
        </p:nvSpPr>
        <p:spPr bwMode="auto">
          <a:xfrm>
            <a:off x="1919289" y="1041401"/>
            <a:ext cx="7316787" cy="701675"/>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pPr algn="r" eaLnBrk="0" hangingPunct="0">
              <a:spcBef>
                <a:spcPct val="50000"/>
              </a:spcBef>
            </a:pPr>
            <a:r>
              <a:rPr lang="fa-IR" sz="4000">
                <a:latin typeface="Times New Roman" pitchFamily="18" charset="0"/>
                <a:cs typeface="Homa" pitchFamily="2" charset="-78"/>
              </a:rPr>
              <a:t>جست و جوی آگاهانه و اکتشاف</a:t>
            </a:r>
            <a:endParaRPr lang="en-US" sz="4000">
              <a:latin typeface="Times New Roman" pitchFamily="18" charset="0"/>
              <a:cs typeface="Homa" pitchFamily="2" charset="-78"/>
            </a:endParaRPr>
          </a:p>
        </p:txBody>
      </p:sp>
      <p:sp>
        <p:nvSpPr>
          <p:cNvPr id="160772" name="Rectangle 3"/>
          <p:cNvSpPr>
            <a:spLocks noChangeArrowheads="1"/>
          </p:cNvSpPr>
          <p:nvPr/>
        </p:nvSpPr>
        <p:spPr bwMode="auto">
          <a:xfrm>
            <a:off x="2127251" y="1895475"/>
            <a:ext cx="7777163" cy="641350"/>
          </a:xfrm>
          <a:prstGeom prst="rect">
            <a:avLst/>
          </a:prstGeom>
          <a:noFill/>
          <a:ln w="9525" algn="ctr">
            <a:noFill/>
            <a:miter lim="800000"/>
            <a:headEnd/>
            <a:tailEnd/>
          </a:ln>
        </p:spPr>
        <p:txBody>
          <a:bodyPr>
            <a:spAutoFit/>
          </a:bodyPr>
          <a:lstStyle/>
          <a:p>
            <a:pPr algn="ctr" rtl="1" eaLnBrk="0" hangingPunct="0">
              <a:spcBef>
                <a:spcPct val="50000"/>
              </a:spcBef>
            </a:pPr>
            <a:r>
              <a:rPr lang="fa-IR" sz="3600">
                <a:solidFill>
                  <a:schemeClr val="accent2"/>
                </a:solidFill>
                <a:cs typeface="Lotus" pitchFamily="2" charset="-78"/>
              </a:rPr>
              <a:t>يادگيری برای جست و جوی بهتر </a:t>
            </a:r>
          </a:p>
        </p:txBody>
      </p:sp>
      <p:sp>
        <p:nvSpPr>
          <p:cNvPr id="160773" name="Text Box 4"/>
          <p:cNvSpPr txBox="1">
            <a:spLocks noChangeArrowheads="1"/>
          </p:cNvSpPr>
          <p:nvPr/>
        </p:nvSpPr>
        <p:spPr bwMode="auto">
          <a:xfrm>
            <a:off x="2063750" y="2565400"/>
            <a:ext cx="7920038" cy="3785652"/>
          </a:xfrm>
          <a:prstGeom prst="rect">
            <a:avLst/>
          </a:prstGeom>
          <a:noFill/>
          <a:ln w="9525" algn="ctr">
            <a:noFill/>
            <a:miter lim="800000"/>
            <a:headEnd/>
            <a:tailEnd/>
          </a:ln>
        </p:spPr>
        <p:txBody>
          <a:bodyPr>
            <a:spAutoFit/>
          </a:bodyPr>
          <a:lstStyle/>
          <a:p>
            <a:pPr algn="justLow" rtl="1" eaLnBrk="0" hangingPunct="0">
              <a:spcBef>
                <a:spcPct val="50000"/>
              </a:spcBef>
              <a:buClr>
                <a:srgbClr val="00D600"/>
              </a:buClr>
              <a:buFont typeface="Wingdings" pitchFamily="2" charset="2"/>
              <a:buChar char="Ã"/>
            </a:pPr>
            <a:r>
              <a:rPr lang="fa-IR" sz="2400">
                <a:solidFill>
                  <a:srgbClr val="CC3300"/>
                </a:solidFill>
                <a:cs typeface="Homa" pitchFamily="2" charset="-78"/>
              </a:rPr>
              <a:t>روشهای جست و جوی قبلي، از روشهای ثابت استفاده ميکردند.</a:t>
            </a:r>
          </a:p>
          <a:p>
            <a:pPr algn="justLow" rtl="1" eaLnBrk="0" hangingPunct="0">
              <a:spcBef>
                <a:spcPct val="50000"/>
              </a:spcBef>
              <a:buClr>
                <a:srgbClr val="00D600"/>
              </a:buClr>
              <a:buFont typeface="Wingdings" pitchFamily="2" charset="2"/>
              <a:buChar char="Ã"/>
            </a:pPr>
            <a:r>
              <a:rPr lang="fa-IR" sz="2400">
                <a:solidFill>
                  <a:srgbClr val="CC3300"/>
                </a:solidFill>
                <a:cs typeface="Homa" pitchFamily="2" charset="-78"/>
              </a:rPr>
              <a:t>عامل با استفاده از فضای حالت فراسطحی ميتواند ياد بگيرد که بهتر جست و جو کند</a:t>
            </a:r>
          </a:p>
          <a:p>
            <a:pPr algn="justLow" rtl="1" eaLnBrk="0" hangingPunct="0">
              <a:spcBef>
                <a:spcPct val="50000"/>
              </a:spcBef>
              <a:buClr>
                <a:srgbClr val="00D600"/>
              </a:buClr>
              <a:buFont typeface="Wingdings" pitchFamily="2" charset="2"/>
              <a:buChar char="Ã"/>
            </a:pPr>
            <a:r>
              <a:rPr lang="fa-IR" sz="2400">
                <a:solidFill>
                  <a:srgbClr val="CC3300"/>
                </a:solidFill>
                <a:cs typeface="Homa" pitchFamily="2" charset="-78"/>
              </a:rPr>
              <a:t>هر حالت در فضای حالت فرا سطحی، حالت(محاسباتی) داخلیِ برنامه ای را تسخير ميکند که فضای حالت سطح شیء، مثل رومانی را جست و جو ميکند</a:t>
            </a:r>
          </a:p>
          <a:p>
            <a:pPr algn="justLow" rtl="1" eaLnBrk="0" hangingPunct="0">
              <a:spcBef>
                <a:spcPct val="50000"/>
              </a:spcBef>
              <a:buClr>
                <a:srgbClr val="00D600"/>
              </a:buClr>
              <a:buFont typeface="Wingdings" pitchFamily="2" charset="2"/>
              <a:buChar char="Ã"/>
            </a:pPr>
            <a:r>
              <a:rPr lang="fa-IR" sz="2400">
                <a:solidFill>
                  <a:srgbClr val="CC3300"/>
                </a:solidFill>
                <a:cs typeface="Homa" pitchFamily="2" charset="-78"/>
              </a:rPr>
              <a:t>الگوريتم يادگيری فراسطحی ميتواند چيزهايي را از تجربيات بياموزد تا زيردرختهای غير قابل قبول را کاوش نکند.</a:t>
            </a:r>
          </a:p>
          <a:p>
            <a:pPr algn="justLow" rtl="1" eaLnBrk="0" hangingPunct="0">
              <a:spcBef>
                <a:spcPct val="50000"/>
              </a:spcBef>
              <a:buClr>
                <a:srgbClr val="00D600"/>
              </a:buClr>
              <a:buFont typeface="Wingdings" pitchFamily="2" charset="2"/>
              <a:buChar char="Ã"/>
            </a:pPr>
            <a:r>
              <a:rPr lang="fa-IR" sz="2400">
                <a:solidFill>
                  <a:srgbClr val="CC3300"/>
                </a:solidFill>
                <a:cs typeface="Homa" pitchFamily="2" charset="-78"/>
              </a:rPr>
              <a:t>هدف يادگيری، کمينه کردن کل هزينه، حل مسئله است</a:t>
            </a:r>
            <a:endParaRPr lang="en-US" sz="2400">
              <a:solidFill>
                <a:srgbClr val="CC3300"/>
              </a:solidFill>
              <a:cs typeface="Homa" pitchFamily="2" charset="-78"/>
            </a:endParaRP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4"/>
          <p:cNvSpPr>
            <a:spLocks noGrp="1"/>
          </p:cNvSpPr>
          <p:nvPr>
            <p:ph type="sldNum" sz="quarter" idx="12"/>
          </p:nvPr>
        </p:nvSpPr>
        <p:spPr/>
        <p:txBody>
          <a:bodyPr/>
          <a:lstStyle/>
          <a:p>
            <a:fld id="{22F4F9E9-9811-4364-85C2-8C804960106A}" type="slidenum">
              <a:rPr lang="fa-IR"/>
              <a:pPr/>
              <a:t>128</a:t>
            </a:fld>
            <a:endParaRPr lang="en-US"/>
          </a:p>
        </p:txBody>
      </p:sp>
      <p:sp>
        <p:nvSpPr>
          <p:cNvPr id="244738" name="Text Box 2"/>
          <p:cNvSpPr txBox="1">
            <a:spLocks noChangeArrowheads="1"/>
          </p:cNvSpPr>
          <p:nvPr/>
        </p:nvSpPr>
        <p:spPr bwMode="auto">
          <a:xfrm>
            <a:off x="1919289" y="1041401"/>
            <a:ext cx="7316787" cy="701675"/>
          </a:xfrm>
          <a:prstGeom prst="rect">
            <a:avLst/>
          </a:prstGeom>
          <a:gradFill rotWithShape="0">
            <a:gsLst>
              <a:gs pos="0">
                <a:schemeClr val="bg1"/>
              </a:gs>
              <a:gs pos="100000">
                <a:srgbClr val="CCCCCC"/>
              </a:gs>
            </a:gsLst>
            <a:lin ang="0" scaled="1"/>
          </a:gradFill>
          <a:ln w="9525">
            <a:noFill/>
            <a:miter lim="800000"/>
            <a:headEnd/>
            <a:tailEnd/>
          </a:ln>
          <a:effectLst/>
        </p:spPr>
        <p:txBody>
          <a:bodyPr>
            <a:spAutoFit/>
          </a:bodyPr>
          <a:lstStyle/>
          <a:p>
            <a:pPr algn="r">
              <a:spcBef>
                <a:spcPct val="50000"/>
              </a:spcBef>
            </a:pPr>
            <a:r>
              <a:rPr lang="fa-IR" sz="4000">
                <a:latin typeface="Times New Roman" pitchFamily="18" charset="0"/>
                <a:cs typeface="Homa" pitchFamily="2" charset="-78"/>
              </a:rPr>
              <a:t>جست و جوی آگاهانه و اکتشاف</a:t>
            </a:r>
            <a:endParaRPr lang="en-US" sz="4000">
              <a:latin typeface="Times New Roman" pitchFamily="18" charset="0"/>
              <a:cs typeface="Homa" pitchFamily="2" charset="-78"/>
            </a:endParaRPr>
          </a:p>
        </p:txBody>
      </p:sp>
      <p:sp>
        <p:nvSpPr>
          <p:cNvPr id="244739" name="Rectangle 3"/>
          <p:cNvSpPr>
            <a:spLocks noChangeArrowheads="1"/>
          </p:cNvSpPr>
          <p:nvPr/>
        </p:nvSpPr>
        <p:spPr bwMode="auto">
          <a:xfrm>
            <a:off x="2089151" y="1849438"/>
            <a:ext cx="7777163" cy="641350"/>
          </a:xfrm>
          <a:prstGeom prst="rect">
            <a:avLst/>
          </a:prstGeom>
          <a:noFill/>
          <a:ln w="9525" algn="ctr">
            <a:noFill/>
            <a:miter lim="800000"/>
            <a:headEnd/>
            <a:tailEnd/>
          </a:ln>
          <a:effectLst/>
        </p:spPr>
        <p:txBody>
          <a:bodyPr>
            <a:spAutoFit/>
          </a:bodyPr>
          <a:lstStyle/>
          <a:p>
            <a:pPr algn="ctr"/>
            <a:r>
              <a:rPr lang="fa-IR" sz="3600" b="1">
                <a:solidFill>
                  <a:schemeClr val="accent2"/>
                </a:solidFill>
                <a:cs typeface="Lotus" pitchFamily="2" charset="-78"/>
              </a:rPr>
              <a:t>جست و جوی محلی در فضاهای پيوسته</a:t>
            </a:r>
          </a:p>
        </p:txBody>
      </p:sp>
      <p:sp>
        <p:nvSpPr>
          <p:cNvPr id="244740" name="Text Box 4"/>
          <p:cNvSpPr txBox="1">
            <a:spLocks noChangeArrowheads="1"/>
          </p:cNvSpPr>
          <p:nvPr/>
        </p:nvSpPr>
        <p:spPr bwMode="auto">
          <a:xfrm>
            <a:off x="2351088" y="2586038"/>
            <a:ext cx="7561262" cy="3939540"/>
          </a:xfrm>
          <a:prstGeom prst="rect">
            <a:avLst/>
          </a:prstGeom>
          <a:noFill/>
          <a:ln w="9525" algn="ctr">
            <a:noFill/>
            <a:miter lim="800000"/>
            <a:headEnd/>
            <a:tailEnd/>
          </a:ln>
          <a:effectLst/>
        </p:spPr>
        <p:txBody>
          <a:bodyPr>
            <a:spAutoFit/>
          </a:bodyPr>
          <a:lstStyle/>
          <a:p>
            <a:pPr algn="r" rtl="1">
              <a:spcBef>
                <a:spcPct val="50000"/>
              </a:spcBef>
              <a:buClr>
                <a:srgbClr val="00D600"/>
              </a:buClr>
              <a:buFont typeface="Wingdings" pitchFamily="2" charset="2"/>
              <a:buChar char="Ã"/>
            </a:pPr>
            <a:r>
              <a:rPr lang="fa-IR" sz="2400">
                <a:solidFill>
                  <a:srgbClr val="CC3300"/>
                </a:solidFill>
                <a:cs typeface="Homa" pitchFamily="2" charset="-78"/>
              </a:rPr>
              <a:t>گسسته در مقابل محيط های پيوسته</a:t>
            </a:r>
          </a:p>
          <a:p>
            <a:pPr lvl="2" algn="r" rtl="1">
              <a:spcBef>
                <a:spcPct val="50000"/>
              </a:spcBef>
              <a:buClr>
                <a:srgbClr val="00D600"/>
              </a:buClr>
              <a:buFont typeface="Wingdings" pitchFamily="2" charset="2"/>
              <a:buChar char="×"/>
            </a:pPr>
            <a:r>
              <a:rPr lang="fa-IR" sz="2000">
                <a:solidFill>
                  <a:srgbClr val="CC3300"/>
                </a:solidFill>
                <a:cs typeface="Homa" pitchFamily="2" charset="-78"/>
              </a:rPr>
              <a:t>در فضاهای پيوسته، تابع جانشين در اغلب موارد، حالتهای نامتناهی را بر ميگرداند</a:t>
            </a:r>
          </a:p>
          <a:p>
            <a:pPr algn="r" rtl="1">
              <a:spcBef>
                <a:spcPct val="50000"/>
              </a:spcBef>
              <a:buClr>
                <a:srgbClr val="00D600"/>
              </a:buClr>
              <a:buFont typeface="Wingdings" pitchFamily="2" charset="2"/>
              <a:buChar char="Ã"/>
            </a:pPr>
            <a:r>
              <a:rPr lang="fa-IR" sz="2400">
                <a:solidFill>
                  <a:srgbClr val="CC3300"/>
                </a:solidFill>
                <a:cs typeface="Homa" pitchFamily="2" charset="-78"/>
              </a:rPr>
              <a:t>حل مسئله:</a:t>
            </a:r>
          </a:p>
          <a:p>
            <a:pPr lvl="2" algn="r" rtl="1">
              <a:buClr>
                <a:srgbClr val="00D600"/>
              </a:buClr>
              <a:buFont typeface="Wingdings" pitchFamily="2" charset="2"/>
              <a:buChar char="×"/>
            </a:pPr>
            <a:r>
              <a:rPr lang="fa-IR" sz="2000">
                <a:solidFill>
                  <a:srgbClr val="CC3300"/>
                </a:solidFill>
                <a:cs typeface="Homa" pitchFamily="2" charset="-78"/>
              </a:rPr>
              <a:t>گسسته کردن همسايه هر حالت</a:t>
            </a:r>
          </a:p>
          <a:p>
            <a:pPr lvl="2" algn="r" rtl="1">
              <a:buClr>
                <a:srgbClr val="00D600"/>
              </a:buClr>
              <a:buFont typeface="Wingdings" pitchFamily="2" charset="2"/>
              <a:buChar char="×"/>
            </a:pPr>
            <a:r>
              <a:rPr lang="fa-IR" sz="2000">
                <a:solidFill>
                  <a:srgbClr val="CC3300"/>
                </a:solidFill>
                <a:cs typeface="Homa" pitchFamily="2" charset="-78"/>
              </a:rPr>
              <a:t>استفاده از شيب منظره</a:t>
            </a:r>
          </a:p>
          <a:p>
            <a:pPr lvl="2" algn="r" rtl="1">
              <a:buClr>
                <a:srgbClr val="00D600"/>
              </a:buClr>
              <a:buFont typeface="Wingdings" pitchFamily="2" charset="2"/>
              <a:buNone/>
            </a:pPr>
            <a:endParaRPr lang="fa-IR" sz="2000">
              <a:solidFill>
                <a:srgbClr val="CC3300"/>
              </a:solidFill>
              <a:cs typeface="Homa" pitchFamily="2" charset="-78"/>
            </a:endParaRPr>
          </a:p>
          <a:p>
            <a:pPr lvl="2" algn="r" rtl="1">
              <a:buClr>
                <a:srgbClr val="00D600"/>
              </a:buClr>
              <a:buFont typeface="Wingdings" pitchFamily="2" charset="2"/>
              <a:buNone/>
            </a:pPr>
            <a:endParaRPr lang="fa-IR" sz="2000">
              <a:solidFill>
                <a:srgbClr val="CC3300"/>
              </a:solidFill>
              <a:cs typeface="Homa" pitchFamily="2" charset="-78"/>
            </a:endParaRPr>
          </a:p>
          <a:p>
            <a:pPr lvl="2" algn="r" rtl="1">
              <a:buClr>
                <a:srgbClr val="00D600"/>
              </a:buClr>
              <a:buFont typeface="Wingdings" pitchFamily="2" charset="2"/>
              <a:buNone/>
            </a:pPr>
            <a:endParaRPr lang="fa-IR" sz="2000">
              <a:solidFill>
                <a:srgbClr val="CC3300"/>
              </a:solidFill>
              <a:cs typeface="Homa" pitchFamily="2" charset="-78"/>
            </a:endParaRPr>
          </a:p>
          <a:p>
            <a:pPr lvl="2" algn="r" rtl="1">
              <a:buClr>
                <a:srgbClr val="00D600"/>
              </a:buClr>
              <a:buFont typeface="Wingdings" pitchFamily="2" charset="2"/>
              <a:buNone/>
            </a:pPr>
            <a:endParaRPr lang="fa-IR" sz="2000">
              <a:solidFill>
                <a:srgbClr val="CC3300"/>
              </a:solidFill>
              <a:cs typeface="Homa" pitchFamily="2" charset="-78"/>
            </a:endParaRPr>
          </a:p>
          <a:p>
            <a:pPr lvl="2" algn="r" rtl="1">
              <a:buClr>
                <a:srgbClr val="00D600"/>
              </a:buClr>
              <a:buFont typeface="Wingdings" pitchFamily="2" charset="2"/>
              <a:buChar char="×"/>
            </a:pPr>
            <a:r>
              <a:rPr lang="fa-IR" sz="2000">
                <a:solidFill>
                  <a:srgbClr val="CC3300"/>
                </a:solidFill>
                <a:cs typeface="Homa" pitchFamily="2" charset="-78"/>
              </a:rPr>
              <a:t>روش نيوتن رافسون</a:t>
            </a:r>
            <a:endParaRPr lang="en-US" sz="2000">
              <a:solidFill>
                <a:srgbClr val="CC3300"/>
              </a:solidFill>
              <a:cs typeface="Homa" pitchFamily="2" charset="-78"/>
            </a:endParaRPr>
          </a:p>
        </p:txBody>
      </p:sp>
      <p:graphicFrame>
        <p:nvGraphicFramePr>
          <p:cNvPr id="244741" name="Object 5"/>
          <p:cNvGraphicFramePr>
            <a:graphicFrameLocks noGrp="1" noChangeAspect="1"/>
          </p:cNvGraphicFramePr>
          <p:nvPr>
            <p:ph/>
          </p:nvPr>
        </p:nvGraphicFramePr>
        <p:xfrm>
          <a:off x="3071814" y="5043488"/>
          <a:ext cx="5354637" cy="977900"/>
        </p:xfrm>
        <a:graphic>
          <a:graphicData uri="http://schemas.openxmlformats.org/presentationml/2006/ole">
            <mc:AlternateContent xmlns:mc="http://schemas.openxmlformats.org/markup-compatibility/2006">
              <mc:Choice xmlns:v="urn:schemas-microsoft-com:vml" Requires="v">
                <p:oleObj spid="_x0000_s14348" name="Equation" r:id="rId3" imgW="2501900" imgH="457200" progId="Equation.3">
                  <p:embed/>
                </p:oleObj>
              </mc:Choice>
              <mc:Fallback>
                <p:oleObj name="Equation" r:id="rId3" imgW="2501900" imgH="457200" progId="Equation.3">
                  <p:embed/>
                  <p:pic>
                    <p:nvPicPr>
                      <p:cNvPr id="244741"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1814" y="5043488"/>
                        <a:ext cx="5354637" cy="97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94D86129-AA4C-4BC5-A25A-F1AFBC9B4AAD}" type="slidenum">
              <a:rPr lang="fa-IR"/>
              <a:pPr/>
              <a:t>129</a:t>
            </a:fld>
            <a:endParaRPr lang="en-US"/>
          </a:p>
        </p:txBody>
      </p:sp>
      <p:sp>
        <p:nvSpPr>
          <p:cNvPr id="245762" name="Text Box 2"/>
          <p:cNvSpPr txBox="1">
            <a:spLocks noChangeArrowheads="1"/>
          </p:cNvSpPr>
          <p:nvPr/>
        </p:nvSpPr>
        <p:spPr bwMode="auto">
          <a:xfrm>
            <a:off x="1919289" y="1041401"/>
            <a:ext cx="7316787" cy="701675"/>
          </a:xfrm>
          <a:prstGeom prst="rect">
            <a:avLst/>
          </a:prstGeom>
          <a:gradFill rotWithShape="0">
            <a:gsLst>
              <a:gs pos="0">
                <a:schemeClr val="bg1"/>
              </a:gs>
              <a:gs pos="100000">
                <a:srgbClr val="CCCCCC"/>
              </a:gs>
            </a:gsLst>
            <a:lin ang="0" scaled="1"/>
          </a:gradFill>
          <a:ln w="9525">
            <a:noFill/>
            <a:miter lim="800000"/>
            <a:headEnd/>
            <a:tailEnd/>
          </a:ln>
          <a:effectLst/>
        </p:spPr>
        <p:txBody>
          <a:bodyPr>
            <a:spAutoFit/>
          </a:bodyPr>
          <a:lstStyle/>
          <a:p>
            <a:pPr algn="r">
              <a:spcBef>
                <a:spcPct val="50000"/>
              </a:spcBef>
            </a:pPr>
            <a:r>
              <a:rPr lang="fa-IR" sz="4000">
                <a:latin typeface="Times New Roman" pitchFamily="18" charset="0"/>
                <a:cs typeface="Homa" pitchFamily="2" charset="-78"/>
              </a:rPr>
              <a:t>جست و جوی آگاهانه و اکتشاف</a:t>
            </a:r>
            <a:endParaRPr lang="en-US" sz="4000">
              <a:latin typeface="Times New Roman" pitchFamily="18" charset="0"/>
              <a:cs typeface="Homa" pitchFamily="2" charset="-78"/>
            </a:endParaRPr>
          </a:p>
        </p:txBody>
      </p:sp>
      <p:sp>
        <p:nvSpPr>
          <p:cNvPr id="245763" name="Rectangle 3"/>
          <p:cNvSpPr>
            <a:spLocks noChangeArrowheads="1"/>
          </p:cNvSpPr>
          <p:nvPr/>
        </p:nvSpPr>
        <p:spPr bwMode="auto">
          <a:xfrm>
            <a:off x="2089151" y="1849439"/>
            <a:ext cx="7777163" cy="579437"/>
          </a:xfrm>
          <a:prstGeom prst="rect">
            <a:avLst/>
          </a:prstGeom>
          <a:noFill/>
          <a:ln w="9525" algn="ctr">
            <a:noFill/>
            <a:miter lim="800000"/>
            <a:headEnd/>
            <a:tailEnd/>
          </a:ln>
          <a:effectLst/>
        </p:spPr>
        <p:txBody>
          <a:bodyPr>
            <a:spAutoFit/>
          </a:bodyPr>
          <a:lstStyle/>
          <a:p>
            <a:pPr algn="ctr" rtl="1"/>
            <a:r>
              <a:rPr lang="fa-IR" sz="3200" b="1">
                <a:solidFill>
                  <a:schemeClr val="accent2"/>
                </a:solidFill>
                <a:cs typeface="Lotus" pitchFamily="2" charset="-78"/>
              </a:rPr>
              <a:t>عاملهای جست و جوی </a:t>
            </a:r>
            <a:r>
              <a:rPr lang="en-US" sz="2800" b="1">
                <a:solidFill>
                  <a:schemeClr val="accent2"/>
                </a:solidFill>
                <a:cs typeface="Lotus" pitchFamily="2" charset="-78"/>
              </a:rPr>
              <a:t>Online</a:t>
            </a:r>
            <a:r>
              <a:rPr lang="fa-IR" sz="3200" b="1">
                <a:solidFill>
                  <a:schemeClr val="accent2"/>
                </a:solidFill>
                <a:cs typeface="Lotus" pitchFamily="2" charset="-78"/>
              </a:rPr>
              <a:t> و محيطهای ناشناخته</a:t>
            </a:r>
          </a:p>
        </p:txBody>
      </p:sp>
      <p:sp>
        <p:nvSpPr>
          <p:cNvPr id="245764" name="Text Box 4"/>
          <p:cNvSpPr txBox="1">
            <a:spLocks noChangeArrowheads="1"/>
          </p:cNvSpPr>
          <p:nvPr/>
        </p:nvSpPr>
        <p:spPr bwMode="auto">
          <a:xfrm>
            <a:off x="2279650" y="2636838"/>
            <a:ext cx="7632700" cy="3570208"/>
          </a:xfrm>
          <a:prstGeom prst="rect">
            <a:avLst/>
          </a:prstGeom>
          <a:noFill/>
          <a:ln w="9525" algn="ctr">
            <a:noFill/>
            <a:miter lim="800000"/>
            <a:headEnd/>
            <a:tailEnd/>
          </a:ln>
          <a:effectLst/>
        </p:spPr>
        <p:txBody>
          <a:bodyPr>
            <a:spAutoFit/>
          </a:bodyPr>
          <a:lstStyle/>
          <a:p>
            <a:pPr algn="r" rtl="1">
              <a:buClr>
                <a:srgbClr val="00D600"/>
              </a:buClr>
              <a:buFont typeface="Wingdings" pitchFamily="2" charset="2"/>
              <a:buChar char="Ã"/>
            </a:pPr>
            <a:r>
              <a:rPr lang="fa-IR" sz="2400">
                <a:solidFill>
                  <a:srgbClr val="CC3300"/>
                </a:solidFill>
                <a:cs typeface="Homa" pitchFamily="2" charset="-78"/>
              </a:rPr>
              <a:t>تا به حال همه الگوريتمها برون خطي بودند</a:t>
            </a:r>
          </a:p>
          <a:p>
            <a:pPr lvl="2" algn="r" rtl="1">
              <a:buClr>
                <a:srgbClr val="00D600"/>
              </a:buClr>
              <a:buFont typeface="Wingdings" pitchFamily="2" charset="2"/>
              <a:buChar char="×"/>
            </a:pPr>
            <a:r>
              <a:rPr lang="fa-IR" sz="2000">
                <a:solidFill>
                  <a:srgbClr val="CC3300"/>
                </a:solidFill>
                <a:cs typeface="Homa" pitchFamily="2" charset="-78"/>
              </a:rPr>
              <a:t>برون خطی(</a:t>
            </a:r>
            <a:r>
              <a:rPr lang="en-US" sz="2000">
                <a:solidFill>
                  <a:srgbClr val="CC3300"/>
                </a:solidFill>
                <a:cs typeface="Homa" pitchFamily="2" charset="-78"/>
              </a:rPr>
              <a:t>Offline</a:t>
            </a:r>
            <a:r>
              <a:rPr lang="fa-IR" sz="2000">
                <a:solidFill>
                  <a:srgbClr val="CC3300"/>
                </a:solidFill>
                <a:cs typeface="Homa" pitchFamily="2" charset="-78"/>
              </a:rPr>
              <a:t>):راه حل قبل از اجرا مشخص است</a:t>
            </a:r>
          </a:p>
          <a:p>
            <a:pPr lvl="2" algn="r" rtl="1">
              <a:buClr>
                <a:srgbClr val="00D600"/>
              </a:buClr>
              <a:buFont typeface="Wingdings" pitchFamily="2" charset="2"/>
              <a:buChar char="×"/>
            </a:pPr>
            <a:r>
              <a:rPr lang="fa-IR" sz="2000">
                <a:solidFill>
                  <a:srgbClr val="CC3300"/>
                </a:solidFill>
                <a:cs typeface="Homa" pitchFamily="2" charset="-78"/>
              </a:rPr>
              <a:t>درون خطی(</a:t>
            </a:r>
            <a:r>
              <a:rPr lang="en-US" sz="2000">
                <a:solidFill>
                  <a:srgbClr val="CC3300"/>
                </a:solidFill>
                <a:cs typeface="Homa" pitchFamily="2" charset="-78"/>
              </a:rPr>
              <a:t>Online</a:t>
            </a:r>
            <a:r>
              <a:rPr lang="fa-IR" sz="2000">
                <a:solidFill>
                  <a:srgbClr val="CC3300"/>
                </a:solidFill>
                <a:cs typeface="Homa" pitchFamily="2" charset="-78"/>
              </a:rPr>
              <a:t>):با يک در ميان کردن محاسبات و فعاليت عمل ميکند</a:t>
            </a:r>
          </a:p>
          <a:p>
            <a:pPr algn="r" rtl="1">
              <a:spcBef>
                <a:spcPct val="50000"/>
              </a:spcBef>
              <a:buClr>
                <a:srgbClr val="00D600"/>
              </a:buClr>
              <a:buFont typeface="Wingdings" pitchFamily="2" charset="2"/>
              <a:buChar char="Ã"/>
            </a:pPr>
            <a:r>
              <a:rPr lang="fa-IR" sz="2400">
                <a:solidFill>
                  <a:srgbClr val="CC3300"/>
                </a:solidFill>
                <a:cs typeface="Homa" pitchFamily="2" charset="-78"/>
              </a:rPr>
              <a:t>جستجوی درون خطی در محيطهای پويا و نيمه پويا مفيد است</a:t>
            </a:r>
          </a:p>
          <a:p>
            <a:pPr lvl="2" algn="r" rtl="1">
              <a:buClr>
                <a:srgbClr val="00D600"/>
              </a:buClr>
              <a:buFont typeface="Wingdings" pitchFamily="2" charset="2"/>
              <a:buChar char="×"/>
            </a:pPr>
            <a:r>
              <a:rPr lang="fa-IR" sz="2000">
                <a:solidFill>
                  <a:srgbClr val="CC3300"/>
                </a:solidFill>
                <a:cs typeface="Homa" pitchFamily="2" charset="-78"/>
              </a:rPr>
              <a:t>آنچه را که بايد واقعا اتفاق بيفتد، در نظر گرفته نميشود</a:t>
            </a:r>
          </a:p>
          <a:p>
            <a:pPr algn="r" rtl="1">
              <a:spcBef>
                <a:spcPct val="50000"/>
              </a:spcBef>
              <a:buClr>
                <a:srgbClr val="00D600"/>
              </a:buClr>
              <a:buFont typeface="Wingdings" pitchFamily="2" charset="2"/>
              <a:buChar char="Ã"/>
            </a:pPr>
            <a:r>
              <a:rPr lang="fa-IR" sz="2400">
                <a:solidFill>
                  <a:srgbClr val="CC3300"/>
                </a:solidFill>
                <a:cs typeface="Homa" pitchFamily="2" charset="-78"/>
              </a:rPr>
              <a:t>جست و جوی درون خطی ايده ضروری برای </a:t>
            </a:r>
            <a:r>
              <a:rPr lang="fa-IR" sz="2400" b="1">
                <a:solidFill>
                  <a:srgbClr val="CC3300"/>
                </a:solidFill>
                <a:cs typeface="Homa" pitchFamily="2" charset="-78"/>
              </a:rPr>
              <a:t>مسئله اکتشاف</a:t>
            </a:r>
            <a:r>
              <a:rPr lang="fa-IR" sz="2400">
                <a:solidFill>
                  <a:srgbClr val="CC3300"/>
                </a:solidFill>
                <a:cs typeface="Homa" pitchFamily="2" charset="-78"/>
              </a:rPr>
              <a:t> است</a:t>
            </a:r>
          </a:p>
          <a:p>
            <a:pPr lvl="2" algn="r" rtl="1">
              <a:buClr>
                <a:srgbClr val="00D600"/>
              </a:buClr>
              <a:buFont typeface="Wingdings" pitchFamily="2" charset="2"/>
              <a:buChar char="×"/>
            </a:pPr>
            <a:r>
              <a:rPr lang="fa-IR" sz="2000">
                <a:solidFill>
                  <a:srgbClr val="CC3300"/>
                </a:solidFill>
                <a:cs typeface="Homa" pitchFamily="2" charset="-78"/>
              </a:rPr>
              <a:t>فعاليتها و حالتها برای عامل مشخص نيستند</a:t>
            </a:r>
          </a:p>
          <a:p>
            <a:pPr lvl="2" algn="r" rtl="1">
              <a:buClr>
                <a:srgbClr val="00D600"/>
              </a:buClr>
              <a:buFont typeface="Wingdings" pitchFamily="2" charset="2"/>
              <a:buChar char="×"/>
            </a:pPr>
            <a:r>
              <a:rPr lang="fa-IR" sz="2000">
                <a:solidFill>
                  <a:srgbClr val="CC3300"/>
                </a:solidFill>
                <a:cs typeface="Homa" pitchFamily="2" charset="-78"/>
              </a:rPr>
              <a:t>مثال:قرار گرفتن روبات در محيطي جديد, نوزاد تازه بدنيا آمده</a:t>
            </a:r>
          </a:p>
          <a:p>
            <a:pPr algn="r" rtl="1">
              <a:spcBef>
                <a:spcPct val="50000"/>
              </a:spcBef>
            </a:pPr>
            <a:endParaRPr lang="en-US" sz="2000">
              <a:solidFill>
                <a:srgbClr val="CC3300"/>
              </a:solidFill>
              <a:cs typeface="Homa" pitchFamily="2" charset="-78"/>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a:t>Breadth-first search</a:t>
            </a:r>
          </a:p>
        </p:txBody>
      </p:sp>
      <p:pic>
        <p:nvPicPr>
          <p:cNvPr id="47107" name="Picture 3"/>
          <p:cNvPicPr>
            <a:picLocks noChangeAspect="1" noChangeArrowheads="1"/>
          </p:cNvPicPr>
          <p:nvPr/>
        </p:nvPicPr>
        <p:blipFill>
          <a:blip r:embed="rId2">
            <a:lum contrast="12000"/>
          </a:blip>
          <a:srcRect/>
          <a:stretch>
            <a:fillRect/>
          </a:stretch>
        </p:blipFill>
        <p:spPr bwMode="auto">
          <a:xfrm>
            <a:off x="2071688" y="1600200"/>
            <a:ext cx="7986712" cy="42672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4"/>
          <p:cNvSpPr>
            <a:spLocks noGrp="1"/>
          </p:cNvSpPr>
          <p:nvPr>
            <p:ph type="sldNum" sz="quarter" idx="12"/>
          </p:nvPr>
        </p:nvSpPr>
        <p:spPr/>
        <p:txBody>
          <a:bodyPr/>
          <a:lstStyle/>
          <a:p>
            <a:fld id="{16796E1E-A315-41C4-AD0B-C7B2C347C29A}" type="slidenum">
              <a:rPr lang="fa-IR"/>
              <a:pPr/>
              <a:t>130</a:t>
            </a:fld>
            <a:endParaRPr lang="en-US"/>
          </a:p>
        </p:txBody>
      </p:sp>
      <p:sp>
        <p:nvSpPr>
          <p:cNvPr id="246786" name="Text Box 2"/>
          <p:cNvSpPr txBox="1">
            <a:spLocks noChangeArrowheads="1"/>
          </p:cNvSpPr>
          <p:nvPr/>
        </p:nvSpPr>
        <p:spPr bwMode="auto">
          <a:xfrm>
            <a:off x="1919289" y="1041401"/>
            <a:ext cx="7316787" cy="701675"/>
          </a:xfrm>
          <a:prstGeom prst="rect">
            <a:avLst/>
          </a:prstGeom>
          <a:gradFill rotWithShape="0">
            <a:gsLst>
              <a:gs pos="0">
                <a:schemeClr val="bg1"/>
              </a:gs>
              <a:gs pos="100000">
                <a:srgbClr val="CCCCCC"/>
              </a:gs>
            </a:gsLst>
            <a:lin ang="0" scaled="1"/>
          </a:gradFill>
          <a:ln w="9525">
            <a:noFill/>
            <a:miter lim="800000"/>
            <a:headEnd/>
            <a:tailEnd/>
          </a:ln>
          <a:effectLst/>
        </p:spPr>
        <p:txBody>
          <a:bodyPr>
            <a:spAutoFit/>
          </a:bodyPr>
          <a:lstStyle/>
          <a:p>
            <a:pPr algn="r">
              <a:spcBef>
                <a:spcPct val="50000"/>
              </a:spcBef>
            </a:pPr>
            <a:r>
              <a:rPr lang="fa-IR" sz="4000">
                <a:latin typeface="Times New Roman" pitchFamily="18" charset="0"/>
                <a:cs typeface="Homa" pitchFamily="2" charset="-78"/>
              </a:rPr>
              <a:t>جست و جوی آگاهانه و اکتشاف</a:t>
            </a:r>
            <a:endParaRPr lang="en-US" sz="4000">
              <a:latin typeface="Times New Roman" pitchFamily="18" charset="0"/>
              <a:cs typeface="Homa" pitchFamily="2" charset="-78"/>
            </a:endParaRPr>
          </a:p>
        </p:txBody>
      </p:sp>
      <p:sp>
        <p:nvSpPr>
          <p:cNvPr id="246787" name="Rectangle 3"/>
          <p:cNvSpPr>
            <a:spLocks noChangeArrowheads="1"/>
          </p:cNvSpPr>
          <p:nvPr/>
        </p:nvSpPr>
        <p:spPr bwMode="auto">
          <a:xfrm>
            <a:off x="2089151" y="1849439"/>
            <a:ext cx="7777163" cy="579437"/>
          </a:xfrm>
          <a:prstGeom prst="rect">
            <a:avLst/>
          </a:prstGeom>
          <a:noFill/>
          <a:ln w="9525" algn="ctr">
            <a:noFill/>
            <a:miter lim="800000"/>
            <a:headEnd/>
            <a:tailEnd/>
          </a:ln>
          <a:effectLst/>
        </p:spPr>
        <p:txBody>
          <a:bodyPr>
            <a:spAutoFit/>
          </a:bodyPr>
          <a:lstStyle/>
          <a:p>
            <a:pPr algn="ctr" rtl="1"/>
            <a:r>
              <a:rPr lang="fa-IR" sz="3200" b="1">
                <a:solidFill>
                  <a:schemeClr val="accent2"/>
                </a:solidFill>
                <a:cs typeface="Lotus" pitchFamily="2" charset="-78"/>
              </a:rPr>
              <a:t>مسئله های جست و جوی </a:t>
            </a:r>
            <a:r>
              <a:rPr lang="en-US" sz="2800" b="1">
                <a:solidFill>
                  <a:schemeClr val="accent2"/>
                </a:solidFill>
                <a:cs typeface="Lotus" pitchFamily="2" charset="-78"/>
              </a:rPr>
              <a:t>Online</a:t>
            </a:r>
            <a:endParaRPr lang="fa-IR" sz="3200" b="1">
              <a:solidFill>
                <a:schemeClr val="accent2"/>
              </a:solidFill>
              <a:cs typeface="Lotus" pitchFamily="2" charset="-78"/>
            </a:endParaRPr>
          </a:p>
        </p:txBody>
      </p:sp>
      <p:pic>
        <p:nvPicPr>
          <p:cNvPr id="246788" name="Picture 4"/>
          <p:cNvPicPr>
            <a:picLocks noGrp="1" noChangeAspect="1" noChangeArrowheads="1"/>
          </p:cNvPicPr>
          <p:nvPr>
            <p:ph/>
          </p:nvPr>
        </p:nvPicPr>
        <p:blipFill>
          <a:blip r:embed="rId2"/>
          <a:srcRect/>
          <a:stretch>
            <a:fillRect/>
          </a:stretch>
        </p:blipFill>
        <p:spPr>
          <a:xfrm>
            <a:off x="1635125" y="3390900"/>
            <a:ext cx="3238500" cy="3238500"/>
          </a:xfrm>
          <a:noFill/>
          <a:ln/>
        </p:spPr>
      </p:pic>
      <p:sp>
        <p:nvSpPr>
          <p:cNvPr id="246789" name="Text Box 5"/>
          <p:cNvSpPr txBox="1">
            <a:spLocks noChangeArrowheads="1"/>
          </p:cNvSpPr>
          <p:nvPr/>
        </p:nvSpPr>
        <p:spPr bwMode="auto">
          <a:xfrm>
            <a:off x="2135188" y="2492375"/>
            <a:ext cx="7632700" cy="3046988"/>
          </a:xfrm>
          <a:prstGeom prst="rect">
            <a:avLst/>
          </a:prstGeom>
          <a:noFill/>
          <a:ln w="9525" algn="ctr">
            <a:noFill/>
            <a:miter lim="800000"/>
            <a:headEnd/>
            <a:tailEnd/>
          </a:ln>
          <a:effectLst/>
        </p:spPr>
        <p:txBody>
          <a:bodyPr>
            <a:spAutoFit/>
          </a:bodyPr>
          <a:lstStyle/>
          <a:p>
            <a:pPr algn="r" rtl="1">
              <a:spcBef>
                <a:spcPct val="50000"/>
              </a:spcBef>
              <a:buClr>
                <a:srgbClr val="00D600"/>
              </a:buClr>
              <a:buFont typeface="Wingdings" pitchFamily="2" charset="2"/>
              <a:buChar char="Ã"/>
              <a:tabLst>
                <a:tab pos="4660900" algn="l"/>
              </a:tabLst>
            </a:pPr>
            <a:r>
              <a:rPr lang="fa-IR" sz="2400">
                <a:solidFill>
                  <a:srgbClr val="CC3300"/>
                </a:solidFill>
                <a:cs typeface="Homa" pitchFamily="2" charset="-78"/>
              </a:rPr>
              <a:t>اطلاعات عامل</a:t>
            </a:r>
          </a:p>
          <a:p>
            <a:pPr lvl="2" algn="r" rtl="1">
              <a:buClr>
                <a:srgbClr val="00D600"/>
              </a:buClr>
              <a:buFont typeface="Wingdings" pitchFamily="2" charset="2"/>
              <a:buChar char="×"/>
              <a:tabLst>
                <a:tab pos="4660900" algn="l"/>
              </a:tabLst>
            </a:pPr>
            <a:r>
              <a:rPr lang="en-US">
                <a:solidFill>
                  <a:srgbClr val="CC3300"/>
                </a:solidFill>
                <a:cs typeface="Homa" pitchFamily="2" charset="-78"/>
              </a:rPr>
              <a:t>Actions(s)</a:t>
            </a:r>
            <a:r>
              <a:rPr lang="fa-IR" sz="2000">
                <a:solidFill>
                  <a:srgbClr val="CC3300"/>
                </a:solidFill>
                <a:cs typeface="Homa" pitchFamily="2" charset="-78"/>
              </a:rPr>
              <a:t>: ليستی از فعاليتهای مجاز در حالت </a:t>
            </a:r>
            <a:r>
              <a:rPr lang="en-US" sz="2000">
                <a:solidFill>
                  <a:srgbClr val="CC3300"/>
                </a:solidFill>
                <a:cs typeface="Homa" pitchFamily="2" charset="-78"/>
              </a:rPr>
              <a:t>s</a:t>
            </a:r>
          </a:p>
          <a:p>
            <a:pPr lvl="2" algn="r" rtl="1">
              <a:buClr>
                <a:srgbClr val="00D600"/>
              </a:buClr>
              <a:buFont typeface="Wingdings" pitchFamily="2" charset="2"/>
              <a:buChar char="×"/>
              <a:tabLst>
                <a:tab pos="4660900" algn="l"/>
              </a:tabLst>
            </a:pPr>
            <a:r>
              <a:rPr lang="fa-IR" sz="2000">
                <a:solidFill>
                  <a:srgbClr val="CC3300"/>
                </a:solidFill>
                <a:cs typeface="Homa" pitchFamily="2" charset="-78"/>
              </a:rPr>
              <a:t>تابع هزينه مرحله ای </a:t>
            </a:r>
            <a:r>
              <a:rPr lang="en-US" sz="2000">
                <a:solidFill>
                  <a:srgbClr val="CC3300"/>
                </a:solidFill>
                <a:cs typeface="Homa" pitchFamily="2" charset="-78"/>
              </a:rPr>
              <a:t>c(s,a,s’)</a:t>
            </a:r>
            <a:r>
              <a:rPr lang="fa-IR" sz="2000">
                <a:solidFill>
                  <a:srgbClr val="CC3300"/>
                </a:solidFill>
                <a:cs typeface="Homa" pitchFamily="2" charset="-78"/>
              </a:rPr>
              <a:t>: استفاده وقتی که بداند </a:t>
            </a:r>
            <a:r>
              <a:rPr lang="en-US" sz="2000">
                <a:solidFill>
                  <a:srgbClr val="CC3300"/>
                </a:solidFill>
                <a:cs typeface="Homa" pitchFamily="2" charset="-78"/>
              </a:rPr>
              <a:t>s’</a:t>
            </a:r>
            <a:r>
              <a:rPr lang="fa-IR" sz="2000">
                <a:solidFill>
                  <a:srgbClr val="CC3300"/>
                </a:solidFill>
                <a:cs typeface="Homa" pitchFamily="2" charset="-78"/>
              </a:rPr>
              <a:t> نتيجه است</a:t>
            </a:r>
          </a:p>
          <a:p>
            <a:pPr lvl="2" algn="r" rtl="1">
              <a:buClr>
                <a:srgbClr val="00D600"/>
              </a:buClr>
              <a:buFont typeface="Wingdings" pitchFamily="2" charset="2"/>
              <a:buChar char="×"/>
              <a:tabLst>
                <a:tab pos="4660900" algn="l"/>
              </a:tabLst>
            </a:pPr>
            <a:r>
              <a:rPr lang="en-US">
                <a:solidFill>
                  <a:srgbClr val="CC3300"/>
                </a:solidFill>
                <a:cs typeface="Homa" pitchFamily="2" charset="-78"/>
              </a:rPr>
              <a:t>Goal-Test(s)</a:t>
            </a:r>
            <a:r>
              <a:rPr lang="fa-IR" sz="2000">
                <a:solidFill>
                  <a:srgbClr val="CC3300"/>
                </a:solidFill>
                <a:cs typeface="Homa" pitchFamily="2" charset="-78"/>
              </a:rPr>
              <a:t>: آزمون هدف</a:t>
            </a:r>
          </a:p>
          <a:p>
            <a:pPr algn="r" rtl="1">
              <a:spcBef>
                <a:spcPct val="50000"/>
              </a:spcBef>
              <a:buClr>
                <a:srgbClr val="00D600"/>
              </a:buClr>
              <a:buFont typeface="Wingdings" pitchFamily="2" charset="2"/>
              <a:buChar char="Ã"/>
              <a:tabLst>
                <a:tab pos="4660900" algn="l"/>
              </a:tabLst>
            </a:pPr>
            <a:r>
              <a:rPr lang="fa-IR" sz="2400">
                <a:solidFill>
                  <a:srgbClr val="CC3300"/>
                </a:solidFill>
                <a:cs typeface="Homa" pitchFamily="2" charset="-78"/>
              </a:rPr>
              <a:t>عامل حالت ملاقات شده قبلی را تشخيص ميدهد</a:t>
            </a:r>
          </a:p>
          <a:p>
            <a:pPr algn="r" rtl="1">
              <a:spcBef>
                <a:spcPct val="50000"/>
              </a:spcBef>
              <a:buClr>
                <a:srgbClr val="00D600"/>
              </a:buClr>
              <a:buFont typeface="Wingdings" pitchFamily="2" charset="2"/>
              <a:buChar char="Ã"/>
              <a:tabLst>
                <a:tab pos="4660900" algn="l"/>
              </a:tabLst>
            </a:pPr>
            <a:r>
              <a:rPr lang="fa-IR" sz="2400">
                <a:solidFill>
                  <a:srgbClr val="CC3300"/>
                </a:solidFill>
                <a:cs typeface="Homa" pitchFamily="2" charset="-78"/>
              </a:rPr>
              <a:t>فعاليتها قطعی اند</a:t>
            </a:r>
          </a:p>
          <a:p>
            <a:pPr algn="r" rtl="1">
              <a:spcBef>
                <a:spcPct val="50000"/>
              </a:spcBef>
              <a:buClr>
                <a:srgbClr val="00D600"/>
              </a:buClr>
              <a:buFont typeface="Wingdings" pitchFamily="2" charset="2"/>
              <a:buChar char="Ã"/>
              <a:tabLst>
                <a:tab pos="4660900" algn="l"/>
              </a:tabLst>
            </a:pPr>
            <a:r>
              <a:rPr lang="fa-IR" sz="2400">
                <a:solidFill>
                  <a:srgbClr val="CC3300"/>
                </a:solidFill>
                <a:cs typeface="Homa" pitchFamily="2" charset="-78"/>
              </a:rPr>
              <a:t>دسترسی به تابع اکتشافی قابل قبول </a:t>
            </a:r>
            <a:r>
              <a:rPr lang="en-US" sz="2400">
                <a:solidFill>
                  <a:srgbClr val="CC3300"/>
                </a:solidFill>
                <a:cs typeface="Homa" pitchFamily="2" charset="-78"/>
              </a:rPr>
              <a:t>h(s)</a:t>
            </a: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fld id="{9E796F8F-0BDC-4981-B6F8-094792ABEDF8}" type="slidenum">
              <a:rPr lang="fa-IR"/>
              <a:pPr/>
              <a:t>131</a:t>
            </a:fld>
            <a:endParaRPr lang="en-US"/>
          </a:p>
        </p:txBody>
      </p:sp>
      <p:sp>
        <p:nvSpPr>
          <p:cNvPr id="247810" name="Text Box 2"/>
          <p:cNvSpPr txBox="1">
            <a:spLocks noChangeArrowheads="1"/>
          </p:cNvSpPr>
          <p:nvPr/>
        </p:nvSpPr>
        <p:spPr bwMode="auto">
          <a:xfrm>
            <a:off x="1919289" y="1041401"/>
            <a:ext cx="7316787" cy="701675"/>
          </a:xfrm>
          <a:prstGeom prst="rect">
            <a:avLst/>
          </a:prstGeom>
          <a:gradFill rotWithShape="0">
            <a:gsLst>
              <a:gs pos="0">
                <a:schemeClr val="bg1"/>
              </a:gs>
              <a:gs pos="100000">
                <a:srgbClr val="CCCCCC"/>
              </a:gs>
            </a:gsLst>
            <a:lin ang="0" scaled="1"/>
          </a:gradFill>
          <a:ln w="9525">
            <a:noFill/>
            <a:miter lim="800000"/>
            <a:headEnd/>
            <a:tailEnd/>
          </a:ln>
          <a:effectLst/>
        </p:spPr>
        <p:txBody>
          <a:bodyPr>
            <a:spAutoFit/>
          </a:bodyPr>
          <a:lstStyle/>
          <a:p>
            <a:pPr algn="r">
              <a:spcBef>
                <a:spcPct val="50000"/>
              </a:spcBef>
            </a:pPr>
            <a:r>
              <a:rPr lang="fa-IR" sz="4000">
                <a:latin typeface="Times New Roman" pitchFamily="18" charset="0"/>
                <a:cs typeface="Homa" pitchFamily="2" charset="-78"/>
              </a:rPr>
              <a:t>جست و جوی آگاهانه و اکتشاف</a:t>
            </a:r>
            <a:endParaRPr lang="en-US" sz="4000">
              <a:latin typeface="Times New Roman" pitchFamily="18" charset="0"/>
              <a:cs typeface="Homa" pitchFamily="2" charset="-78"/>
            </a:endParaRPr>
          </a:p>
        </p:txBody>
      </p:sp>
      <p:sp>
        <p:nvSpPr>
          <p:cNvPr id="247811" name="Rectangle 3"/>
          <p:cNvSpPr>
            <a:spLocks noChangeArrowheads="1"/>
          </p:cNvSpPr>
          <p:nvPr/>
        </p:nvSpPr>
        <p:spPr bwMode="auto">
          <a:xfrm>
            <a:off x="2089151" y="1849439"/>
            <a:ext cx="7777163" cy="579437"/>
          </a:xfrm>
          <a:prstGeom prst="rect">
            <a:avLst/>
          </a:prstGeom>
          <a:noFill/>
          <a:ln w="9525" algn="ctr">
            <a:noFill/>
            <a:miter lim="800000"/>
            <a:headEnd/>
            <a:tailEnd/>
          </a:ln>
          <a:effectLst/>
        </p:spPr>
        <p:txBody>
          <a:bodyPr>
            <a:spAutoFit/>
          </a:bodyPr>
          <a:lstStyle/>
          <a:p>
            <a:pPr algn="ctr" rtl="1"/>
            <a:r>
              <a:rPr lang="fa-IR" sz="3200" b="1">
                <a:solidFill>
                  <a:schemeClr val="accent2"/>
                </a:solidFill>
                <a:cs typeface="Lotus" pitchFamily="2" charset="-78"/>
              </a:rPr>
              <a:t>مسئله های جست و جوی </a:t>
            </a:r>
            <a:r>
              <a:rPr lang="en-US" sz="2800" b="1">
                <a:solidFill>
                  <a:schemeClr val="accent2"/>
                </a:solidFill>
                <a:cs typeface="Lotus" pitchFamily="2" charset="-78"/>
              </a:rPr>
              <a:t>Online</a:t>
            </a:r>
            <a:endParaRPr lang="fa-IR" sz="3200" b="1">
              <a:solidFill>
                <a:schemeClr val="accent2"/>
              </a:solidFill>
              <a:cs typeface="Lotus" pitchFamily="2" charset="-78"/>
            </a:endParaRPr>
          </a:p>
        </p:txBody>
      </p:sp>
      <p:pic>
        <p:nvPicPr>
          <p:cNvPr id="247812" name="Picture 4"/>
          <p:cNvPicPr>
            <a:picLocks noChangeAspect="1" noChangeArrowheads="1"/>
          </p:cNvPicPr>
          <p:nvPr/>
        </p:nvPicPr>
        <p:blipFill>
          <a:blip r:embed="rId2"/>
          <a:srcRect/>
          <a:stretch>
            <a:fillRect/>
          </a:stretch>
        </p:blipFill>
        <p:spPr bwMode="auto">
          <a:xfrm>
            <a:off x="1703388" y="3575050"/>
            <a:ext cx="3238500" cy="3238500"/>
          </a:xfrm>
          <a:prstGeom prst="rect">
            <a:avLst/>
          </a:prstGeom>
          <a:noFill/>
          <a:ln w="9525">
            <a:noFill/>
            <a:miter lim="800000"/>
            <a:headEnd/>
            <a:tailEnd/>
          </a:ln>
          <a:effectLst/>
        </p:spPr>
      </p:pic>
      <p:sp>
        <p:nvSpPr>
          <p:cNvPr id="247813" name="Text Box 5"/>
          <p:cNvSpPr txBox="1">
            <a:spLocks noChangeArrowheads="1"/>
          </p:cNvSpPr>
          <p:nvPr/>
        </p:nvSpPr>
        <p:spPr bwMode="auto">
          <a:xfrm>
            <a:off x="2135188" y="2492376"/>
            <a:ext cx="7632700" cy="3170099"/>
          </a:xfrm>
          <a:prstGeom prst="rect">
            <a:avLst/>
          </a:prstGeom>
          <a:noFill/>
          <a:ln w="9525" algn="ctr">
            <a:noFill/>
            <a:miter lim="800000"/>
            <a:headEnd/>
            <a:tailEnd/>
          </a:ln>
          <a:effectLst/>
        </p:spPr>
        <p:txBody>
          <a:bodyPr>
            <a:spAutoFit/>
          </a:bodyPr>
          <a:lstStyle/>
          <a:p>
            <a:pPr algn="r" rtl="1">
              <a:spcBef>
                <a:spcPct val="50000"/>
              </a:spcBef>
              <a:buClr>
                <a:srgbClr val="00D600"/>
              </a:buClr>
              <a:buFont typeface="Wingdings" pitchFamily="2" charset="2"/>
              <a:buChar char="Ã"/>
              <a:tabLst>
                <a:tab pos="4483100" algn="l"/>
              </a:tabLst>
            </a:pPr>
            <a:r>
              <a:rPr lang="en-US" sz="2400">
                <a:solidFill>
                  <a:srgbClr val="CC3300"/>
                </a:solidFill>
                <a:cs typeface="Homa" pitchFamily="2" charset="-78"/>
              </a:rPr>
              <a:t> </a:t>
            </a:r>
            <a:r>
              <a:rPr lang="fa-IR" sz="2400">
                <a:solidFill>
                  <a:srgbClr val="CC3300"/>
                </a:solidFill>
                <a:cs typeface="Homa" pitchFamily="2" charset="-78"/>
              </a:rPr>
              <a:t>هدف: رسيدن به </a:t>
            </a:r>
            <a:r>
              <a:rPr lang="en-US" sz="2400">
                <a:solidFill>
                  <a:srgbClr val="CC3300"/>
                </a:solidFill>
                <a:cs typeface="Homa" pitchFamily="2" charset="-78"/>
              </a:rPr>
              <a:t>G</a:t>
            </a:r>
            <a:r>
              <a:rPr lang="fa-IR" sz="2400">
                <a:solidFill>
                  <a:srgbClr val="CC3300"/>
                </a:solidFill>
                <a:cs typeface="Homa" pitchFamily="2" charset="-78"/>
              </a:rPr>
              <a:t> با کمترين هزينه</a:t>
            </a:r>
          </a:p>
          <a:p>
            <a:pPr algn="r" rtl="1">
              <a:spcBef>
                <a:spcPct val="50000"/>
              </a:spcBef>
              <a:buClr>
                <a:srgbClr val="00D600"/>
              </a:buClr>
              <a:buFont typeface="Wingdings" pitchFamily="2" charset="2"/>
              <a:buChar char="Ã"/>
              <a:tabLst>
                <a:tab pos="4483100" algn="l"/>
              </a:tabLst>
            </a:pPr>
            <a:r>
              <a:rPr lang="fa-IR" sz="2400">
                <a:solidFill>
                  <a:srgbClr val="CC3300"/>
                </a:solidFill>
                <a:cs typeface="Homa" pitchFamily="2" charset="-78"/>
              </a:rPr>
              <a:t>هزينه: مجموع هزينه های مراحل مسيری است که عامل طی ميکند</a:t>
            </a:r>
          </a:p>
          <a:p>
            <a:pPr algn="r" rtl="1">
              <a:spcBef>
                <a:spcPct val="50000"/>
              </a:spcBef>
              <a:buClr>
                <a:srgbClr val="00D600"/>
              </a:buClr>
              <a:buFont typeface="Wingdings" pitchFamily="2" charset="2"/>
              <a:buChar char="Ã"/>
              <a:tabLst>
                <a:tab pos="4483100" algn="l"/>
              </a:tabLst>
            </a:pPr>
            <a:r>
              <a:rPr lang="fa-IR" sz="2400">
                <a:solidFill>
                  <a:srgbClr val="CC3300"/>
                </a:solidFill>
                <a:cs typeface="Homa" pitchFamily="2" charset="-78"/>
              </a:rPr>
              <a:t>نسبت رقابتی: مقايسه هزينه با هزينه مسيری که اگر عامل فضای حالت را از قبل ميشناخت، طی ميکرد</a:t>
            </a:r>
          </a:p>
          <a:p>
            <a:pPr lvl="2" algn="r" rtl="1">
              <a:buClr>
                <a:srgbClr val="00D600"/>
              </a:buClr>
              <a:buFont typeface="Wingdings" pitchFamily="2" charset="2"/>
              <a:buChar char="×"/>
              <a:tabLst>
                <a:tab pos="4483100" algn="l"/>
              </a:tabLst>
            </a:pPr>
            <a:r>
              <a:rPr lang="fa-IR" sz="2000">
                <a:solidFill>
                  <a:srgbClr val="CC3300"/>
                </a:solidFill>
                <a:cs typeface="Homa" pitchFamily="2" charset="-78"/>
              </a:rPr>
              <a:t>در بعض موارد، بهترين نسبت رقابتی</a:t>
            </a:r>
          </a:p>
          <a:p>
            <a:pPr lvl="2" algn="r" rtl="1">
              <a:buClr>
                <a:srgbClr val="00D600"/>
              </a:buClr>
              <a:tabLst>
                <a:tab pos="4483100" algn="l"/>
              </a:tabLst>
            </a:pPr>
            <a:r>
              <a:rPr lang="fa-IR" sz="2000">
                <a:solidFill>
                  <a:srgbClr val="CC3300"/>
                </a:solidFill>
                <a:cs typeface="Homa" pitchFamily="2" charset="-78"/>
              </a:rPr>
              <a:t> نامتناهی است</a:t>
            </a:r>
          </a:p>
          <a:p>
            <a:pPr lvl="2" algn="r" rtl="1">
              <a:buClr>
                <a:srgbClr val="00D600"/>
              </a:buClr>
              <a:buFont typeface="Wingdings" pitchFamily="2" charset="2"/>
              <a:buChar char="×"/>
              <a:tabLst>
                <a:tab pos="4483100" algn="l"/>
              </a:tabLst>
            </a:pPr>
            <a:r>
              <a:rPr lang="fa-IR" sz="2000">
                <a:solidFill>
                  <a:srgbClr val="CC3300"/>
                </a:solidFill>
                <a:cs typeface="Homa" pitchFamily="2" charset="-78"/>
              </a:rPr>
              <a:t>ممکن است جستجو به يک حالت </a:t>
            </a:r>
          </a:p>
          <a:p>
            <a:pPr lvl="2" algn="r" rtl="1">
              <a:buClr>
                <a:srgbClr val="00D600"/>
              </a:buClr>
              <a:tabLst>
                <a:tab pos="4483100" algn="l"/>
              </a:tabLst>
            </a:pPr>
            <a:r>
              <a:rPr lang="fa-IR" sz="2000">
                <a:solidFill>
                  <a:srgbClr val="CC3300"/>
                </a:solidFill>
                <a:cs typeface="Homa" pitchFamily="2" charset="-78"/>
              </a:rPr>
              <a:t>بن بست برسد که نتوان از طريق آن به هدف رسيد</a:t>
            </a: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4"/>
          <p:cNvSpPr>
            <a:spLocks noGrp="1"/>
          </p:cNvSpPr>
          <p:nvPr>
            <p:ph type="sldNum" sz="quarter" idx="12"/>
          </p:nvPr>
        </p:nvSpPr>
        <p:spPr/>
        <p:txBody>
          <a:bodyPr/>
          <a:lstStyle/>
          <a:p>
            <a:fld id="{3D97530F-F249-4233-8E68-0DB0C2A0FFB5}" type="slidenum">
              <a:rPr lang="fa-IR"/>
              <a:pPr/>
              <a:t>132</a:t>
            </a:fld>
            <a:endParaRPr lang="en-US"/>
          </a:p>
        </p:txBody>
      </p:sp>
      <p:sp>
        <p:nvSpPr>
          <p:cNvPr id="248834" name="Text Box 2"/>
          <p:cNvSpPr txBox="1">
            <a:spLocks noChangeArrowheads="1"/>
          </p:cNvSpPr>
          <p:nvPr/>
        </p:nvSpPr>
        <p:spPr bwMode="auto">
          <a:xfrm>
            <a:off x="1919289" y="1041401"/>
            <a:ext cx="7316787" cy="701675"/>
          </a:xfrm>
          <a:prstGeom prst="rect">
            <a:avLst/>
          </a:prstGeom>
          <a:gradFill rotWithShape="0">
            <a:gsLst>
              <a:gs pos="0">
                <a:schemeClr val="bg1"/>
              </a:gs>
              <a:gs pos="100000">
                <a:srgbClr val="CCCCCC"/>
              </a:gs>
            </a:gsLst>
            <a:lin ang="0" scaled="1"/>
          </a:gradFill>
          <a:ln w="9525">
            <a:noFill/>
            <a:miter lim="800000"/>
            <a:headEnd/>
            <a:tailEnd/>
          </a:ln>
          <a:effectLst/>
        </p:spPr>
        <p:txBody>
          <a:bodyPr>
            <a:spAutoFit/>
          </a:bodyPr>
          <a:lstStyle/>
          <a:p>
            <a:pPr algn="r">
              <a:spcBef>
                <a:spcPct val="50000"/>
              </a:spcBef>
            </a:pPr>
            <a:r>
              <a:rPr lang="fa-IR" sz="4000">
                <a:latin typeface="Times New Roman" pitchFamily="18" charset="0"/>
                <a:cs typeface="Homa" pitchFamily="2" charset="-78"/>
              </a:rPr>
              <a:t>جست و جوی آگاهانه و اکتشاف</a:t>
            </a:r>
            <a:endParaRPr lang="en-US" sz="4000">
              <a:latin typeface="Times New Roman" pitchFamily="18" charset="0"/>
              <a:cs typeface="Homa" pitchFamily="2" charset="-78"/>
            </a:endParaRPr>
          </a:p>
        </p:txBody>
      </p:sp>
      <p:pic>
        <p:nvPicPr>
          <p:cNvPr id="248835" name="Picture 3"/>
          <p:cNvPicPr>
            <a:picLocks noGrp="1" noChangeAspect="1" noChangeArrowheads="1"/>
          </p:cNvPicPr>
          <p:nvPr>
            <p:ph/>
          </p:nvPr>
        </p:nvPicPr>
        <p:blipFill>
          <a:blip r:embed="rId2"/>
          <a:srcRect/>
          <a:stretch>
            <a:fillRect/>
          </a:stretch>
        </p:blipFill>
        <p:spPr>
          <a:xfrm>
            <a:off x="1992314" y="2254250"/>
            <a:ext cx="4314825" cy="4694238"/>
          </a:xfrm>
          <a:noFill/>
          <a:ln/>
        </p:spPr>
      </p:pic>
      <p:sp>
        <p:nvSpPr>
          <p:cNvPr id="248836" name="Rectangle 4"/>
          <p:cNvSpPr>
            <a:spLocks noChangeArrowheads="1"/>
          </p:cNvSpPr>
          <p:nvPr/>
        </p:nvSpPr>
        <p:spPr bwMode="auto">
          <a:xfrm>
            <a:off x="2089151" y="1849439"/>
            <a:ext cx="7777163" cy="579437"/>
          </a:xfrm>
          <a:prstGeom prst="rect">
            <a:avLst/>
          </a:prstGeom>
          <a:noFill/>
          <a:ln w="9525" algn="ctr">
            <a:noFill/>
            <a:miter lim="800000"/>
            <a:headEnd/>
            <a:tailEnd/>
          </a:ln>
          <a:effectLst/>
        </p:spPr>
        <p:txBody>
          <a:bodyPr>
            <a:spAutoFit/>
          </a:bodyPr>
          <a:lstStyle/>
          <a:p>
            <a:pPr algn="ctr" rtl="1"/>
            <a:r>
              <a:rPr lang="fa-IR" sz="3200" b="1">
                <a:solidFill>
                  <a:schemeClr val="accent2"/>
                </a:solidFill>
                <a:cs typeface="Lotus" pitchFamily="2" charset="-78"/>
              </a:rPr>
              <a:t>مسئله های جست و جوی </a:t>
            </a:r>
            <a:r>
              <a:rPr lang="en-US" sz="2800" b="1">
                <a:solidFill>
                  <a:schemeClr val="accent2"/>
                </a:solidFill>
                <a:cs typeface="Lotus" pitchFamily="2" charset="-78"/>
              </a:rPr>
              <a:t>Online</a:t>
            </a:r>
            <a:endParaRPr lang="fa-IR" sz="3200" b="1">
              <a:solidFill>
                <a:schemeClr val="accent2"/>
              </a:solidFill>
              <a:cs typeface="Lotus" pitchFamily="2" charset="-78"/>
            </a:endParaRPr>
          </a:p>
        </p:txBody>
      </p:sp>
      <p:sp>
        <p:nvSpPr>
          <p:cNvPr id="248837" name="Text Box 5"/>
          <p:cNvSpPr txBox="1">
            <a:spLocks noChangeArrowheads="1"/>
          </p:cNvSpPr>
          <p:nvPr/>
        </p:nvSpPr>
        <p:spPr bwMode="auto">
          <a:xfrm>
            <a:off x="6672263" y="3284538"/>
            <a:ext cx="2952750" cy="1938992"/>
          </a:xfrm>
          <a:prstGeom prst="rect">
            <a:avLst/>
          </a:prstGeom>
          <a:noFill/>
          <a:ln w="9525" algn="ctr">
            <a:noFill/>
            <a:miter lim="800000"/>
            <a:headEnd/>
            <a:tailEnd/>
          </a:ln>
          <a:effectLst/>
        </p:spPr>
        <p:txBody>
          <a:bodyPr>
            <a:spAutoFit/>
          </a:bodyPr>
          <a:lstStyle/>
          <a:p>
            <a:pPr algn="justLow" rtl="1">
              <a:spcBef>
                <a:spcPct val="50000"/>
              </a:spcBef>
            </a:pPr>
            <a:r>
              <a:rPr lang="fa-IR" sz="2400">
                <a:solidFill>
                  <a:srgbClr val="CC3300"/>
                </a:solidFill>
                <a:cs typeface="Homa" pitchFamily="2" charset="-78"/>
              </a:rPr>
              <a:t>دو فضای حالت که عامل جست و جوی </a:t>
            </a:r>
            <a:r>
              <a:rPr lang="en-US" sz="2400">
                <a:solidFill>
                  <a:srgbClr val="CC3300"/>
                </a:solidFill>
                <a:cs typeface="Homa" pitchFamily="2" charset="-78"/>
              </a:rPr>
              <a:t>Online</a:t>
            </a:r>
            <a:r>
              <a:rPr lang="fa-IR" sz="2400">
                <a:solidFill>
                  <a:srgbClr val="CC3300"/>
                </a:solidFill>
                <a:cs typeface="Homa" pitchFamily="2" charset="-78"/>
              </a:rPr>
              <a:t> را به بن بست ميرسانند. هر عاملي حداقل در يکي از اين دو فضا شکست می خورد</a:t>
            </a:r>
            <a:endParaRPr lang="en-US" sz="2400">
              <a:solidFill>
                <a:srgbClr val="CC3300"/>
              </a:solidFill>
              <a:cs typeface="Homa" pitchFamily="2" charset="-78"/>
            </a:endParaRP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4"/>
          <p:cNvSpPr>
            <a:spLocks noGrp="1"/>
          </p:cNvSpPr>
          <p:nvPr>
            <p:ph type="sldNum" sz="quarter" idx="12"/>
          </p:nvPr>
        </p:nvSpPr>
        <p:spPr/>
        <p:txBody>
          <a:bodyPr/>
          <a:lstStyle/>
          <a:p>
            <a:fld id="{9D8A73C2-3017-4555-BF10-7893DF58A652}" type="slidenum">
              <a:rPr lang="fa-IR"/>
              <a:pPr/>
              <a:t>133</a:t>
            </a:fld>
            <a:endParaRPr lang="en-US"/>
          </a:p>
        </p:txBody>
      </p:sp>
      <p:pic>
        <p:nvPicPr>
          <p:cNvPr id="249858" name="Picture 2"/>
          <p:cNvPicPr>
            <a:picLocks noGrp="1" noChangeAspect="1" noChangeArrowheads="1"/>
          </p:cNvPicPr>
          <p:nvPr>
            <p:ph/>
          </p:nvPr>
        </p:nvPicPr>
        <p:blipFill>
          <a:blip r:embed="rId2"/>
          <a:srcRect/>
          <a:stretch>
            <a:fillRect/>
          </a:stretch>
        </p:blipFill>
        <p:spPr>
          <a:xfrm>
            <a:off x="2424113" y="2166938"/>
            <a:ext cx="4464050" cy="4214812"/>
          </a:xfrm>
          <a:noFill/>
          <a:ln/>
        </p:spPr>
      </p:pic>
      <p:sp>
        <p:nvSpPr>
          <p:cNvPr id="249859" name="Text Box 3"/>
          <p:cNvSpPr txBox="1">
            <a:spLocks noChangeArrowheads="1"/>
          </p:cNvSpPr>
          <p:nvPr/>
        </p:nvSpPr>
        <p:spPr bwMode="auto">
          <a:xfrm>
            <a:off x="1919289" y="1041401"/>
            <a:ext cx="7316787" cy="701675"/>
          </a:xfrm>
          <a:prstGeom prst="rect">
            <a:avLst/>
          </a:prstGeom>
          <a:gradFill rotWithShape="0">
            <a:gsLst>
              <a:gs pos="0">
                <a:schemeClr val="bg1"/>
              </a:gs>
              <a:gs pos="100000">
                <a:srgbClr val="CCCCCC"/>
              </a:gs>
            </a:gsLst>
            <a:lin ang="0" scaled="1"/>
          </a:gradFill>
          <a:ln w="9525">
            <a:noFill/>
            <a:miter lim="800000"/>
            <a:headEnd/>
            <a:tailEnd/>
          </a:ln>
          <a:effectLst/>
        </p:spPr>
        <p:txBody>
          <a:bodyPr>
            <a:spAutoFit/>
          </a:bodyPr>
          <a:lstStyle/>
          <a:p>
            <a:pPr algn="r">
              <a:spcBef>
                <a:spcPct val="50000"/>
              </a:spcBef>
            </a:pPr>
            <a:r>
              <a:rPr lang="fa-IR" sz="4000">
                <a:latin typeface="Times New Roman" pitchFamily="18" charset="0"/>
                <a:cs typeface="Homa" pitchFamily="2" charset="-78"/>
              </a:rPr>
              <a:t>جست و جوی آگاهانه و اکتشاف</a:t>
            </a:r>
            <a:endParaRPr lang="en-US" sz="4000">
              <a:latin typeface="Times New Roman" pitchFamily="18" charset="0"/>
              <a:cs typeface="Homa" pitchFamily="2" charset="-78"/>
            </a:endParaRPr>
          </a:p>
        </p:txBody>
      </p:sp>
      <p:sp>
        <p:nvSpPr>
          <p:cNvPr id="249860" name="Rectangle 4"/>
          <p:cNvSpPr>
            <a:spLocks noChangeArrowheads="1"/>
          </p:cNvSpPr>
          <p:nvPr/>
        </p:nvSpPr>
        <p:spPr bwMode="auto">
          <a:xfrm>
            <a:off x="2089151" y="1849439"/>
            <a:ext cx="7777163" cy="579437"/>
          </a:xfrm>
          <a:prstGeom prst="rect">
            <a:avLst/>
          </a:prstGeom>
          <a:noFill/>
          <a:ln w="9525" algn="ctr">
            <a:noFill/>
            <a:miter lim="800000"/>
            <a:headEnd/>
            <a:tailEnd/>
          </a:ln>
          <a:effectLst/>
        </p:spPr>
        <p:txBody>
          <a:bodyPr>
            <a:spAutoFit/>
          </a:bodyPr>
          <a:lstStyle/>
          <a:p>
            <a:pPr algn="ctr" rtl="1"/>
            <a:r>
              <a:rPr lang="fa-IR" sz="3200" b="1">
                <a:solidFill>
                  <a:schemeClr val="accent2"/>
                </a:solidFill>
                <a:cs typeface="Lotus" pitchFamily="2" charset="-78"/>
              </a:rPr>
              <a:t>مسئله های جست و جوی </a:t>
            </a:r>
            <a:r>
              <a:rPr lang="en-US" sz="2800" b="1">
                <a:solidFill>
                  <a:schemeClr val="accent2"/>
                </a:solidFill>
                <a:cs typeface="Lotus" pitchFamily="2" charset="-78"/>
              </a:rPr>
              <a:t>Online</a:t>
            </a:r>
            <a:endParaRPr lang="fa-IR" sz="3200" b="1">
              <a:solidFill>
                <a:schemeClr val="accent2"/>
              </a:solidFill>
              <a:cs typeface="Lotus" pitchFamily="2" charset="-78"/>
            </a:endParaRPr>
          </a:p>
        </p:txBody>
      </p:sp>
      <p:sp>
        <p:nvSpPr>
          <p:cNvPr id="249861" name="Text Box 5"/>
          <p:cNvSpPr txBox="1">
            <a:spLocks noChangeArrowheads="1"/>
          </p:cNvSpPr>
          <p:nvPr/>
        </p:nvSpPr>
        <p:spPr bwMode="auto">
          <a:xfrm>
            <a:off x="6672263" y="3500438"/>
            <a:ext cx="3168650" cy="1938992"/>
          </a:xfrm>
          <a:prstGeom prst="rect">
            <a:avLst/>
          </a:prstGeom>
          <a:noFill/>
          <a:ln w="9525" algn="ctr">
            <a:noFill/>
            <a:miter lim="800000"/>
            <a:headEnd/>
            <a:tailEnd/>
          </a:ln>
          <a:effectLst/>
        </p:spPr>
        <p:txBody>
          <a:bodyPr>
            <a:spAutoFit/>
          </a:bodyPr>
          <a:lstStyle/>
          <a:p>
            <a:pPr algn="justLow" rtl="1">
              <a:spcBef>
                <a:spcPct val="50000"/>
              </a:spcBef>
            </a:pPr>
            <a:r>
              <a:rPr lang="fa-IR" sz="2400">
                <a:solidFill>
                  <a:srgbClr val="CC3300"/>
                </a:solidFill>
                <a:cs typeface="Homa" pitchFamily="2" charset="-78"/>
              </a:rPr>
              <a:t>يک محيط دو بعدی که موجب ميشود عامل جست و جوی</a:t>
            </a:r>
            <a:r>
              <a:rPr lang="en-US" sz="2400">
                <a:solidFill>
                  <a:srgbClr val="CC3300"/>
                </a:solidFill>
                <a:cs typeface="Homa" pitchFamily="2" charset="-78"/>
              </a:rPr>
              <a:t>Online</a:t>
            </a:r>
            <a:r>
              <a:rPr lang="fa-IR" sz="2400">
                <a:solidFill>
                  <a:srgbClr val="CC3300"/>
                </a:solidFill>
                <a:cs typeface="Homa" pitchFamily="2" charset="-78"/>
              </a:rPr>
              <a:t> مسير دلخواه ناکارآمدی را برای رسيدن به هدف حل کند</a:t>
            </a:r>
            <a:endParaRPr lang="en-US" sz="2400">
              <a:solidFill>
                <a:srgbClr val="CC3300"/>
              </a:solidFill>
              <a:cs typeface="Homa" pitchFamily="2" charset="-78"/>
            </a:endParaRP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fld id="{92D0FD28-2599-40D8-953A-144093F4591D}" type="slidenum">
              <a:rPr lang="en-GB"/>
              <a:pPr/>
              <a:t>134</a:t>
            </a:fld>
            <a:endParaRPr lang="en-GB"/>
          </a:p>
        </p:txBody>
      </p:sp>
      <p:sp>
        <p:nvSpPr>
          <p:cNvPr id="109570" name="Rectangle 2"/>
          <p:cNvSpPr>
            <a:spLocks noGrp="1" noChangeArrowheads="1"/>
          </p:cNvSpPr>
          <p:nvPr>
            <p:ph type="title"/>
          </p:nvPr>
        </p:nvSpPr>
        <p:spPr/>
        <p:txBody>
          <a:bodyPr/>
          <a:lstStyle/>
          <a:p>
            <a:r>
              <a:rPr lang="en-GB"/>
              <a:t>Hill Climbing: Disadvantages</a:t>
            </a:r>
          </a:p>
        </p:txBody>
      </p:sp>
      <p:sp>
        <p:nvSpPr>
          <p:cNvPr id="109571" name="Rectangle 3"/>
          <p:cNvSpPr>
            <a:spLocks noGrp="1" noChangeArrowheads="1"/>
          </p:cNvSpPr>
          <p:nvPr>
            <p:ph type="body" idx="1"/>
          </p:nvPr>
        </p:nvSpPr>
        <p:spPr/>
        <p:txBody>
          <a:bodyPr/>
          <a:lstStyle/>
          <a:p>
            <a:pPr>
              <a:spcBef>
                <a:spcPct val="0"/>
              </a:spcBef>
              <a:buClr>
                <a:schemeClr val="tx1"/>
              </a:buClr>
              <a:buSzPct val="120000"/>
              <a:buFontTx/>
              <a:buNone/>
            </a:pPr>
            <a:r>
              <a:rPr lang="en-GB">
                <a:solidFill>
                  <a:srgbClr val="0000FF"/>
                </a:solidFill>
              </a:rPr>
              <a:t>Ridge</a:t>
            </a:r>
          </a:p>
          <a:p>
            <a:pPr>
              <a:spcBef>
                <a:spcPct val="0"/>
              </a:spcBef>
              <a:buClr>
                <a:schemeClr val="tx1"/>
              </a:buClr>
              <a:buSzPct val="120000"/>
              <a:buFontTx/>
              <a:buNone/>
            </a:pPr>
            <a:r>
              <a:rPr lang="en-GB"/>
              <a:t>The orientation of the high region, compared to the set </a:t>
            </a:r>
          </a:p>
          <a:p>
            <a:pPr>
              <a:spcBef>
                <a:spcPct val="0"/>
              </a:spcBef>
              <a:buClr>
                <a:schemeClr val="tx1"/>
              </a:buClr>
              <a:buSzPct val="120000"/>
              <a:buFontTx/>
              <a:buNone/>
            </a:pPr>
            <a:r>
              <a:rPr lang="en-GB"/>
              <a:t>of available moves, makes it impossible to climb up. </a:t>
            </a:r>
          </a:p>
          <a:p>
            <a:pPr>
              <a:spcBef>
                <a:spcPct val="0"/>
              </a:spcBef>
              <a:buClr>
                <a:schemeClr val="tx1"/>
              </a:buClr>
              <a:buSzPct val="120000"/>
              <a:buFontTx/>
              <a:buNone/>
            </a:pPr>
            <a:r>
              <a:rPr lang="en-GB"/>
              <a:t>However, two moves executed serially may increase </a:t>
            </a:r>
          </a:p>
          <a:p>
            <a:pPr>
              <a:spcBef>
                <a:spcPct val="0"/>
              </a:spcBef>
              <a:buClr>
                <a:schemeClr val="tx1"/>
              </a:buClr>
              <a:buSzPct val="120000"/>
              <a:buFontTx/>
              <a:buNone/>
            </a:pPr>
            <a:r>
              <a:rPr lang="en-GB"/>
              <a:t>the height.</a:t>
            </a:r>
          </a:p>
        </p:txBody>
      </p:sp>
      <p:sp>
        <p:nvSpPr>
          <p:cNvPr id="109575" name="AutoShape 7"/>
          <p:cNvSpPr>
            <a:spLocks noChangeArrowheads="1"/>
          </p:cNvSpPr>
          <p:nvPr/>
        </p:nvSpPr>
        <p:spPr bwMode="auto">
          <a:xfrm rot="-3461747">
            <a:off x="4060825" y="4595813"/>
            <a:ext cx="2819400" cy="685800"/>
          </a:xfrm>
          <a:prstGeom prst="triangle">
            <a:avLst>
              <a:gd name="adj" fmla="val 50000"/>
            </a:avLst>
          </a:prstGeom>
          <a:noFill/>
          <a:ln w="12700">
            <a:solidFill>
              <a:schemeClr val="tx1"/>
            </a:solidFill>
            <a:miter lim="800000"/>
            <a:headEnd/>
            <a:tailEnd/>
          </a:ln>
          <a:effectLst/>
        </p:spPr>
        <p:txBody>
          <a:bodyPr wrap="none" anchor="ctr"/>
          <a:lstStyle/>
          <a:p>
            <a:endParaRPr lang="fa-IR"/>
          </a:p>
        </p:txBody>
      </p:sp>
      <p:sp>
        <p:nvSpPr>
          <p:cNvPr id="109576" name="AutoShape 8"/>
          <p:cNvSpPr>
            <a:spLocks noChangeArrowheads="1"/>
          </p:cNvSpPr>
          <p:nvPr/>
        </p:nvSpPr>
        <p:spPr bwMode="auto">
          <a:xfrm rot="7354822">
            <a:off x="4648200" y="4953000"/>
            <a:ext cx="2819400" cy="685800"/>
          </a:xfrm>
          <a:prstGeom prst="triangle">
            <a:avLst>
              <a:gd name="adj" fmla="val 50000"/>
            </a:avLst>
          </a:prstGeom>
          <a:solidFill>
            <a:srgbClr val="B2B2B2"/>
          </a:solidFill>
          <a:ln w="12700">
            <a:solidFill>
              <a:schemeClr val="tx1"/>
            </a:solidFill>
            <a:miter lim="800000"/>
            <a:headEnd/>
            <a:tailEnd/>
          </a:ln>
          <a:effectLst/>
        </p:spPr>
        <p:txBody>
          <a:bodyPr wrap="none" anchor="ctr"/>
          <a:lstStyle/>
          <a:p>
            <a:endParaRPr lang="fa-IR"/>
          </a:p>
        </p:txBody>
      </p:sp>
      <p:sp>
        <p:nvSpPr>
          <p:cNvPr id="109577" name="Line 9"/>
          <p:cNvSpPr>
            <a:spLocks noChangeShapeType="1"/>
          </p:cNvSpPr>
          <p:nvPr/>
        </p:nvSpPr>
        <p:spPr bwMode="auto">
          <a:xfrm>
            <a:off x="5715000" y="4686300"/>
            <a:ext cx="0" cy="990600"/>
          </a:xfrm>
          <a:prstGeom prst="line">
            <a:avLst/>
          </a:prstGeom>
          <a:noFill/>
          <a:ln w="12700">
            <a:solidFill>
              <a:schemeClr val="tx1"/>
            </a:solidFill>
            <a:round/>
            <a:headEnd type="arrow" w="med" len="med"/>
            <a:tailEnd type="arrow" w="med" len="med"/>
          </a:ln>
          <a:effectLst/>
        </p:spPr>
        <p:txBody>
          <a:bodyPr/>
          <a:lstStyle/>
          <a:p>
            <a:endParaRPr lang="fa-IR"/>
          </a:p>
        </p:txBody>
      </p:sp>
      <p:sp>
        <p:nvSpPr>
          <p:cNvPr id="109578" name="Line 10"/>
          <p:cNvSpPr>
            <a:spLocks noChangeShapeType="1"/>
          </p:cNvSpPr>
          <p:nvPr/>
        </p:nvSpPr>
        <p:spPr bwMode="auto">
          <a:xfrm rot="5400000">
            <a:off x="5715000" y="4686300"/>
            <a:ext cx="0" cy="990600"/>
          </a:xfrm>
          <a:prstGeom prst="line">
            <a:avLst/>
          </a:prstGeom>
          <a:noFill/>
          <a:ln w="12700">
            <a:solidFill>
              <a:schemeClr val="tx1"/>
            </a:solidFill>
            <a:round/>
            <a:headEnd type="arrow" w="med" len="med"/>
            <a:tailEnd type="arrow" w="med" len="med"/>
          </a:ln>
          <a:effectLst/>
        </p:spPr>
        <p:txBody>
          <a:bodyPr/>
          <a:lstStyle/>
          <a:p>
            <a:endParaRPr lang="fa-I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5"/>
          <p:cNvSpPr>
            <a:spLocks noGrp="1"/>
          </p:cNvSpPr>
          <p:nvPr>
            <p:ph type="sldNum" sz="quarter" idx="12"/>
          </p:nvPr>
        </p:nvSpPr>
        <p:spPr/>
        <p:txBody>
          <a:bodyPr/>
          <a:lstStyle/>
          <a:p>
            <a:fld id="{6CC2921F-878E-476A-8D8B-2C396F095D51}" type="slidenum">
              <a:rPr lang="en-GB"/>
              <a:pPr/>
              <a:t>135</a:t>
            </a:fld>
            <a:endParaRPr lang="en-GB"/>
          </a:p>
        </p:txBody>
      </p:sp>
      <p:sp>
        <p:nvSpPr>
          <p:cNvPr id="156674" name="Rectangle 2"/>
          <p:cNvSpPr>
            <a:spLocks noGrp="1" noChangeArrowheads="1"/>
          </p:cNvSpPr>
          <p:nvPr>
            <p:ph type="title"/>
          </p:nvPr>
        </p:nvSpPr>
        <p:spPr/>
        <p:txBody>
          <a:bodyPr/>
          <a:lstStyle/>
          <a:p>
            <a:r>
              <a:rPr lang="en-GB"/>
              <a:t>Hill Climbing: Disadvantages</a:t>
            </a:r>
          </a:p>
        </p:txBody>
      </p:sp>
      <p:sp>
        <p:nvSpPr>
          <p:cNvPr id="156675" name="Rectangle 3"/>
          <p:cNvSpPr>
            <a:spLocks noChangeArrowheads="1"/>
          </p:cNvSpPr>
          <p:nvPr/>
        </p:nvSpPr>
        <p:spPr bwMode="auto">
          <a:xfrm>
            <a:off x="4648200" y="3733800"/>
            <a:ext cx="533400" cy="533400"/>
          </a:xfrm>
          <a:prstGeom prst="rect">
            <a:avLst/>
          </a:prstGeom>
          <a:noFill/>
          <a:ln w="12700">
            <a:solidFill>
              <a:schemeClr val="tx1"/>
            </a:solidFill>
            <a:miter lim="800000"/>
            <a:headEnd/>
            <a:tailEnd/>
          </a:ln>
          <a:effectLst/>
        </p:spPr>
        <p:txBody>
          <a:bodyPr wrap="none" anchor="ctr"/>
          <a:lstStyle/>
          <a:p>
            <a:pPr algn="ctr"/>
            <a:r>
              <a:rPr lang="en-GB">
                <a:latin typeface="Arial Unicode MS" pitchFamily="34" charset="-128"/>
              </a:rPr>
              <a:t>B</a:t>
            </a:r>
          </a:p>
        </p:txBody>
      </p:sp>
      <p:sp>
        <p:nvSpPr>
          <p:cNvPr id="156676" name="Rectangle 4"/>
          <p:cNvSpPr>
            <a:spLocks noChangeArrowheads="1"/>
          </p:cNvSpPr>
          <p:nvPr/>
        </p:nvSpPr>
        <p:spPr bwMode="auto">
          <a:xfrm>
            <a:off x="4648200" y="3200400"/>
            <a:ext cx="533400" cy="533400"/>
          </a:xfrm>
          <a:prstGeom prst="rect">
            <a:avLst/>
          </a:prstGeom>
          <a:noFill/>
          <a:ln w="12700">
            <a:solidFill>
              <a:schemeClr val="tx1"/>
            </a:solidFill>
            <a:miter lim="800000"/>
            <a:headEnd/>
            <a:tailEnd/>
          </a:ln>
          <a:effectLst/>
        </p:spPr>
        <p:txBody>
          <a:bodyPr wrap="none" anchor="ctr"/>
          <a:lstStyle/>
          <a:p>
            <a:pPr algn="ctr"/>
            <a:r>
              <a:rPr lang="en-GB">
                <a:latin typeface="Arial Unicode MS" pitchFamily="34" charset="-128"/>
              </a:rPr>
              <a:t>C</a:t>
            </a:r>
          </a:p>
        </p:txBody>
      </p:sp>
      <p:sp>
        <p:nvSpPr>
          <p:cNvPr id="156677" name="Rectangle 5"/>
          <p:cNvSpPr>
            <a:spLocks noChangeArrowheads="1"/>
          </p:cNvSpPr>
          <p:nvPr/>
        </p:nvSpPr>
        <p:spPr bwMode="auto">
          <a:xfrm>
            <a:off x="4648200" y="2667000"/>
            <a:ext cx="533400" cy="533400"/>
          </a:xfrm>
          <a:prstGeom prst="rect">
            <a:avLst/>
          </a:prstGeom>
          <a:noFill/>
          <a:ln w="12700">
            <a:solidFill>
              <a:schemeClr val="tx1"/>
            </a:solidFill>
            <a:miter lim="800000"/>
            <a:headEnd/>
            <a:tailEnd/>
          </a:ln>
          <a:effectLst/>
        </p:spPr>
        <p:txBody>
          <a:bodyPr wrap="none" anchor="ctr"/>
          <a:lstStyle/>
          <a:p>
            <a:pPr algn="ctr"/>
            <a:r>
              <a:rPr lang="en-GB">
                <a:latin typeface="Arial Unicode MS" pitchFamily="34" charset="-128"/>
              </a:rPr>
              <a:t>D</a:t>
            </a:r>
          </a:p>
        </p:txBody>
      </p:sp>
      <p:sp>
        <p:nvSpPr>
          <p:cNvPr id="156678" name="Line 6"/>
          <p:cNvSpPr>
            <a:spLocks noChangeShapeType="1"/>
          </p:cNvSpPr>
          <p:nvPr/>
        </p:nvSpPr>
        <p:spPr bwMode="auto">
          <a:xfrm>
            <a:off x="3886201" y="4267201"/>
            <a:ext cx="1947863" cy="4763"/>
          </a:xfrm>
          <a:prstGeom prst="line">
            <a:avLst/>
          </a:prstGeom>
          <a:noFill/>
          <a:ln w="19050">
            <a:solidFill>
              <a:schemeClr val="tx1"/>
            </a:solidFill>
            <a:round/>
            <a:headEnd/>
            <a:tailEnd/>
          </a:ln>
          <a:effectLst/>
        </p:spPr>
        <p:txBody>
          <a:bodyPr/>
          <a:lstStyle/>
          <a:p>
            <a:endParaRPr lang="fa-IR"/>
          </a:p>
        </p:txBody>
      </p:sp>
      <p:sp>
        <p:nvSpPr>
          <p:cNvPr id="156679" name="Rectangle 7"/>
          <p:cNvSpPr>
            <a:spLocks noChangeArrowheads="1"/>
          </p:cNvSpPr>
          <p:nvPr/>
        </p:nvSpPr>
        <p:spPr bwMode="auto">
          <a:xfrm>
            <a:off x="7086600" y="3733800"/>
            <a:ext cx="533400" cy="533400"/>
          </a:xfrm>
          <a:prstGeom prst="rect">
            <a:avLst/>
          </a:prstGeom>
          <a:noFill/>
          <a:ln w="12700">
            <a:solidFill>
              <a:schemeClr val="tx1"/>
            </a:solidFill>
            <a:miter lim="800000"/>
            <a:headEnd/>
            <a:tailEnd/>
          </a:ln>
          <a:effectLst/>
        </p:spPr>
        <p:txBody>
          <a:bodyPr wrap="none" anchor="ctr"/>
          <a:lstStyle/>
          <a:p>
            <a:pPr algn="ctr"/>
            <a:r>
              <a:rPr lang="en-GB">
                <a:latin typeface="Arial Unicode MS" pitchFamily="34" charset="-128"/>
              </a:rPr>
              <a:t>A</a:t>
            </a:r>
          </a:p>
        </p:txBody>
      </p:sp>
      <p:sp>
        <p:nvSpPr>
          <p:cNvPr id="156680" name="Rectangle 8"/>
          <p:cNvSpPr>
            <a:spLocks noChangeArrowheads="1"/>
          </p:cNvSpPr>
          <p:nvPr/>
        </p:nvSpPr>
        <p:spPr bwMode="auto">
          <a:xfrm>
            <a:off x="7086600" y="3200400"/>
            <a:ext cx="533400" cy="533400"/>
          </a:xfrm>
          <a:prstGeom prst="rect">
            <a:avLst/>
          </a:prstGeom>
          <a:noFill/>
          <a:ln w="12700">
            <a:solidFill>
              <a:schemeClr val="tx1"/>
            </a:solidFill>
            <a:miter lim="800000"/>
            <a:headEnd/>
            <a:tailEnd/>
          </a:ln>
          <a:effectLst/>
        </p:spPr>
        <p:txBody>
          <a:bodyPr wrap="none" anchor="ctr"/>
          <a:lstStyle/>
          <a:p>
            <a:pPr algn="ctr"/>
            <a:r>
              <a:rPr lang="en-GB">
                <a:latin typeface="Arial Unicode MS" pitchFamily="34" charset="-128"/>
              </a:rPr>
              <a:t>B</a:t>
            </a:r>
          </a:p>
        </p:txBody>
      </p:sp>
      <p:sp>
        <p:nvSpPr>
          <p:cNvPr id="156681" name="Rectangle 9"/>
          <p:cNvSpPr>
            <a:spLocks noChangeArrowheads="1"/>
          </p:cNvSpPr>
          <p:nvPr/>
        </p:nvSpPr>
        <p:spPr bwMode="auto">
          <a:xfrm>
            <a:off x="7086600" y="2667000"/>
            <a:ext cx="533400" cy="533400"/>
          </a:xfrm>
          <a:prstGeom prst="rect">
            <a:avLst/>
          </a:prstGeom>
          <a:noFill/>
          <a:ln w="12700">
            <a:solidFill>
              <a:schemeClr val="tx1"/>
            </a:solidFill>
            <a:miter lim="800000"/>
            <a:headEnd/>
            <a:tailEnd/>
          </a:ln>
          <a:effectLst/>
        </p:spPr>
        <p:txBody>
          <a:bodyPr wrap="none" anchor="ctr"/>
          <a:lstStyle/>
          <a:p>
            <a:pPr algn="ctr"/>
            <a:r>
              <a:rPr lang="en-GB">
                <a:latin typeface="Arial Unicode MS" pitchFamily="34" charset="-128"/>
              </a:rPr>
              <a:t>C</a:t>
            </a:r>
          </a:p>
        </p:txBody>
      </p:sp>
      <p:sp>
        <p:nvSpPr>
          <p:cNvPr id="156682" name="Line 10"/>
          <p:cNvSpPr>
            <a:spLocks noChangeShapeType="1"/>
          </p:cNvSpPr>
          <p:nvPr/>
        </p:nvSpPr>
        <p:spPr bwMode="auto">
          <a:xfrm>
            <a:off x="6400801" y="4267201"/>
            <a:ext cx="1947863" cy="4763"/>
          </a:xfrm>
          <a:prstGeom prst="line">
            <a:avLst/>
          </a:prstGeom>
          <a:noFill/>
          <a:ln w="19050">
            <a:solidFill>
              <a:schemeClr val="tx1"/>
            </a:solidFill>
            <a:round/>
            <a:headEnd/>
            <a:tailEnd/>
          </a:ln>
          <a:effectLst/>
        </p:spPr>
        <p:txBody>
          <a:bodyPr/>
          <a:lstStyle/>
          <a:p>
            <a:endParaRPr lang="fa-IR"/>
          </a:p>
        </p:txBody>
      </p:sp>
      <p:sp>
        <p:nvSpPr>
          <p:cNvPr id="156683" name="Text Box 11"/>
          <p:cNvSpPr txBox="1">
            <a:spLocks noChangeArrowheads="1"/>
          </p:cNvSpPr>
          <p:nvPr/>
        </p:nvSpPr>
        <p:spPr bwMode="auto">
          <a:xfrm>
            <a:off x="3657600" y="2057401"/>
            <a:ext cx="914400" cy="396875"/>
          </a:xfrm>
          <a:prstGeom prst="rect">
            <a:avLst/>
          </a:prstGeom>
          <a:noFill/>
          <a:ln w="9525">
            <a:noFill/>
            <a:miter lim="800000"/>
            <a:headEnd/>
            <a:tailEnd/>
          </a:ln>
          <a:effectLst/>
        </p:spPr>
        <p:txBody>
          <a:bodyPr>
            <a:spAutoFit/>
          </a:bodyPr>
          <a:lstStyle/>
          <a:p>
            <a:pPr>
              <a:spcBef>
                <a:spcPct val="50000"/>
              </a:spcBef>
            </a:pPr>
            <a:r>
              <a:rPr lang="en-GB" sz="2000">
                <a:solidFill>
                  <a:srgbClr val="0000FF"/>
                </a:solidFill>
                <a:latin typeface="Arial Unicode MS" pitchFamily="34" charset="-128"/>
              </a:rPr>
              <a:t>Start</a:t>
            </a:r>
          </a:p>
        </p:txBody>
      </p:sp>
      <p:sp>
        <p:nvSpPr>
          <p:cNvPr id="156684" name="Text Box 12"/>
          <p:cNvSpPr txBox="1">
            <a:spLocks noChangeArrowheads="1"/>
          </p:cNvSpPr>
          <p:nvPr/>
        </p:nvSpPr>
        <p:spPr bwMode="auto">
          <a:xfrm>
            <a:off x="6096000" y="2057401"/>
            <a:ext cx="914400" cy="396875"/>
          </a:xfrm>
          <a:prstGeom prst="rect">
            <a:avLst/>
          </a:prstGeom>
          <a:noFill/>
          <a:ln w="9525">
            <a:noFill/>
            <a:miter lim="800000"/>
            <a:headEnd/>
            <a:tailEnd/>
          </a:ln>
          <a:effectLst/>
        </p:spPr>
        <p:txBody>
          <a:bodyPr>
            <a:spAutoFit/>
          </a:bodyPr>
          <a:lstStyle/>
          <a:p>
            <a:pPr>
              <a:spcBef>
                <a:spcPct val="50000"/>
              </a:spcBef>
            </a:pPr>
            <a:r>
              <a:rPr lang="en-GB" sz="2000">
                <a:solidFill>
                  <a:srgbClr val="0000FF"/>
                </a:solidFill>
                <a:latin typeface="Arial Unicode MS" pitchFamily="34" charset="-128"/>
              </a:rPr>
              <a:t>Goal</a:t>
            </a:r>
          </a:p>
        </p:txBody>
      </p:sp>
      <p:sp>
        <p:nvSpPr>
          <p:cNvPr id="156685" name="Text Box 13"/>
          <p:cNvSpPr txBox="1">
            <a:spLocks noChangeArrowheads="1"/>
          </p:cNvSpPr>
          <p:nvPr/>
        </p:nvSpPr>
        <p:spPr bwMode="auto">
          <a:xfrm>
            <a:off x="5181600" y="4343400"/>
            <a:ext cx="2819400" cy="369332"/>
          </a:xfrm>
          <a:prstGeom prst="rect">
            <a:avLst/>
          </a:prstGeom>
          <a:noFill/>
          <a:ln w="9525">
            <a:noFill/>
            <a:miter lim="800000"/>
            <a:headEnd/>
            <a:tailEnd/>
          </a:ln>
          <a:effectLst/>
        </p:spPr>
        <p:txBody>
          <a:bodyPr>
            <a:spAutoFit/>
          </a:bodyPr>
          <a:lstStyle/>
          <a:p>
            <a:pPr>
              <a:spcBef>
                <a:spcPct val="50000"/>
              </a:spcBef>
            </a:pPr>
            <a:r>
              <a:rPr lang="en-GB">
                <a:solidFill>
                  <a:srgbClr val="0000FF"/>
                </a:solidFill>
                <a:latin typeface="Arial Unicode MS" pitchFamily="34" charset="-128"/>
              </a:rPr>
              <a:t>Blocks World</a:t>
            </a:r>
          </a:p>
        </p:txBody>
      </p:sp>
      <p:sp>
        <p:nvSpPr>
          <p:cNvPr id="156686" name="Rectangle 14"/>
          <p:cNvSpPr>
            <a:spLocks noChangeArrowheads="1"/>
          </p:cNvSpPr>
          <p:nvPr/>
        </p:nvSpPr>
        <p:spPr bwMode="auto">
          <a:xfrm>
            <a:off x="4648200" y="2133600"/>
            <a:ext cx="533400" cy="533400"/>
          </a:xfrm>
          <a:prstGeom prst="rect">
            <a:avLst/>
          </a:prstGeom>
          <a:noFill/>
          <a:ln w="12700">
            <a:solidFill>
              <a:schemeClr val="tx1"/>
            </a:solidFill>
            <a:miter lim="800000"/>
            <a:headEnd/>
            <a:tailEnd/>
          </a:ln>
          <a:effectLst/>
        </p:spPr>
        <p:txBody>
          <a:bodyPr wrap="none" anchor="ctr"/>
          <a:lstStyle/>
          <a:p>
            <a:pPr algn="ctr"/>
            <a:r>
              <a:rPr lang="en-GB">
                <a:latin typeface="Arial Unicode MS" pitchFamily="34" charset="-128"/>
              </a:rPr>
              <a:t>A</a:t>
            </a:r>
          </a:p>
        </p:txBody>
      </p:sp>
      <p:sp>
        <p:nvSpPr>
          <p:cNvPr id="156687" name="Rectangle 15"/>
          <p:cNvSpPr>
            <a:spLocks noChangeArrowheads="1"/>
          </p:cNvSpPr>
          <p:nvPr/>
        </p:nvSpPr>
        <p:spPr bwMode="auto">
          <a:xfrm>
            <a:off x="7086600" y="2133600"/>
            <a:ext cx="533400" cy="533400"/>
          </a:xfrm>
          <a:prstGeom prst="rect">
            <a:avLst/>
          </a:prstGeom>
          <a:noFill/>
          <a:ln w="12700">
            <a:solidFill>
              <a:schemeClr val="tx1"/>
            </a:solidFill>
            <a:miter lim="800000"/>
            <a:headEnd/>
            <a:tailEnd/>
          </a:ln>
          <a:effectLst/>
        </p:spPr>
        <p:txBody>
          <a:bodyPr wrap="none" anchor="ctr"/>
          <a:lstStyle/>
          <a:p>
            <a:pPr algn="ctr"/>
            <a:r>
              <a:rPr lang="en-GB">
                <a:latin typeface="Arial Unicode MS" pitchFamily="34" charset="-128"/>
              </a:rPr>
              <a:t>D</a:t>
            </a: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lide Number Placeholder 5"/>
          <p:cNvSpPr>
            <a:spLocks noGrp="1"/>
          </p:cNvSpPr>
          <p:nvPr>
            <p:ph type="sldNum" sz="quarter" idx="12"/>
          </p:nvPr>
        </p:nvSpPr>
        <p:spPr/>
        <p:txBody>
          <a:bodyPr/>
          <a:lstStyle/>
          <a:p>
            <a:fld id="{D47CBF34-1592-4F42-8693-DA293014F715}" type="slidenum">
              <a:rPr lang="en-GB"/>
              <a:pPr/>
              <a:t>136</a:t>
            </a:fld>
            <a:endParaRPr lang="en-GB"/>
          </a:p>
        </p:txBody>
      </p:sp>
      <p:sp>
        <p:nvSpPr>
          <p:cNvPr id="113666" name="Rectangle 2"/>
          <p:cNvSpPr>
            <a:spLocks noGrp="1" noChangeArrowheads="1"/>
          </p:cNvSpPr>
          <p:nvPr>
            <p:ph type="title"/>
          </p:nvPr>
        </p:nvSpPr>
        <p:spPr/>
        <p:txBody>
          <a:bodyPr/>
          <a:lstStyle/>
          <a:p>
            <a:r>
              <a:rPr lang="en-GB"/>
              <a:t>Hill Climbing: Disadvantages</a:t>
            </a:r>
          </a:p>
        </p:txBody>
      </p:sp>
      <p:sp>
        <p:nvSpPr>
          <p:cNvPr id="113697" name="Rectangle 33"/>
          <p:cNvSpPr>
            <a:spLocks noChangeArrowheads="1"/>
          </p:cNvSpPr>
          <p:nvPr/>
        </p:nvSpPr>
        <p:spPr bwMode="auto">
          <a:xfrm>
            <a:off x="4648200" y="3733800"/>
            <a:ext cx="533400" cy="533400"/>
          </a:xfrm>
          <a:prstGeom prst="rect">
            <a:avLst/>
          </a:prstGeom>
          <a:noFill/>
          <a:ln w="12700">
            <a:solidFill>
              <a:schemeClr val="tx1"/>
            </a:solidFill>
            <a:miter lim="800000"/>
            <a:headEnd/>
            <a:tailEnd/>
          </a:ln>
          <a:effectLst/>
        </p:spPr>
        <p:txBody>
          <a:bodyPr wrap="none" anchor="ctr"/>
          <a:lstStyle/>
          <a:p>
            <a:pPr algn="ctr"/>
            <a:r>
              <a:rPr lang="en-GB">
                <a:latin typeface="Arial Unicode MS" pitchFamily="34" charset="-128"/>
              </a:rPr>
              <a:t>B</a:t>
            </a:r>
          </a:p>
        </p:txBody>
      </p:sp>
      <p:sp>
        <p:nvSpPr>
          <p:cNvPr id="113698" name="Rectangle 34"/>
          <p:cNvSpPr>
            <a:spLocks noChangeArrowheads="1"/>
          </p:cNvSpPr>
          <p:nvPr/>
        </p:nvSpPr>
        <p:spPr bwMode="auto">
          <a:xfrm>
            <a:off x="4648200" y="3200400"/>
            <a:ext cx="533400" cy="533400"/>
          </a:xfrm>
          <a:prstGeom prst="rect">
            <a:avLst/>
          </a:prstGeom>
          <a:noFill/>
          <a:ln w="12700">
            <a:solidFill>
              <a:schemeClr val="tx1"/>
            </a:solidFill>
            <a:miter lim="800000"/>
            <a:headEnd/>
            <a:tailEnd/>
          </a:ln>
          <a:effectLst/>
        </p:spPr>
        <p:txBody>
          <a:bodyPr wrap="none" anchor="ctr"/>
          <a:lstStyle/>
          <a:p>
            <a:pPr algn="ctr"/>
            <a:r>
              <a:rPr lang="en-GB">
                <a:latin typeface="Arial Unicode MS" pitchFamily="34" charset="-128"/>
              </a:rPr>
              <a:t>C</a:t>
            </a:r>
          </a:p>
        </p:txBody>
      </p:sp>
      <p:sp>
        <p:nvSpPr>
          <p:cNvPr id="113699" name="Rectangle 35"/>
          <p:cNvSpPr>
            <a:spLocks noChangeArrowheads="1"/>
          </p:cNvSpPr>
          <p:nvPr/>
        </p:nvSpPr>
        <p:spPr bwMode="auto">
          <a:xfrm>
            <a:off x="4648200" y="2667000"/>
            <a:ext cx="533400" cy="533400"/>
          </a:xfrm>
          <a:prstGeom prst="rect">
            <a:avLst/>
          </a:prstGeom>
          <a:noFill/>
          <a:ln w="12700">
            <a:solidFill>
              <a:schemeClr val="tx1"/>
            </a:solidFill>
            <a:miter lim="800000"/>
            <a:headEnd/>
            <a:tailEnd/>
          </a:ln>
          <a:effectLst/>
        </p:spPr>
        <p:txBody>
          <a:bodyPr wrap="none" anchor="ctr"/>
          <a:lstStyle/>
          <a:p>
            <a:pPr algn="ctr"/>
            <a:r>
              <a:rPr lang="en-GB">
                <a:latin typeface="Arial Unicode MS" pitchFamily="34" charset="-128"/>
              </a:rPr>
              <a:t>D</a:t>
            </a:r>
          </a:p>
        </p:txBody>
      </p:sp>
      <p:sp>
        <p:nvSpPr>
          <p:cNvPr id="113700" name="Line 36"/>
          <p:cNvSpPr>
            <a:spLocks noChangeShapeType="1"/>
          </p:cNvSpPr>
          <p:nvPr/>
        </p:nvSpPr>
        <p:spPr bwMode="auto">
          <a:xfrm>
            <a:off x="3886201" y="4267201"/>
            <a:ext cx="1947863" cy="4763"/>
          </a:xfrm>
          <a:prstGeom prst="line">
            <a:avLst/>
          </a:prstGeom>
          <a:noFill/>
          <a:ln w="19050">
            <a:solidFill>
              <a:schemeClr val="tx1"/>
            </a:solidFill>
            <a:round/>
            <a:headEnd/>
            <a:tailEnd/>
          </a:ln>
          <a:effectLst/>
        </p:spPr>
        <p:txBody>
          <a:bodyPr/>
          <a:lstStyle/>
          <a:p>
            <a:endParaRPr lang="fa-IR"/>
          </a:p>
        </p:txBody>
      </p:sp>
      <p:sp>
        <p:nvSpPr>
          <p:cNvPr id="113701" name="Rectangle 37"/>
          <p:cNvSpPr>
            <a:spLocks noChangeArrowheads="1"/>
          </p:cNvSpPr>
          <p:nvPr/>
        </p:nvSpPr>
        <p:spPr bwMode="auto">
          <a:xfrm>
            <a:off x="7086600" y="3733800"/>
            <a:ext cx="533400" cy="533400"/>
          </a:xfrm>
          <a:prstGeom prst="rect">
            <a:avLst/>
          </a:prstGeom>
          <a:noFill/>
          <a:ln w="12700">
            <a:solidFill>
              <a:schemeClr val="tx1"/>
            </a:solidFill>
            <a:miter lim="800000"/>
            <a:headEnd/>
            <a:tailEnd/>
          </a:ln>
          <a:effectLst/>
        </p:spPr>
        <p:txBody>
          <a:bodyPr wrap="none" anchor="ctr"/>
          <a:lstStyle/>
          <a:p>
            <a:pPr algn="ctr"/>
            <a:r>
              <a:rPr lang="en-GB">
                <a:latin typeface="Arial Unicode MS" pitchFamily="34" charset="-128"/>
              </a:rPr>
              <a:t>A</a:t>
            </a:r>
          </a:p>
        </p:txBody>
      </p:sp>
      <p:sp>
        <p:nvSpPr>
          <p:cNvPr id="113702" name="Rectangle 38"/>
          <p:cNvSpPr>
            <a:spLocks noChangeArrowheads="1"/>
          </p:cNvSpPr>
          <p:nvPr/>
        </p:nvSpPr>
        <p:spPr bwMode="auto">
          <a:xfrm>
            <a:off x="7086600" y="3200400"/>
            <a:ext cx="533400" cy="533400"/>
          </a:xfrm>
          <a:prstGeom prst="rect">
            <a:avLst/>
          </a:prstGeom>
          <a:noFill/>
          <a:ln w="12700">
            <a:solidFill>
              <a:schemeClr val="tx1"/>
            </a:solidFill>
            <a:miter lim="800000"/>
            <a:headEnd/>
            <a:tailEnd/>
          </a:ln>
          <a:effectLst/>
        </p:spPr>
        <p:txBody>
          <a:bodyPr wrap="none" anchor="ctr"/>
          <a:lstStyle/>
          <a:p>
            <a:pPr algn="ctr"/>
            <a:r>
              <a:rPr lang="en-GB">
                <a:latin typeface="Arial Unicode MS" pitchFamily="34" charset="-128"/>
              </a:rPr>
              <a:t>B</a:t>
            </a:r>
          </a:p>
        </p:txBody>
      </p:sp>
      <p:sp>
        <p:nvSpPr>
          <p:cNvPr id="113703" name="Rectangle 39"/>
          <p:cNvSpPr>
            <a:spLocks noChangeArrowheads="1"/>
          </p:cNvSpPr>
          <p:nvPr/>
        </p:nvSpPr>
        <p:spPr bwMode="auto">
          <a:xfrm>
            <a:off x="7086600" y="2667000"/>
            <a:ext cx="533400" cy="533400"/>
          </a:xfrm>
          <a:prstGeom prst="rect">
            <a:avLst/>
          </a:prstGeom>
          <a:noFill/>
          <a:ln w="12700">
            <a:solidFill>
              <a:schemeClr val="tx1"/>
            </a:solidFill>
            <a:miter lim="800000"/>
            <a:headEnd/>
            <a:tailEnd/>
          </a:ln>
          <a:effectLst/>
        </p:spPr>
        <p:txBody>
          <a:bodyPr wrap="none" anchor="ctr"/>
          <a:lstStyle/>
          <a:p>
            <a:pPr algn="ctr"/>
            <a:r>
              <a:rPr lang="en-GB">
                <a:latin typeface="Arial Unicode MS" pitchFamily="34" charset="-128"/>
              </a:rPr>
              <a:t>C</a:t>
            </a:r>
          </a:p>
        </p:txBody>
      </p:sp>
      <p:sp>
        <p:nvSpPr>
          <p:cNvPr id="113704" name="Line 40"/>
          <p:cNvSpPr>
            <a:spLocks noChangeShapeType="1"/>
          </p:cNvSpPr>
          <p:nvPr/>
        </p:nvSpPr>
        <p:spPr bwMode="auto">
          <a:xfrm>
            <a:off x="6400801" y="4267201"/>
            <a:ext cx="1947863" cy="4763"/>
          </a:xfrm>
          <a:prstGeom prst="line">
            <a:avLst/>
          </a:prstGeom>
          <a:noFill/>
          <a:ln w="19050">
            <a:solidFill>
              <a:schemeClr val="tx1"/>
            </a:solidFill>
            <a:round/>
            <a:headEnd/>
            <a:tailEnd/>
          </a:ln>
          <a:effectLst/>
        </p:spPr>
        <p:txBody>
          <a:bodyPr/>
          <a:lstStyle/>
          <a:p>
            <a:endParaRPr lang="fa-IR"/>
          </a:p>
        </p:txBody>
      </p:sp>
      <p:sp>
        <p:nvSpPr>
          <p:cNvPr id="113705" name="Text Box 41"/>
          <p:cNvSpPr txBox="1">
            <a:spLocks noChangeArrowheads="1"/>
          </p:cNvSpPr>
          <p:nvPr/>
        </p:nvSpPr>
        <p:spPr bwMode="auto">
          <a:xfrm>
            <a:off x="3657600" y="2057401"/>
            <a:ext cx="914400" cy="396875"/>
          </a:xfrm>
          <a:prstGeom prst="rect">
            <a:avLst/>
          </a:prstGeom>
          <a:noFill/>
          <a:ln w="9525">
            <a:noFill/>
            <a:miter lim="800000"/>
            <a:headEnd/>
            <a:tailEnd/>
          </a:ln>
          <a:effectLst/>
        </p:spPr>
        <p:txBody>
          <a:bodyPr>
            <a:spAutoFit/>
          </a:bodyPr>
          <a:lstStyle/>
          <a:p>
            <a:pPr>
              <a:spcBef>
                <a:spcPct val="50000"/>
              </a:spcBef>
            </a:pPr>
            <a:r>
              <a:rPr lang="en-GB" sz="2000">
                <a:solidFill>
                  <a:srgbClr val="0000FF"/>
                </a:solidFill>
                <a:latin typeface="Arial Unicode MS" pitchFamily="34" charset="-128"/>
              </a:rPr>
              <a:t>Start</a:t>
            </a:r>
          </a:p>
        </p:txBody>
      </p:sp>
      <p:sp>
        <p:nvSpPr>
          <p:cNvPr id="113706" name="Text Box 42"/>
          <p:cNvSpPr txBox="1">
            <a:spLocks noChangeArrowheads="1"/>
          </p:cNvSpPr>
          <p:nvPr/>
        </p:nvSpPr>
        <p:spPr bwMode="auto">
          <a:xfrm>
            <a:off x="6096000" y="2057401"/>
            <a:ext cx="914400" cy="396875"/>
          </a:xfrm>
          <a:prstGeom prst="rect">
            <a:avLst/>
          </a:prstGeom>
          <a:noFill/>
          <a:ln w="9525">
            <a:noFill/>
            <a:miter lim="800000"/>
            <a:headEnd/>
            <a:tailEnd/>
          </a:ln>
          <a:effectLst/>
        </p:spPr>
        <p:txBody>
          <a:bodyPr>
            <a:spAutoFit/>
          </a:bodyPr>
          <a:lstStyle/>
          <a:p>
            <a:pPr>
              <a:spcBef>
                <a:spcPct val="50000"/>
              </a:spcBef>
            </a:pPr>
            <a:r>
              <a:rPr lang="en-GB" sz="2000">
                <a:solidFill>
                  <a:srgbClr val="0000FF"/>
                </a:solidFill>
                <a:latin typeface="Arial Unicode MS" pitchFamily="34" charset="-128"/>
              </a:rPr>
              <a:t>Goal</a:t>
            </a:r>
          </a:p>
        </p:txBody>
      </p:sp>
      <p:sp>
        <p:nvSpPr>
          <p:cNvPr id="113707" name="Text Box 43"/>
          <p:cNvSpPr txBox="1">
            <a:spLocks noChangeArrowheads="1"/>
          </p:cNvSpPr>
          <p:nvPr/>
        </p:nvSpPr>
        <p:spPr bwMode="auto">
          <a:xfrm>
            <a:off x="5181600" y="4343400"/>
            <a:ext cx="2819400" cy="369332"/>
          </a:xfrm>
          <a:prstGeom prst="rect">
            <a:avLst/>
          </a:prstGeom>
          <a:noFill/>
          <a:ln w="9525">
            <a:noFill/>
            <a:miter lim="800000"/>
            <a:headEnd/>
            <a:tailEnd/>
          </a:ln>
          <a:effectLst/>
        </p:spPr>
        <p:txBody>
          <a:bodyPr>
            <a:spAutoFit/>
          </a:bodyPr>
          <a:lstStyle/>
          <a:p>
            <a:pPr>
              <a:spcBef>
                <a:spcPct val="50000"/>
              </a:spcBef>
            </a:pPr>
            <a:r>
              <a:rPr lang="en-GB">
                <a:solidFill>
                  <a:srgbClr val="0000FF"/>
                </a:solidFill>
                <a:latin typeface="Arial Unicode MS" pitchFamily="34" charset="-128"/>
              </a:rPr>
              <a:t>Blocks World</a:t>
            </a:r>
          </a:p>
        </p:txBody>
      </p:sp>
      <p:sp>
        <p:nvSpPr>
          <p:cNvPr id="113708" name="Rectangle 44"/>
          <p:cNvSpPr>
            <a:spLocks noChangeArrowheads="1"/>
          </p:cNvSpPr>
          <p:nvPr/>
        </p:nvSpPr>
        <p:spPr bwMode="auto">
          <a:xfrm>
            <a:off x="4648200" y="2133600"/>
            <a:ext cx="533400" cy="533400"/>
          </a:xfrm>
          <a:prstGeom prst="rect">
            <a:avLst/>
          </a:prstGeom>
          <a:noFill/>
          <a:ln w="12700">
            <a:solidFill>
              <a:schemeClr val="tx1"/>
            </a:solidFill>
            <a:miter lim="800000"/>
            <a:headEnd/>
            <a:tailEnd/>
          </a:ln>
          <a:effectLst/>
        </p:spPr>
        <p:txBody>
          <a:bodyPr wrap="none" anchor="ctr"/>
          <a:lstStyle/>
          <a:p>
            <a:pPr algn="ctr"/>
            <a:r>
              <a:rPr lang="en-GB">
                <a:latin typeface="Arial Unicode MS" pitchFamily="34" charset="-128"/>
              </a:rPr>
              <a:t>A</a:t>
            </a:r>
          </a:p>
        </p:txBody>
      </p:sp>
      <p:sp>
        <p:nvSpPr>
          <p:cNvPr id="113709" name="Rectangle 45"/>
          <p:cNvSpPr>
            <a:spLocks noChangeArrowheads="1"/>
          </p:cNvSpPr>
          <p:nvPr/>
        </p:nvSpPr>
        <p:spPr bwMode="auto">
          <a:xfrm>
            <a:off x="7086600" y="2133600"/>
            <a:ext cx="533400" cy="533400"/>
          </a:xfrm>
          <a:prstGeom prst="rect">
            <a:avLst/>
          </a:prstGeom>
          <a:noFill/>
          <a:ln w="12700">
            <a:solidFill>
              <a:schemeClr val="tx1"/>
            </a:solidFill>
            <a:miter lim="800000"/>
            <a:headEnd/>
            <a:tailEnd/>
          </a:ln>
          <a:effectLst/>
        </p:spPr>
        <p:txBody>
          <a:bodyPr wrap="none" anchor="ctr"/>
          <a:lstStyle/>
          <a:p>
            <a:pPr algn="ctr"/>
            <a:r>
              <a:rPr lang="en-GB">
                <a:latin typeface="Arial Unicode MS" pitchFamily="34" charset="-128"/>
              </a:rPr>
              <a:t>D</a:t>
            </a:r>
          </a:p>
        </p:txBody>
      </p:sp>
      <p:sp>
        <p:nvSpPr>
          <p:cNvPr id="113710" name="Text Box 46"/>
          <p:cNvSpPr txBox="1">
            <a:spLocks noChangeArrowheads="1"/>
          </p:cNvSpPr>
          <p:nvPr/>
        </p:nvSpPr>
        <p:spPr bwMode="auto">
          <a:xfrm>
            <a:off x="2438400" y="4876801"/>
            <a:ext cx="7315200" cy="1311275"/>
          </a:xfrm>
          <a:prstGeom prst="rect">
            <a:avLst/>
          </a:prstGeom>
          <a:noFill/>
          <a:ln w="9525">
            <a:noFill/>
            <a:miter lim="800000"/>
            <a:headEnd/>
            <a:tailEnd/>
          </a:ln>
          <a:effectLst/>
        </p:spPr>
        <p:txBody>
          <a:bodyPr>
            <a:spAutoFit/>
          </a:bodyPr>
          <a:lstStyle/>
          <a:p>
            <a:r>
              <a:rPr lang="en-GB" sz="2000">
                <a:solidFill>
                  <a:srgbClr val="0000FF"/>
                </a:solidFill>
                <a:latin typeface="Arial Unicode MS" pitchFamily="34" charset="-128"/>
              </a:rPr>
              <a:t>Local heuristic</a:t>
            </a:r>
            <a:r>
              <a:rPr lang="en-GB" sz="2000">
                <a:latin typeface="Arial Unicode MS" pitchFamily="34" charset="-128"/>
              </a:rPr>
              <a:t>: </a:t>
            </a:r>
          </a:p>
          <a:p>
            <a:r>
              <a:rPr lang="en-GB" sz="2000">
                <a:solidFill>
                  <a:srgbClr val="FF0000"/>
                </a:solidFill>
                <a:latin typeface="Arial Unicode MS" pitchFamily="34" charset="-128"/>
              </a:rPr>
              <a:t>+1</a:t>
            </a:r>
            <a:r>
              <a:rPr lang="en-GB" sz="2000">
                <a:latin typeface="Arial Unicode MS" pitchFamily="34" charset="-128"/>
              </a:rPr>
              <a:t> for each block that is resting on the thing it is supposed to be resting on. </a:t>
            </a:r>
          </a:p>
          <a:p>
            <a:r>
              <a:rPr lang="en-GB" sz="2000">
                <a:solidFill>
                  <a:srgbClr val="FF0000"/>
                </a:solidFill>
                <a:latin typeface="Symbol" pitchFamily="18" charset="2"/>
              </a:rPr>
              <a:t>-</a:t>
            </a:r>
            <a:r>
              <a:rPr lang="en-GB" sz="2000">
                <a:solidFill>
                  <a:srgbClr val="FF0000"/>
                </a:solidFill>
                <a:latin typeface="Arial Unicode MS" pitchFamily="34" charset="-128"/>
              </a:rPr>
              <a:t>1</a:t>
            </a:r>
            <a:r>
              <a:rPr lang="en-GB" sz="2000">
                <a:solidFill>
                  <a:srgbClr val="FF9900"/>
                </a:solidFill>
                <a:latin typeface="Arial Unicode MS" pitchFamily="34" charset="-128"/>
              </a:rPr>
              <a:t> </a:t>
            </a:r>
            <a:r>
              <a:rPr lang="en-GB" sz="2000">
                <a:latin typeface="Arial Unicode MS" pitchFamily="34" charset="-128"/>
              </a:rPr>
              <a:t>for each block that is resting on a wrong thing.</a:t>
            </a:r>
          </a:p>
        </p:txBody>
      </p:sp>
      <p:sp>
        <p:nvSpPr>
          <p:cNvPr id="113711" name="Text Box 47"/>
          <p:cNvSpPr txBox="1">
            <a:spLocks noChangeArrowheads="1"/>
          </p:cNvSpPr>
          <p:nvPr/>
        </p:nvSpPr>
        <p:spPr bwMode="auto">
          <a:xfrm>
            <a:off x="3886200" y="2438400"/>
            <a:ext cx="457200" cy="369332"/>
          </a:xfrm>
          <a:prstGeom prst="rect">
            <a:avLst/>
          </a:prstGeom>
          <a:noFill/>
          <a:ln w="9525">
            <a:noFill/>
            <a:miter lim="800000"/>
            <a:headEnd/>
            <a:tailEnd/>
          </a:ln>
          <a:effectLst/>
        </p:spPr>
        <p:txBody>
          <a:bodyPr>
            <a:spAutoFit/>
          </a:bodyPr>
          <a:lstStyle/>
          <a:p>
            <a:pPr>
              <a:spcBef>
                <a:spcPct val="50000"/>
              </a:spcBef>
            </a:pPr>
            <a:r>
              <a:rPr lang="en-GB">
                <a:solidFill>
                  <a:srgbClr val="FF0000"/>
                </a:solidFill>
                <a:latin typeface="Arial Unicode MS" pitchFamily="34" charset="-128"/>
              </a:rPr>
              <a:t>0</a:t>
            </a:r>
          </a:p>
        </p:txBody>
      </p:sp>
      <p:sp>
        <p:nvSpPr>
          <p:cNvPr id="113713" name="Text Box 49"/>
          <p:cNvSpPr txBox="1">
            <a:spLocks noChangeArrowheads="1"/>
          </p:cNvSpPr>
          <p:nvPr/>
        </p:nvSpPr>
        <p:spPr bwMode="auto">
          <a:xfrm>
            <a:off x="6324600" y="2438400"/>
            <a:ext cx="457200" cy="369332"/>
          </a:xfrm>
          <a:prstGeom prst="rect">
            <a:avLst/>
          </a:prstGeom>
          <a:noFill/>
          <a:ln w="9525">
            <a:noFill/>
            <a:miter lim="800000"/>
            <a:headEnd/>
            <a:tailEnd/>
          </a:ln>
          <a:effectLst/>
        </p:spPr>
        <p:txBody>
          <a:bodyPr>
            <a:spAutoFit/>
          </a:bodyPr>
          <a:lstStyle/>
          <a:p>
            <a:pPr>
              <a:spcBef>
                <a:spcPct val="50000"/>
              </a:spcBef>
            </a:pPr>
            <a:r>
              <a:rPr lang="en-GB">
                <a:solidFill>
                  <a:srgbClr val="FF0000"/>
                </a:solidFill>
                <a:latin typeface="Arial Unicode MS" pitchFamily="34" charset="-128"/>
              </a:rPr>
              <a:t>4</a:t>
            </a: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5"/>
          <p:cNvSpPr>
            <a:spLocks noGrp="1"/>
          </p:cNvSpPr>
          <p:nvPr>
            <p:ph type="sldNum" sz="quarter" idx="12"/>
          </p:nvPr>
        </p:nvSpPr>
        <p:spPr/>
        <p:txBody>
          <a:bodyPr/>
          <a:lstStyle/>
          <a:p>
            <a:fld id="{6AEE9E24-B34A-4FED-946E-DC3013602EF4}" type="slidenum">
              <a:rPr lang="en-GB"/>
              <a:pPr/>
              <a:t>137</a:t>
            </a:fld>
            <a:endParaRPr lang="en-GB"/>
          </a:p>
        </p:txBody>
      </p:sp>
      <p:sp>
        <p:nvSpPr>
          <p:cNvPr id="115714" name="Rectangle 2"/>
          <p:cNvSpPr>
            <a:spLocks noGrp="1" noChangeArrowheads="1"/>
          </p:cNvSpPr>
          <p:nvPr>
            <p:ph type="title"/>
          </p:nvPr>
        </p:nvSpPr>
        <p:spPr/>
        <p:txBody>
          <a:bodyPr/>
          <a:lstStyle/>
          <a:p>
            <a:r>
              <a:rPr lang="en-GB"/>
              <a:t>Hill Climbing: Disadvantages</a:t>
            </a:r>
          </a:p>
        </p:txBody>
      </p:sp>
      <p:sp>
        <p:nvSpPr>
          <p:cNvPr id="115715" name="Rectangle 3"/>
          <p:cNvSpPr>
            <a:spLocks noChangeArrowheads="1"/>
          </p:cNvSpPr>
          <p:nvPr/>
        </p:nvSpPr>
        <p:spPr bwMode="auto">
          <a:xfrm>
            <a:off x="6705600" y="3733800"/>
            <a:ext cx="533400" cy="533400"/>
          </a:xfrm>
          <a:prstGeom prst="rect">
            <a:avLst/>
          </a:prstGeom>
          <a:noFill/>
          <a:ln w="12700">
            <a:solidFill>
              <a:schemeClr val="tx1"/>
            </a:solidFill>
            <a:miter lim="800000"/>
            <a:headEnd/>
            <a:tailEnd/>
          </a:ln>
          <a:effectLst/>
        </p:spPr>
        <p:txBody>
          <a:bodyPr wrap="none" anchor="ctr"/>
          <a:lstStyle/>
          <a:p>
            <a:pPr algn="ctr"/>
            <a:r>
              <a:rPr lang="en-GB">
                <a:latin typeface="Arial Unicode MS" pitchFamily="34" charset="-128"/>
              </a:rPr>
              <a:t>B</a:t>
            </a:r>
          </a:p>
        </p:txBody>
      </p:sp>
      <p:sp>
        <p:nvSpPr>
          <p:cNvPr id="115716" name="Rectangle 4"/>
          <p:cNvSpPr>
            <a:spLocks noChangeArrowheads="1"/>
          </p:cNvSpPr>
          <p:nvPr/>
        </p:nvSpPr>
        <p:spPr bwMode="auto">
          <a:xfrm>
            <a:off x="6705600" y="3200400"/>
            <a:ext cx="533400" cy="533400"/>
          </a:xfrm>
          <a:prstGeom prst="rect">
            <a:avLst/>
          </a:prstGeom>
          <a:noFill/>
          <a:ln w="12700">
            <a:solidFill>
              <a:schemeClr val="tx1"/>
            </a:solidFill>
            <a:miter lim="800000"/>
            <a:headEnd/>
            <a:tailEnd/>
          </a:ln>
          <a:effectLst/>
        </p:spPr>
        <p:txBody>
          <a:bodyPr wrap="none" anchor="ctr"/>
          <a:lstStyle/>
          <a:p>
            <a:pPr algn="ctr"/>
            <a:r>
              <a:rPr lang="en-GB">
                <a:latin typeface="Arial Unicode MS" pitchFamily="34" charset="-128"/>
              </a:rPr>
              <a:t>C</a:t>
            </a:r>
          </a:p>
        </p:txBody>
      </p:sp>
      <p:sp>
        <p:nvSpPr>
          <p:cNvPr id="115717" name="Rectangle 5"/>
          <p:cNvSpPr>
            <a:spLocks noChangeArrowheads="1"/>
          </p:cNvSpPr>
          <p:nvPr/>
        </p:nvSpPr>
        <p:spPr bwMode="auto">
          <a:xfrm>
            <a:off x="6705600" y="2667000"/>
            <a:ext cx="533400" cy="533400"/>
          </a:xfrm>
          <a:prstGeom prst="rect">
            <a:avLst/>
          </a:prstGeom>
          <a:noFill/>
          <a:ln w="12700">
            <a:solidFill>
              <a:schemeClr val="tx1"/>
            </a:solidFill>
            <a:miter lim="800000"/>
            <a:headEnd/>
            <a:tailEnd/>
          </a:ln>
          <a:effectLst/>
        </p:spPr>
        <p:txBody>
          <a:bodyPr wrap="none" anchor="ctr"/>
          <a:lstStyle/>
          <a:p>
            <a:pPr algn="ctr"/>
            <a:r>
              <a:rPr lang="en-GB">
                <a:latin typeface="Arial Unicode MS" pitchFamily="34" charset="-128"/>
              </a:rPr>
              <a:t>D</a:t>
            </a:r>
          </a:p>
        </p:txBody>
      </p:sp>
      <p:sp>
        <p:nvSpPr>
          <p:cNvPr id="115718" name="Line 6"/>
          <p:cNvSpPr>
            <a:spLocks noChangeShapeType="1"/>
          </p:cNvSpPr>
          <p:nvPr/>
        </p:nvSpPr>
        <p:spPr bwMode="auto">
          <a:xfrm>
            <a:off x="3886201" y="4267201"/>
            <a:ext cx="1947863" cy="4763"/>
          </a:xfrm>
          <a:prstGeom prst="line">
            <a:avLst/>
          </a:prstGeom>
          <a:noFill/>
          <a:ln w="19050">
            <a:solidFill>
              <a:schemeClr val="tx1"/>
            </a:solidFill>
            <a:round/>
            <a:headEnd/>
            <a:tailEnd/>
          </a:ln>
          <a:effectLst/>
        </p:spPr>
        <p:txBody>
          <a:bodyPr/>
          <a:lstStyle/>
          <a:p>
            <a:endParaRPr lang="fa-IR"/>
          </a:p>
        </p:txBody>
      </p:sp>
      <p:sp>
        <p:nvSpPr>
          <p:cNvPr id="115719" name="Rectangle 7"/>
          <p:cNvSpPr>
            <a:spLocks noChangeArrowheads="1"/>
          </p:cNvSpPr>
          <p:nvPr/>
        </p:nvSpPr>
        <p:spPr bwMode="auto">
          <a:xfrm>
            <a:off x="4572000" y="3733800"/>
            <a:ext cx="533400" cy="533400"/>
          </a:xfrm>
          <a:prstGeom prst="rect">
            <a:avLst/>
          </a:prstGeom>
          <a:noFill/>
          <a:ln w="12700">
            <a:solidFill>
              <a:schemeClr val="tx1"/>
            </a:solidFill>
            <a:miter lim="800000"/>
            <a:headEnd/>
            <a:tailEnd/>
          </a:ln>
          <a:effectLst/>
        </p:spPr>
        <p:txBody>
          <a:bodyPr wrap="none" anchor="ctr"/>
          <a:lstStyle/>
          <a:p>
            <a:pPr algn="ctr"/>
            <a:r>
              <a:rPr lang="en-GB">
                <a:latin typeface="Arial Unicode MS" pitchFamily="34" charset="-128"/>
              </a:rPr>
              <a:t>B</a:t>
            </a:r>
          </a:p>
        </p:txBody>
      </p:sp>
      <p:sp>
        <p:nvSpPr>
          <p:cNvPr id="115720" name="Rectangle 8"/>
          <p:cNvSpPr>
            <a:spLocks noChangeArrowheads="1"/>
          </p:cNvSpPr>
          <p:nvPr/>
        </p:nvSpPr>
        <p:spPr bwMode="auto">
          <a:xfrm>
            <a:off x="4572000" y="3200400"/>
            <a:ext cx="533400" cy="533400"/>
          </a:xfrm>
          <a:prstGeom prst="rect">
            <a:avLst/>
          </a:prstGeom>
          <a:noFill/>
          <a:ln w="12700">
            <a:solidFill>
              <a:schemeClr val="tx1"/>
            </a:solidFill>
            <a:miter lim="800000"/>
            <a:headEnd/>
            <a:tailEnd/>
          </a:ln>
          <a:effectLst/>
        </p:spPr>
        <p:txBody>
          <a:bodyPr wrap="none" anchor="ctr"/>
          <a:lstStyle/>
          <a:p>
            <a:pPr algn="ctr"/>
            <a:r>
              <a:rPr lang="en-GB">
                <a:latin typeface="Arial Unicode MS" pitchFamily="34" charset="-128"/>
              </a:rPr>
              <a:t>C</a:t>
            </a:r>
          </a:p>
        </p:txBody>
      </p:sp>
      <p:sp>
        <p:nvSpPr>
          <p:cNvPr id="115721" name="Rectangle 9"/>
          <p:cNvSpPr>
            <a:spLocks noChangeArrowheads="1"/>
          </p:cNvSpPr>
          <p:nvPr/>
        </p:nvSpPr>
        <p:spPr bwMode="auto">
          <a:xfrm>
            <a:off x="4572000" y="2667000"/>
            <a:ext cx="533400" cy="533400"/>
          </a:xfrm>
          <a:prstGeom prst="rect">
            <a:avLst/>
          </a:prstGeom>
          <a:noFill/>
          <a:ln w="12700">
            <a:solidFill>
              <a:schemeClr val="tx1"/>
            </a:solidFill>
            <a:miter lim="800000"/>
            <a:headEnd/>
            <a:tailEnd/>
          </a:ln>
          <a:effectLst/>
        </p:spPr>
        <p:txBody>
          <a:bodyPr wrap="none" anchor="ctr"/>
          <a:lstStyle/>
          <a:p>
            <a:pPr algn="ctr"/>
            <a:r>
              <a:rPr lang="en-GB">
                <a:latin typeface="Arial Unicode MS" pitchFamily="34" charset="-128"/>
              </a:rPr>
              <a:t>D</a:t>
            </a:r>
          </a:p>
        </p:txBody>
      </p:sp>
      <p:sp>
        <p:nvSpPr>
          <p:cNvPr id="115722" name="Line 10"/>
          <p:cNvSpPr>
            <a:spLocks noChangeShapeType="1"/>
          </p:cNvSpPr>
          <p:nvPr/>
        </p:nvSpPr>
        <p:spPr bwMode="auto">
          <a:xfrm>
            <a:off x="6400801" y="4267201"/>
            <a:ext cx="1947863" cy="4763"/>
          </a:xfrm>
          <a:prstGeom prst="line">
            <a:avLst/>
          </a:prstGeom>
          <a:noFill/>
          <a:ln w="19050">
            <a:solidFill>
              <a:schemeClr val="tx1"/>
            </a:solidFill>
            <a:round/>
            <a:headEnd/>
            <a:tailEnd/>
          </a:ln>
          <a:effectLst/>
        </p:spPr>
        <p:txBody>
          <a:bodyPr/>
          <a:lstStyle/>
          <a:p>
            <a:endParaRPr lang="fa-IR"/>
          </a:p>
        </p:txBody>
      </p:sp>
      <p:sp>
        <p:nvSpPr>
          <p:cNvPr id="115726" name="Rectangle 14"/>
          <p:cNvSpPr>
            <a:spLocks noChangeArrowheads="1"/>
          </p:cNvSpPr>
          <p:nvPr/>
        </p:nvSpPr>
        <p:spPr bwMode="auto">
          <a:xfrm>
            <a:off x="7467600" y="3733800"/>
            <a:ext cx="533400" cy="533400"/>
          </a:xfrm>
          <a:prstGeom prst="rect">
            <a:avLst/>
          </a:prstGeom>
          <a:noFill/>
          <a:ln w="12700">
            <a:solidFill>
              <a:schemeClr val="tx1"/>
            </a:solidFill>
            <a:miter lim="800000"/>
            <a:headEnd/>
            <a:tailEnd/>
          </a:ln>
          <a:effectLst/>
        </p:spPr>
        <p:txBody>
          <a:bodyPr wrap="none" anchor="ctr"/>
          <a:lstStyle/>
          <a:p>
            <a:pPr algn="ctr"/>
            <a:r>
              <a:rPr lang="en-GB">
                <a:latin typeface="Arial Unicode MS" pitchFamily="34" charset="-128"/>
              </a:rPr>
              <a:t>A</a:t>
            </a:r>
          </a:p>
        </p:txBody>
      </p:sp>
      <p:sp>
        <p:nvSpPr>
          <p:cNvPr id="115727" name="Rectangle 15"/>
          <p:cNvSpPr>
            <a:spLocks noChangeArrowheads="1"/>
          </p:cNvSpPr>
          <p:nvPr/>
        </p:nvSpPr>
        <p:spPr bwMode="auto">
          <a:xfrm>
            <a:off x="4572000" y="2133600"/>
            <a:ext cx="533400" cy="533400"/>
          </a:xfrm>
          <a:prstGeom prst="rect">
            <a:avLst/>
          </a:prstGeom>
          <a:noFill/>
          <a:ln w="12700">
            <a:solidFill>
              <a:schemeClr val="tx1"/>
            </a:solidFill>
            <a:miter lim="800000"/>
            <a:headEnd/>
            <a:tailEnd/>
          </a:ln>
          <a:effectLst/>
        </p:spPr>
        <p:txBody>
          <a:bodyPr wrap="none" anchor="ctr"/>
          <a:lstStyle/>
          <a:p>
            <a:pPr algn="ctr"/>
            <a:r>
              <a:rPr lang="en-GB">
                <a:latin typeface="Arial Unicode MS" pitchFamily="34" charset="-128"/>
              </a:rPr>
              <a:t>A</a:t>
            </a:r>
          </a:p>
        </p:txBody>
      </p:sp>
      <p:sp>
        <p:nvSpPr>
          <p:cNvPr id="115729" name="Text Box 17"/>
          <p:cNvSpPr txBox="1">
            <a:spLocks noChangeArrowheads="1"/>
          </p:cNvSpPr>
          <p:nvPr/>
        </p:nvSpPr>
        <p:spPr bwMode="auto">
          <a:xfrm>
            <a:off x="3962400" y="2057400"/>
            <a:ext cx="457200" cy="369332"/>
          </a:xfrm>
          <a:prstGeom prst="rect">
            <a:avLst/>
          </a:prstGeom>
          <a:noFill/>
          <a:ln w="9525">
            <a:noFill/>
            <a:miter lim="800000"/>
            <a:headEnd/>
            <a:tailEnd/>
          </a:ln>
          <a:effectLst/>
        </p:spPr>
        <p:txBody>
          <a:bodyPr>
            <a:spAutoFit/>
          </a:bodyPr>
          <a:lstStyle/>
          <a:p>
            <a:pPr>
              <a:spcBef>
                <a:spcPct val="50000"/>
              </a:spcBef>
            </a:pPr>
            <a:r>
              <a:rPr lang="en-GB">
                <a:solidFill>
                  <a:srgbClr val="FF0000"/>
                </a:solidFill>
                <a:latin typeface="Arial Unicode MS" pitchFamily="34" charset="-128"/>
              </a:rPr>
              <a:t>0</a:t>
            </a:r>
          </a:p>
        </p:txBody>
      </p:sp>
      <p:sp>
        <p:nvSpPr>
          <p:cNvPr id="115730" name="Text Box 18"/>
          <p:cNvSpPr txBox="1">
            <a:spLocks noChangeArrowheads="1"/>
          </p:cNvSpPr>
          <p:nvPr/>
        </p:nvSpPr>
        <p:spPr bwMode="auto">
          <a:xfrm>
            <a:off x="6781800" y="2057400"/>
            <a:ext cx="457200" cy="369332"/>
          </a:xfrm>
          <a:prstGeom prst="rect">
            <a:avLst/>
          </a:prstGeom>
          <a:noFill/>
          <a:ln w="9525">
            <a:noFill/>
            <a:miter lim="800000"/>
            <a:headEnd/>
            <a:tailEnd/>
          </a:ln>
          <a:effectLst/>
        </p:spPr>
        <p:txBody>
          <a:bodyPr>
            <a:spAutoFit/>
          </a:bodyPr>
          <a:lstStyle/>
          <a:p>
            <a:pPr>
              <a:spcBef>
                <a:spcPct val="50000"/>
              </a:spcBef>
            </a:pPr>
            <a:r>
              <a:rPr lang="en-GB">
                <a:solidFill>
                  <a:srgbClr val="FF0000"/>
                </a:solidFill>
                <a:latin typeface="Arial Unicode MS" pitchFamily="34" charset="-128"/>
              </a:rPr>
              <a:t>2</a:t>
            </a: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Slide Number Placeholder 5"/>
          <p:cNvSpPr>
            <a:spLocks noGrp="1"/>
          </p:cNvSpPr>
          <p:nvPr>
            <p:ph type="sldNum" sz="quarter" idx="12"/>
          </p:nvPr>
        </p:nvSpPr>
        <p:spPr/>
        <p:txBody>
          <a:bodyPr/>
          <a:lstStyle/>
          <a:p>
            <a:fld id="{A16D453C-75F9-4A4F-BAD3-146A205FD3CC}" type="slidenum">
              <a:rPr lang="en-GB"/>
              <a:pPr/>
              <a:t>138</a:t>
            </a:fld>
            <a:endParaRPr lang="en-GB"/>
          </a:p>
        </p:txBody>
      </p:sp>
      <p:sp>
        <p:nvSpPr>
          <p:cNvPr id="118786" name="Rectangle 2"/>
          <p:cNvSpPr>
            <a:spLocks noGrp="1" noChangeArrowheads="1"/>
          </p:cNvSpPr>
          <p:nvPr>
            <p:ph type="title"/>
          </p:nvPr>
        </p:nvSpPr>
        <p:spPr/>
        <p:txBody>
          <a:bodyPr/>
          <a:lstStyle/>
          <a:p>
            <a:r>
              <a:rPr lang="en-GB"/>
              <a:t>Hill Climbing: Disadvantages</a:t>
            </a:r>
          </a:p>
        </p:txBody>
      </p:sp>
      <p:sp>
        <p:nvSpPr>
          <p:cNvPr id="118792" name="Rectangle 8"/>
          <p:cNvSpPr>
            <a:spLocks noChangeArrowheads="1"/>
          </p:cNvSpPr>
          <p:nvPr/>
        </p:nvSpPr>
        <p:spPr bwMode="auto">
          <a:xfrm>
            <a:off x="2819400" y="5334000"/>
            <a:ext cx="533400" cy="533400"/>
          </a:xfrm>
          <a:prstGeom prst="rect">
            <a:avLst/>
          </a:prstGeom>
          <a:noFill/>
          <a:ln w="12700">
            <a:solidFill>
              <a:schemeClr val="tx1"/>
            </a:solidFill>
            <a:miter lim="800000"/>
            <a:headEnd/>
            <a:tailEnd/>
          </a:ln>
          <a:effectLst/>
        </p:spPr>
        <p:txBody>
          <a:bodyPr wrap="none" anchor="ctr"/>
          <a:lstStyle/>
          <a:p>
            <a:pPr algn="ctr"/>
            <a:r>
              <a:rPr lang="en-GB">
                <a:latin typeface="Arial Unicode MS" pitchFamily="34" charset="-128"/>
              </a:rPr>
              <a:t>B</a:t>
            </a:r>
          </a:p>
        </p:txBody>
      </p:sp>
      <p:sp>
        <p:nvSpPr>
          <p:cNvPr id="118793" name="Rectangle 9"/>
          <p:cNvSpPr>
            <a:spLocks noChangeArrowheads="1"/>
          </p:cNvSpPr>
          <p:nvPr/>
        </p:nvSpPr>
        <p:spPr bwMode="auto">
          <a:xfrm>
            <a:off x="2819400" y="4800600"/>
            <a:ext cx="533400" cy="533400"/>
          </a:xfrm>
          <a:prstGeom prst="rect">
            <a:avLst/>
          </a:prstGeom>
          <a:noFill/>
          <a:ln w="12700">
            <a:solidFill>
              <a:schemeClr val="tx1"/>
            </a:solidFill>
            <a:miter lim="800000"/>
            <a:headEnd/>
            <a:tailEnd/>
          </a:ln>
          <a:effectLst/>
        </p:spPr>
        <p:txBody>
          <a:bodyPr wrap="none" anchor="ctr"/>
          <a:lstStyle/>
          <a:p>
            <a:pPr algn="ctr"/>
            <a:r>
              <a:rPr lang="en-GB">
                <a:latin typeface="Arial Unicode MS" pitchFamily="34" charset="-128"/>
              </a:rPr>
              <a:t>C</a:t>
            </a:r>
          </a:p>
        </p:txBody>
      </p:sp>
      <p:sp>
        <p:nvSpPr>
          <p:cNvPr id="118794" name="Rectangle 10"/>
          <p:cNvSpPr>
            <a:spLocks noChangeArrowheads="1"/>
          </p:cNvSpPr>
          <p:nvPr/>
        </p:nvSpPr>
        <p:spPr bwMode="auto">
          <a:xfrm>
            <a:off x="2819400" y="4267200"/>
            <a:ext cx="533400" cy="533400"/>
          </a:xfrm>
          <a:prstGeom prst="rect">
            <a:avLst/>
          </a:prstGeom>
          <a:noFill/>
          <a:ln w="12700">
            <a:solidFill>
              <a:schemeClr val="tx1"/>
            </a:solidFill>
            <a:miter lim="800000"/>
            <a:headEnd/>
            <a:tailEnd/>
          </a:ln>
          <a:effectLst/>
        </p:spPr>
        <p:txBody>
          <a:bodyPr wrap="none" anchor="ctr"/>
          <a:lstStyle/>
          <a:p>
            <a:pPr algn="ctr"/>
            <a:r>
              <a:rPr lang="en-GB">
                <a:latin typeface="Arial Unicode MS" pitchFamily="34" charset="-128"/>
              </a:rPr>
              <a:t>D</a:t>
            </a:r>
          </a:p>
        </p:txBody>
      </p:sp>
      <p:sp>
        <p:nvSpPr>
          <p:cNvPr id="118795" name="Line 11"/>
          <p:cNvSpPr>
            <a:spLocks noChangeShapeType="1"/>
          </p:cNvSpPr>
          <p:nvPr/>
        </p:nvSpPr>
        <p:spPr bwMode="auto">
          <a:xfrm>
            <a:off x="2514601" y="5867401"/>
            <a:ext cx="1947863" cy="4763"/>
          </a:xfrm>
          <a:prstGeom prst="line">
            <a:avLst/>
          </a:prstGeom>
          <a:noFill/>
          <a:ln w="19050">
            <a:solidFill>
              <a:schemeClr val="tx1"/>
            </a:solidFill>
            <a:round/>
            <a:headEnd/>
            <a:tailEnd/>
          </a:ln>
          <a:effectLst/>
        </p:spPr>
        <p:txBody>
          <a:bodyPr/>
          <a:lstStyle/>
          <a:p>
            <a:endParaRPr lang="fa-IR"/>
          </a:p>
        </p:txBody>
      </p:sp>
      <p:sp>
        <p:nvSpPr>
          <p:cNvPr id="118796" name="Rectangle 12"/>
          <p:cNvSpPr>
            <a:spLocks noChangeArrowheads="1"/>
          </p:cNvSpPr>
          <p:nvPr/>
        </p:nvSpPr>
        <p:spPr bwMode="auto">
          <a:xfrm>
            <a:off x="2819400" y="3733800"/>
            <a:ext cx="533400" cy="533400"/>
          </a:xfrm>
          <a:prstGeom prst="rect">
            <a:avLst/>
          </a:prstGeom>
          <a:noFill/>
          <a:ln w="12700">
            <a:solidFill>
              <a:schemeClr val="tx1"/>
            </a:solidFill>
            <a:miter lim="800000"/>
            <a:headEnd/>
            <a:tailEnd/>
          </a:ln>
          <a:effectLst/>
        </p:spPr>
        <p:txBody>
          <a:bodyPr wrap="none" anchor="ctr"/>
          <a:lstStyle/>
          <a:p>
            <a:pPr algn="ctr"/>
            <a:r>
              <a:rPr lang="en-GB">
                <a:latin typeface="Arial Unicode MS" pitchFamily="34" charset="-128"/>
              </a:rPr>
              <a:t>A</a:t>
            </a:r>
          </a:p>
        </p:txBody>
      </p:sp>
      <p:sp>
        <p:nvSpPr>
          <p:cNvPr id="118797" name="Rectangle 13"/>
          <p:cNvSpPr>
            <a:spLocks noChangeArrowheads="1"/>
          </p:cNvSpPr>
          <p:nvPr/>
        </p:nvSpPr>
        <p:spPr bwMode="auto">
          <a:xfrm>
            <a:off x="5181600" y="5334000"/>
            <a:ext cx="533400" cy="533400"/>
          </a:xfrm>
          <a:prstGeom prst="rect">
            <a:avLst/>
          </a:prstGeom>
          <a:noFill/>
          <a:ln w="12700">
            <a:solidFill>
              <a:schemeClr val="tx1"/>
            </a:solidFill>
            <a:miter lim="800000"/>
            <a:headEnd/>
            <a:tailEnd/>
          </a:ln>
          <a:effectLst/>
        </p:spPr>
        <p:txBody>
          <a:bodyPr wrap="none" anchor="ctr"/>
          <a:lstStyle/>
          <a:p>
            <a:pPr algn="ctr"/>
            <a:r>
              <a:rPr lang="en-GB">
                <a:latin typeface="Arial Unicode MS" pitchFamily="34" charset="-128"/>
              </a:rPr>
              <a:t>B</a:t>
            </a:r>
          </a:p>
        </p:txBody>
      </p:sp>
      <p:sp>
        <p:nvSpPr>
          <p:cNvPr id="118798" name="Rectangle 14"/>
          <p:cNvSpPr>
            <a:spLocks noChangeArrowheads="1"/>
          </p:cNvSpPr>
          <p:nvPr/>
        </p:nvSpPr>
        <p:spPr bwMode="auto">
          <a:xfrm>
            <a:off x="5181600" y="4800600"/>
            <a:ext cx="533400" cy="533400"/>
          </a:xfrm>
          <a:prstGeom prst="rect">
            <a:avLst/>
          </a:prstGeom>
          <a:noFill/>
          <a:ln w="12700">
            <a:solidFill>
              <a:schemeClr val="tx1"/>
            </a:solidFill>
            <a:miter lim="800000"/>
            <a:headEnd/>
            <a:tailEnd/>
          </a:ln>
          <a:effectLst/>
        </p:spPr>
        <p:txBody>
          <a:bodyPr wrap="none" anchor="ctr"/>
          <a:lstStyle/>
          <a:p>
            <a:pPr algn="ctr"/>
            <a:r>
              <a:rPr lang="en-GB">
                <a:latin typeface="Arial Unicode MS" pitchFamily="34" charset="-128"/>
              </a:rPr>
              <a:t>C</a:t>
            </a:r>
          </a:p>
        </p:txBody>
      </p:sp>
      <p:sp>
        <p:nvSpPr>
          <p:cNvPr id="118799" name="Rectangle 15"/>
          <p:cNvSpPr>
            <a:spLocks noChangeArrowheads="1"/>
          </p:cNvSpPr>
          <p:nvPr/>
        </p:nvSpPr>
        <p:spPr bwMode="auto">
          <a:xfrm>
            <a:off x="5943600" y="4800600"/>
            <a:ext cx="533400" cy="533400"/>
          </a:xfrm>
          <a:prstGeom prst="rect">
            <a:avLst/>
          </a:prstGeom>
          <a:noFill/>
          <a:ln w="12700">
            <a:solidFill>
              <a:schemeClr val="tx1"/>
            </a:solidFill>
            <a:miter lim="800000"/>
            <a:headEnd/>
            <a:tailEnd/>
          </a:ln>
          <a:effectLst/>
        </p:spPr>
        <p:txBody>
          <a:bodyPr wrap="none" anchor="ctr"/>
          <a:lstStyle/>
          <a:p>
            <a:pPr algn="ctr"/>
            <a:r>
              <a:rPr lang="en-GB">
                <a:latin typeface="Arial Unicode MS" pitchFamily="34" charset="-128"/>
              </a:rPr>
              <a:t>D</a:t>
            </a:r>
          </a:p>
        </p:txBody>
      </p:sp>
      <p:sp>
        <p:nvSpPr>
          <p:cNvPr id="118800" name="Line 16"/>
          <p:cNvSpPr>
            <a:spLocks noChangeShapeType="1"/>
          </p:cNvSpPr>
          <p:nvPr/>
        </p:nvSpPr>
        <p:spPr bwMode="auto">
          <a:xfrm>
            <a:off x="4876801" y="5867401"/>
            <a:ext cx="1947863" cy="4763"/>
          </a:xfrm>
          <a:prstGeom prst="line">
            <a:avLst/>
          </a:prstGeom>
          <a:noFill/>
          <a:ln w="19050">
            <a:solidFill>
              <a:schemeClr val="tx1"/>
            </a:solidFill>
            <a:round/>
            <a:headEnd/>
            <a:tailEnd/>
          </a:ln>
          <a:effectLst/>
        </p:spPr>
        <p:txBody>
          <a:bodyPr/>
          <a:lstStyle/>
          <a:p>
            <a:endParaRPr lang="fa-IR"/>
          </a:p>
        </p:txBody>
      </p:sp>
      <p:sp>
        <p:nvSpPr>
          <p:cNvPr id="118801" name="Rectangle 17"/>
          <p:cNvSpPr>
            <a:spLocks noChangeArrowheads="1"/>
          </p:cNvSpPr>
          <p:nvPr/>
        </p:nvSpPr>
        <p:spPr bwMode="auto">
          <a:xfrm>
            <a:off x="5943600" y="5334000"/>
            <a:ext cx="533400" cy="533400"/>
          </a:xfrm>
          <a:prstGeom prst="rect">
            <a:avLst/>
          </a:prstGeom>
          <a:noFill/>
          <a:ln w="12700">
            <a:solidFill>
              <a:schemeClr val="tx1"/>
            </a:solidFill>
            <a:miter lim="800000"/>
            <a:headEnd/>
            <a:tailEnd/>
          </a:ln>
          <a:effectLst/>
        </p:spPr>
        <p:txBody>
          <a:bodyPr wrap="none" anchor="ctr"/>
          <a:lstStyle/>
          <a:p>
            <a:pPr algn="ctr"/>
            <a:r>
              <a:rPr lang="en-GB">
                <a:latin typeface="Arial Unicode MS" pitchFamily="34" charset="-128"/>
              </a:rPr>
              <a:t>A</a:t>
            </a:r>
          </a:p>
        </p:txBody>
      </p:sp>
      <p:sp>
        <p:nvSpPr>
          <p:cNvPr id="118802" name="Rectangle 18"/>
          <p:cNvSpPr>
            <a:spLocks noChangeArrowheads="1"/>
          </p:cNvSpPr>
          <p:nvPr/>
        </p:nvSpPr>
        <p:spPr bwMode="auto">
          <a:xfrm>
            <a:off x="7467600" y="5334000"/>
            <a:ext cx="533400" cy="533400"/>
          </a:xfrm>
          <a:prstGeom prst="rect">
            <a:avLst/>
          </a:prstGeom>
          <a:noFill/>
          <a:ln w="12700">
            <a:solidFill>
              <a:schemeClr val="tx1"/>
            </a:solidFill>
            <a:miter lim="800000"/>
            <a:headEnd/>
            <a:tailEnd/>
          </a:ln>
          <a:effectLst/>
        </p:spPr>
        <p:txBody>
          <a:bodyPr wrap="none" anchor="ctr"/>
          <a:lstStyle/>
          <a:p>
            <a:pPr algn="ctr"/>
            <a:r>
              <a:rPr lang="en-GB">
                <a:latin typeface="Arial Unicode MS" pitchFamily="34" charset="-128"/>
              </a:rPr>
              <a:t>B</a:t>
            </a:r>
          </a:p>
        </p:txBody>
      </p:sp>
      <p:sp>
        <p:nvSpPr>
          <p:cNvPr id="118803" name="Rectangle 19"/>
          <p:cNvSpPr>
            <a:spLocks noChangeArrowheads="1"/>
          </p:cNvSpPr>
          <p:nvPr/>
        </p:nvSpPr>
        <p:spPr bwMode="auto">
          <a:xfrm>
            <a:off x="7467600" y="4800600"/>
            <a:ext cx="533400" cy="533400"/>
          </a:xfrm>
          <a:prstGeom prst="rect">
            <a:avLst/>
          </a:prstGeom>
          <a:noFill/>
          <a:ln w="12700">
            <a:solidFill>
              <a:schemeClr val="tx1"/>
            </a:solidFill>
            <a:miter lim="800000"/>
            <a:headEnd/>
            <a:tailEnd/>
          </a:ln>
          <a:effectLst/>
        </p:spPr>
        <p:txBody>
          <a:bodyPr wrap="none" anchor="ctr"/>
          <a:lstStyle/>
          <a:p>
            <a:pPr algn="ctr"/>
            <a:r>
              <a:rPr lang="en-GB">
                <a:latin typeface="Arial Unicode MS" pitchFamily="34" charset="-128"/>
              </a:rPr>
              <a:t>C</a:t>
            </a:r>
          </a:p>
        </p:txBody>
      </p:sp>
      <p:sp>
        <p:nvSpPr>
          <p:cNvPr id="118804" name="Rectangle 20"/>
          <p:cNvSpPr>
            <a:spLocks noChangeArrowheads="1"/>
          </p:cNvSpPr>
          <p:nvPr/>
        </p:nvSpPr>
        <p:spPr bwMode="auto">
          <a:xfrm>
            <a:off x="8991600" y="5334000"/>
            <a:ext cx="533400" cy="533400"/>
          </a:xfrm>
          <a:prstGeom prst="rect">
            <a:avLst/>
          </a:prstGeom>
          <a:noFill/>
          <a:ln w="12700">
            <a:solidFill>
              <a:schemeClr val="tx1"/>
            </a:solidFill>
            <a:miter lim="800000"/>
            <a:headEnd/>
            <a:tailEnd/>
          </a:ln>
          <a:effectLst/>
        </p:spPr>
        <p:txBody>
          <a:bodyPr wrap="none" anchor="ctr"/>
          <a:lstStyle/>
          <a:p>
            <a:pPr algn="ctr"/>
            <a:r>
              <a:rPr lang="en-GB">
                <a:latin typeface="Arial Unicode MS" pitchFamily="34" charset="-128"/>
              </a:rPr>
              <a:t>D</a:t>
            </a:r>
          </a:p>
        </p:txBody>
      </p:sp>
      <p:sp>
        <p:nvSpPr>
          <p:cNvPr id="118805" name="Line 21"/>
          <p:cNvSpPr>
            <a:spLocks noChangeShapeType="1"/>
          </p:cNvSpPr>
          <p:nvPr/>
        </p:nvSpPr>
        <p:spPr bwMode="auto">
          <a:xfrm>
            <a:off x="7162800" y="5867400"/>
            <a:ext cx="2667000" cy="0"/>
          </a:xfrm>
          <a:prstGeom prst="line">
            <a:avLst/>
          </a:prstGeom>
          <a:noFill/>
          <a:ln w="19050">
            <a:solidFill>
              <a:schemeClr val="tx1"/>
            </a:solidFill>
            <a:round/>
            <a:headEnd/>
            <a:tailEnd/>
          </a:ln>
          <a:effectLst/>
        </p:spPr>
        <p:txBody>
          <a:bodyPr/>
          <a:lstStyle/>
          <a:p>
            <a:endParaRPr lang="fa-IR"/>
          </a:p>
        </p:txBody>
      </p:sp>
      <p:sp>
        <p:nvSpPr>
          <p:cNvPr id="118806" name="Rectangle 22"/>
          <p:cNvSpPr>
            <a:spLocks noChangeArrowheads="1"/>
          </p:cNvSpPr>
          <p:nvPr/>
        </p:nvSpPr>
        <p:spPr bwMode="auto">
          <a:xfrm>
            <a:off x="8229600" y="5334000"/>
            <a:ext cx="533400" cy="533400"/>
          </a:xfrm>
          <a:prstGeom prst="rect">
            <a:avLst/>
          </a:prstGeom>
          <a:noFill/>
          <a:ln w="12700">
            <a:solidFill>
              <a:schemeClr val="tx1"/>
            </a:solidFill>
            <a:miter lim="800000"/>
            <a:headEnd/>
            <a:tailEnd/>
          </a:ln>
          <a:effectLst/>
        </p:spPr>
        <p:txBody>
          <a:bodyPr wrap="none" anchor="ctr"/>
          <a:lstStyle/>
          <a:p>
            <a:pPr algn="ctr"/>
            <a:r>
              <a:rPr lang="en-GB">
                <a:latin typeface="Arial Unicode MS" pitchFamily="34" charset="-128"/>
              </a:rPr>
              <a:t>A</a:t>
            </a:r>
          </a:p>
        </p:txBody>
      </p:sp>
      <p:sp>
        <p:nvSpPr>
          <p:cNvPr id="118808" name="Text Box 24"/>
          <p:cNvSpPr txBox="1">
            <a:spLocks noChangeArrowheads="1"/>
          </p:cNvSpPr>
          <p:nvPr/>
        </p:nvSpPr>
        <p:spPr bwMode="auto">
          <a:xfrm>
            <a:off x="3657600" y="3733800"/>
            <a:ext cx="457200" cy="369332"/>
          </a:xfrm>
          <a:prstGeom prst="rect">
            <a:avLst/>
          </a:prstGeom>
          <a:noFill/>
          <a:ln w="9525">
            <a:noFill/>
            <a:miter lim="800000"/>
            <a:headEnd/>
            <a:tailEnd/>
          </a:ln>
          <a:effectLst/>
        </p:spPr>
        <p:txBody>
          <a:bodyPr>
            <a:spAutoFit/>
          </a:bodyPr>
          <a:lstStyle/>
          <a:p>
            <a:pPr>
              <a:spcBef>
                <a:spcPct val="50000"/>
              </a:spcBef>
            </a:pPr>
            <a:r>
              <a:rPr lang="en-GB">
                <a:solidFill>
                  <a:srgbClr val="FF0000"/>
                </a:solidFill>
                <a:latin typeface="Arial Unicode MS" pitchFamily="34" charset="-128"/>
              </a:rPr>
              <a:t>0</a:t>
            </a:r>
          </a:p>
        </p:txBody>
      </p:sp>
      <p:sp>
        <p:nvSpPr>
          <p:cNvPr id="118809" name="Text Box 25"/>
          <p:cNvSpPr txBox="1">
            <a:spLocks noChangeArrowheads="1"/>
          </p:cNvSpPr>
          <p:nvPr/>
        </p:nvSpPr>
        <p:spPr bwMode="auto">
          <a:xfrm>
            <a:off x="6019800" y="4114800"/>
            <a:ext cx="457200" cy="369332"/>
          </a:xfrm>
          <a:prstGeom prst="rect">
            <a:avLst/>
          </a:prstGeom>
          <a:noFill/>
          <a:ln w="9525">
            <a:noFill/>
            <a:miter lim="800000"/>
            <a:headEnd/>
            <a:tailEnd/>
          </a:ln>
          <a:effectLst/>
        </p:spPr>
        <p:txBody>
          <a:bodyPr>
            <a:spAutoFit/>
          </a:bodyPr>
          <a:lstStyle/>
          <a:p>
            <a:pPr>
              <a:spcBef>
                <a:spcPct val="50000"/>
              </a:spcBef>
            </a:pPr>
            <a:r>
              <a:rPr lang="en-GB">
                <a:solidFill>
                  <a:srgbClr val="FF0000"/>
                </a:solidFill>
                <a:latin typeface="Arial Unicode MS" pitchFamily="34" charset="-128"/>
              </a:rPr>
              <a:t>0</a:t>
            </a:r>
          </a:p>
        </p:txBody>
      </p:sp>
      <p:sp>
        <p:nvSpPr>
          <p:cNvPr id="118810" name="Text Box 26"/>
          <p:cNvSpPr txBox="1">
            <a:spLocks noChangeArrowheads="1"/>
          </p:cNvSpPr>
          <p:nvPr/>
        </p:nvSpPr>
        <p:spPr bwMode="auto">
          <a:xfrm>
            <a:off x="8305800" y="4724400"/>
            <a:ext cx="457200" cy="369332"/>
          </a:xfrm>
          <a:prstGeom prst="rect">
            <a:avLst/>
          </a:prstGeom>
          <a:noFill/>
          <a:ln w="9525">
            <a:noFill/>
            <a:miter lim="800000"/>
            <a:headEnd/>
            <a:tailEnd/>
          </a:ln>
          <a:effectLst/>
        </p:spPr>
        <p:txBody>
          <a:bodyPr>
            <a:spAutoFit/>
          </a:bodyPr>
          <a:lstStyle/>
          <a:p>
            <a:pPr>
              <a:spcBef>
                <a:spcPct val="50000"/>
              </a:spcBef>
            </a:pPr>
            <a:r>
              <a:rPr lang="en-GB">
                <a:solidFill>
                  <a:srgbClr val="FF0000"/>
                </a:solidFill>
                <a:latin typeface="Arial Unicode MS" pitchFamily="34" charset="-128"/>
              </a:rPr>
              <a:t>0</a:t>
            </a:r>
          </a:p>
        </p:txBody>
      </p:sp>
      <p:sp>
        <p:nvSpPr>
          <p:cNvPr id="118811" name="Rectangle 27"/>
          <p:cNvSpPr>
            <a:spLocks noChangeArrowheads="1"/>
          </p:cNvSpPr>
          <p:nvPr/>
        </p:nvSpPr>
        <p:spPr bwMode="auto">
          <a:xfrm>
            <a:off x="5562600" y="3048000"/>
            <a:ext cx="533400" cy="533400"/>
          </a:xfrm>
          <a:prstGeom prst="rect">
            <a:avLst/>
          </a:prstGeom>
          <a:noFill/>
          <a:ln w="12700">
            <a:solidFill>
              <a:schemeClr val="tx1"/>
            </a:solidFill>
            <a:miter lim="800000"/>
            <a:headEnd/>
            <a:tailEnd/>
          </a:ln>
          <a:effectLst/>
        </p:spPr>
        <p:txBody>
          <a:bodyPr wrap="none" anchor="ctr"/>
          <a:lstStyle/>
          <a:p>
            <a:pPr algn="ctr"/>
            <a:r>
              <a:rPr lang="en-GB">
                <a:latin typeface="Arial Unicode MS" pitchFamily="34" charset="-128"/>
              </a:rPr>
              <a:t>B</a:t>
            </a:r>
          </a:p>
        </p:txBody>
      </p:sp>
      <p:sp>
        <p:nvSpPr>
          <p:cNvPr id="118812" name="Rectangle 28"/>
          <p:cNvSpPr>
            <a:spLocks noChangeArrowheads="1"/>
          </p:cNvSpPr>
          <p:nvPr/>
        </p:nvSpPr>
        <p:spPr bwMode="auto">
          <a:xfrm>
            <a:off x="5562600" y="2514600"/>
            <a:ext cx="533400" cy="533400"/>
          </a:xfrm>
          <a:prstGeom prst="rect">
            <a:avLst/>
          </a:prstGeom>
          <a:noFill/>
          <a:ln w="12700">
            <a:solidFill>
              <a:schemeClr val="tx1"/>
            </a:solidFill>
            <a:miter lim="800000"/>
            <a:headEnd/>
            <a:tailEnd/>
          </a:ln>
          <a:effectLst/>
        </p:spPr>
        <p:txBody>
          <a:bodyPr wrap="none" anchor="ctr"/>
          <a:lstStyle/>
          <a:p>
            <a:pPr algn="ctr"/>
            <a:r>
              <a:rPr lang="en-GB">
                <a:latin typeface="Arial Unicode MS" pitchFamily="34" charset="-128"/>
              </a:rPr>
              <a:t>C</a:t>
            </a:r>
          </a:p>
        </p:txBody>
      </p:sp>
      <p:sp>
        <p:nvSpPr>
          <p:cNvPr id="118813" name="Rectangle 29"/>
          <p:cNvSpPr>
            <a:spLocks noChangeArrowheads="1"/>
          </p:cNvSpPr>
          <p:nvPr/>
        </p:nvSpPr>
        <p:spPr bwMode="auto">
          <a:xfrm>
            <a:off x="5562600" y="1981200"/>
            <a:ext cx="533400" cy="533400"/>
          </a:xfrm>
          <a:prstGeom prst="rect">
            <a:avLst/>
          </a:prstGeom>
          <a:noFill/>
          <a:ln w="12700">
            <a:solidFill>
              <a:schemeClr val="tx1"/>
            </a:solidFill>
            <a:miter lim="800000"/>
            <a:headEnd/>
            <a:tailEnd/>
          </a:ln>
          <a:effectLst/>
        </p:spPr>
        <p:txBody>
          <a:bodyPr wrap="none" anchor="ctr"/>
          <a:lstStyle/>
          <a:p>
            <a:pPr algn="ctr"/>
            <a:r>
              <a:rPr lang="en-GB">
                <a:latin typeface="Arial Unicode MS" pitchFamily="34" charset="-128"/>
              </a:rPr>
              <a:t>D</a:t>
            </a:r>
          </a:p>
        </p:txBody>
      </p:sp>
      <p:sp>
        <p:nvSpPr>
          <p:cNvPr id="118814" name="Line 30"/>
          <p:cNvSpPr>
            <a:spLocks noChangeShapeType="1"/>
          </p:cNvSpPr>
          <p:nvPr/>
        </p:nvSpPr>
        <p:spPr bwMode="auto">
          <a:xfrm>
            <a:off x="5257801" y="3581401"/>
            <a:ext cx="1947863" cy="4763"/>
          </a:xfrm>
          <a:prstGeom prst="line">
            <a:avLst/>
          </a:prstGeom>
          <a:noFill/>
          <a:ln w="19050">
            <a:solidFill>
              <a:schemeClr val="tx1"/>
            </a:solidFill>
            <a:round/>
            <a:headEnd/>
            <a:tailEnd/>
          </a:ln>
          <a:effectLst/>
        </p:spPr>
        <p:txBody>
          <a:bodyPr/>
          <a:lstStyle/>
          <a:p>
            <a:endParaRPr lang="fa-IR"/>
          </a:p>
        </p:txBody>
      </p:sp>
      <p:sp>
        <p:nvSpPr>
          <p:cNvPr id="118815" name="Rectangle 31"/>
          <p:cNvSpPr>
            <a:spLocks noChangeArrowheads="1"/>
          </p:cNvSpPr>
          <p:nvPr/>
        </p:nvSpPr>
        <p:spPr bwMode="auto">
          <a:xfrm>
            <a:off x="6324600" y="3048000"/>
            <a:ext cx="533400" cy="533400"/>
          </a:xfrm>
          <a:prstGeom prst="rect">
            <a:avLst/>
          </a:prstGeom>
          <a:noFill/>
          <a:ln w="12700">
            <a:solidFill>
              <a:schemeClr val="tx1"/>
            </a:solidFill>
            <a:miter lim="800000"/>
            <a:headEnd/>
            <a:tailEnd/>
          </a:ln>
          <a:effectLst/>
        </p:spPr>
        <p:txBody>
          <a:bodyPr wrap="none" anchor="ctr"/>
          <a:lstStyle/>
          <a:p>
            <a:pPr algn="ctr"/>
            <a:r>
              <a:rPr lang="en-GB">
                <a:latin typeface="Arial Unicode MS" pitchFamily="34" charset="-128"/>
              </a:rPr>
              <a:t>A</a:t>
            </a:r>
          </a:p>
        </p:txBody>
      </p:sp>
      <p:sp>
        <p:nvSpPr>
          <p:cNvPr id="118816" name="Text Box 32"/>
          <p:cNvSpPr txBox="1">
            <a:spLocks noChangeArrowheads="1"/>
          </p:cNvSpPr>
          <p:nvPr/>
        </p:nvSpPr>
        <p:spPr bwMode="auto">
          <a:xfrm>
            <a:off x="6400800" y="1981200"/>
            <a:ext cx="457200" cy="369332"/>
          </a:xfrm>
          <a:prstGeom prst="rect">
            <a:avLst/>
          </a:prstGeom>
          <a:noFill/>
          <a:ln w="9525">
            <a:noFill/>
            <a:miter lim="800000"/>
            <a:headEnd/>
            <a:tailEnd/>
          </a:ln>
          <a:effectLst/>
        </p:spPr>
        <p:txBody>
          <a:bodyPr>
            <a:spAutoFit/>
          </a:bodyPr>
          <a:lstStyle/>
          <a:p>
            <a:pPr>
              <a:spcBef>
                <a:spcPct val="50000"/>
              </a:spcBef>
            </a:pPr>
            <a:r>
              <a:rPr lang="en-GB">
                <a:solidFill>
                  <a:srgbClr val="FF0000"/>
                </a:solidFill>
                <a:latin typeface="Arial Unicode MS" pitchFamily="34" charset="-128"/>
              </a:rPr>
              <a:t>2</a:t>
            </a: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lide Number Placeholder 5"/>
          <p:cNvSpPr>
            <a:spLocks noGrp="1"/>
          </p:cNvSpPr>
          <p:nvPr>
            <p:ph type="sldNum" sz="quarter" idx="12"/>
          </p:nvPr>
        </p:nvSpPr>
        <p:spPr/>
        <p:txBody>
          <a:bodyPr/>
          <a:lstStyle/>
          <a:p>
            <a:fld id="{01411DE6-5D94-4298-A356-AAE88B9ACCF5}" type="slidenum">
              <a:rPr lang="en-GB"/>
              <a:pPr/>
              <a:t>139</a:t>
            </a:fld>
            <a:endParaRPr lang="en-GB"/>
          </a:p>
        </p:txBody>
      </p:sp>
      <p:sp>
        <p:nvSpPr>
          <p:cNvPr id="119810" name="Rectangle 2"/>
          <p:cNvSpPr>
            <a:spLocks noGrp="1" noChangeArrowheads="1"/>
          </p:cNvSpPr>
          <p:nvPr>
            <p:ph type="title"/>
          </p:nvPr>
        </p:nvSpPr>
        <p:spPr/>
        <p:txBody>
          <a:bodyPr/>
          <a:lstStyle/>
          <a:p>
            <a:r>
              <a:rPr lang="en-GB"/>
              <a:t>Hill Climbing: Disadvantages</a:t>
            </a:r>
          </a:p>
        </p:txBody>
      </p:sp>
      <p:sp>
        <p:nvSpPr>
          <p:cNvPr id="119811" name="Rectangle 3"/>
          <p:cNvSpPr>
            <a:spLocks noChangeArrowheads="1"/>
          </p:cNvSpPr>
          <p:nvPr/>
        </p:nvSpPr>
        <p:spPr bwMode="auto">
          <a:xfrm>
            <a:off x="4648200" y="3733800"/>
            <a:ext cx="533400" cy="533400"/>
          </a:xfrm>
          <a:prstGeom prst="rect">
            <a:avLst/>
          </a:prstGeom>
          <a:noFill/>
          <a:ln w="12700">
            <a:solidFill>
              <a:schemeClr val="tx1"/>
            </a:solidFill>
            <a:miter lim="800000"/>
            <a:headEnd/>
            <a:tailEnd/>
          </a:ln>
          <a:effectLst/>
        </p:spPr>
        <p:txBody>
          <a:bodyPr wrap="none" anchor="ctr"/>
          <a:lstStyle/>
          <a:p>
            <a:pPr algn="ctr"/>
            <a:r>
              <a:rPr lang="en-GB">
                <a:latin typeface="Arial Unicode MS" pitchFamily="34" charset="-128"/>
              </a:rPr>
              <a:t>B</a:t>
            </a:r>
          </a:p>
        </p:txBody>
      </p:sp>
      <p:sp>
        <p:nvSpPr>
          <p:cNvPr id="119812" name="Rectangle 4"/>
          <p:cNvSpPr>
            <a:spLocks noChangeArrowheads="1"/>
          </p:cNvSpPr>
          <p:nvPr/>
        </p:nvSpPr>
        <p:spPr bwMode="auto">
          <a:xfrm>
            <a:off x="4648200" y="3200400"/>
            <a:ext cx="533400" cy="533400"/>
          </a:xfrm>
          <a:prstGeom prst="rect">
            <a:avLst/>
          </a:prstGeom>
          <a:noFill/>
          <a:ln w="12700">
            <a:solidFill>
              <a:schemeClr val="tx1"/>
            </a:solidFill>
            <a:miter lim="800000"/>
            <a:headEnd/>
            <a:tailEnd/>
          </a:ln>
          <a:effectLst/>
        </p:spPr>
        <p:txBody>
          <a:bodyPr wrap="none" anchor="ctr"/>
          <a:lstStyle/>
          <a:p>
            <a:pPr algn="ctr"/>
            <a:r>
              <a:rPr lang="en-GB">
                <a:latin typeface="Arial Unicode MS" pitchFamily="34" charset="-128"/>
              </a:rPr>
              <a:t>C</a:t>
            </a:r>
          </a:p>
        </p:txBody>
      </p:sp>
      <p:sp>
        <p:nvSpPr>
          <p:cNvPr id="119813" name="Rectangle 5"/>
          <p:cNvSpPr>
            <a:spLocks noChangeArrowheads="1"/>
          </p:cNvSpPr>
          <p:nvPr/>
        </p:nvSpPr>
        <p:spPr bwMode="auto">
          <a:xfrm>
            <a:off x="4648200" y="2667000"/>
            <a:ext cx="533400" cy="533400"/>
          </a:xfrm>
          <a:prstGeom prst="rect">
            <a:avLst/>
          </a:prstGeom>
          <a:noFill/>
          <a:ln w="12700">
            <a:solidFill>
              <a:schemeClr val="tx1"/>
            </a:solidFill>
            <a:miter lim="800000"/>
            <a:headEnd/>
            <a:tailEnd/>
          </a:ln>
          <a:effectLst/>
        </p:spPr>
        <p:txBody>
          <a:bodyPr wrap="none" anchor="ctr"/>
          <a:lstStyle/>
          <a:p>
            <a:pPr algn="ctr"/>
            <a:r>
              <a:rPr lang="en-GB">
                <a:latin typeface="Arial Unicode MS" pitchFamily="34" charset="-128"/>
              </a:rPr>
              <a:t>D</a:t>
            </a:r>
          </a:p>
        </p:txBody>
      </p:sp>
      <p:sp>
        <p:nvSpPr>
          <p:cNvPr id="119814" name="Line 6"/>
          <p:cNvSpPr>
            <a:spLocks noChangeShapeType="1"/>
          </p:cNvSpPr>
          <p:nvPr/>
        </p:nvSpPr>
        <p:spPr bwMode="auto">
          <a:xfrm>
            <a:off x="3886201" y="4267201"/>
            <a:ext cx="1947863" cy="4763"/>
          </a:xfrm>
          <a:prstGeom prst="line">
            <a:avLst/>
          </a:prstGeom>
          <a:noFill/>
          <a:ln w="19050">
            <a:solidFill>
              <a:schemeClr val="tx1"/>
            </a:solidFill>
            <a:round/>
            <a:headEnd/>
            <a:tailEnd/>
          </a:ln>
          <a:effectLst/>
        </p:spPr>
        <p:txBody>
          <a:bodyPr/>
          <a:lstStyle/>
          <a:p>
            <a:endParaRPr lang="fa-IR"/>
          </a:p>
        </p:txBody>
      </p:sp>
      <p:sp>
        <p:nvSpPr>
          <p:cNvPr id="119815" name="Rectangle 7"/>
          <p:cNvSpPr>
            <a:spLocks noChangeArrowheads="1"/>
          </p:cNvSpPr>
          <p:nvPr/>
        </p:nvSpPr>
        <p:spPr bwMode="auto">
          <a:xfrm>
            <a:off x="7086600" y="3733800"/>
            <a:ext cx="533400" cy="533400"/>
          </a:xfrm>
          <a:prstGeom prst="rect">
            <a:avLst/>
          </a:prstGeom>
          <a:noFill/>
          <a:ln w="12700">
            <a:solidFill>
              <a:schemeClr val="tx1"/>
            </a:solidFill>
            <a:miter lim="800000"/>
            <a:headEnd/>
            <a:tailEnd/>
          </a:ln>
          <a:effectLst/>
        </p:spPr>
        <p:txBody>
          <a:bodyPr wrap="none" anchor="ctr"/>
          <a:lstStyle/>
          <a:p>
            <a:pPr algn="ctr"/>
            <a:r>
              <a:rPr lang="en-GB">
                <a:latin typeface="Arial Unicode MS" pitchFamily="34" charset="-128"/>
              </a:rPr>
              <a:t>A</a:t>
            </a:r>
          </a:p>
        </p:txBody>
      </p:sp>
      <p:sp>
        <p:nvSpPr>
          <p:cNvPr id="119816" name="Rectangle 8"/>
          <p:cNvSpPr>
            <a:spLocks noChangeArrowheads="1"/>
          </p:cNvSpPr>
          <p:nvPr/>
        </p:nvSpPr>
        <p:spPr bwMode="auto">
          <a:xfrm>
            <a:off x="7086600" y="3200400"/>
            <a:ext cx="533400" cy="533400"/>
          </a:xfrm>
          <a:prstGeom prst="rect">
            <a:avLst/>
          </a:prstGeom>
          <a:noFill/>
          <a:ln w="12700">
            <a:solidFill>
              <a:schemeClr val="tx1"/>
            </a:solidFill>
            <a:miter lim="800000"/>
            <a:headEnd/>
            <a:tailEnd/>
          </a:ln>
          <a:effectLst/>
        </p:spPr>
        <p:txBody>
          <a:bodyPr wrap="none" anchor="ctr"/>
          <a:lstStyle/>
          <a:p>
            <a:pPr algn="ctr"/>
            <a:r>
              <a:rPr lang="en-GB">
                <a:latin typeface="Arial Unicode MS" pitchFamily="34" charset="-128"/>
              </a:rPr>
              <a:t>B</a:t>
            </a:r>
          </a:p>
        </p:txBody>
      </p:sp>
      <p:sp>
        <p:nvSpPr>
          <p:cNvPr id="119817" name="Rectangle 9"/>
          <p:cNvSpPr>
            <a:spLocks noChangeArrowheads="1"/>
          </p:cNvSpPr>
          <p:nvPr/>
        </p:nvSpPr>
        <p:spPr bwMode="auto">
          <a:xfrm>
            <a:off x="7086600" y="2667000"/>
            <a:ext cx="533400" cy="533400"/>
          </a:xfrm>
          <a:prstGeom prst="rect">
            <a:avLst/>
          </a:prstGeom>
          <a:noFill/>
          <a:ln w="12700">
            <a:solidFill>
              <a:schemeClr val="tx1"/>
            </a:solidFill>
            <a:miter lim="800000"/>
            <a:headEnd/>
            <a:tailEnd/>
          </a:ln>
          <a:effectLst/>
        </p:spPr>
        <p:txBody>
          <a:bodyPr wrap="none" anchor="ctr"/>
          <a:lstStyle/>
          <a:p>
            <a:pPr algn="ctr"/>
            <a:r>
              <a:rPr lang="en-GB">
                <a:latin typeface="Arial Unicode MS" pitchFamily="34" charset="-128"/>
              </a:rPr>
              <a:t>C</a:t>
            </a:r>
          </a:p>
        </p:txBody>
      </p:sp>
      <p:sp>
        <p:nvSpPr>
          <p:cNvPr id="119818" name="Line 10"/>
          <p:cNvSpPr>
            <a:spLocks noChangeShapeType="1"/>
          </p:cNvSpPr>
          <p:nvPr/>
        </p:nvSpPr>
        <p:spPr bwMode="auto">
          <a:xfrm>
            <a:off x="6400801" y="4267201"/>
            <a:ext cx="1947863" cy="4763"/>
          </a:xfrm>
          <a:prstGeom prst="line">
            <a:avLst/>
          </a:prstGeom>
          <a:noFill/>
          <a:ln w="19050">
            <a:solidFill>
              <a:schemeClr val="tx1"/>
            </a:solidFill>
            <a:round/>
            <a:headEnd/>
            <a:tailEnd/>
          </a:ln>
          <a:effectLst/>
        </p:spPr>
        <p:txBody>
          <a:bodyPr/>
          <a:lstStyle/>
          <a:p>
            <a:endParaRPr lang="fa-IR"/>
          </a:p>
        </p:txBody>
      </p:sp>
      <p:sp>
        <p:nvSpPr>
          <p:cNvPr id="119819" name="Text Box 11"/>
          <p:cNvSpPr txBox="1">
            <a:spLocks noChangeArrowheads="1"/>
          </p:cNvSpPr>
          <p:nvPr/>
        </p:nvSpPr>
        <p:spPr bwMode="auto">
          <a:xfrm>
            <a:off x="3657600" y="2057401"/>
            <a:ext cx="914400" cy="396875"/>
          </a:xfrm>
          <a:prstGeom prst="rect">
            <a:avLst/>
          </a:prstGeom>
          <a:noFill/>
          <a:ln w="9525">
            <a:noFill/>
            <a:miter lim="800000"/>
            <a:headEnd/>
            <a:tailEnd/>
          </a:ln>
          <a:effectLst/>
        </p:spPr>
        <p:txBody>
          <a:bodyPr>
            <a:spAutoFit/>
          </a:bodyPr>
          <a:lstStyle/>
          <a:p>
            <a:pPr>
              <a:spcBef>
                <a:spcPct val="50000"/>
              </a:spcBef>
            </a:pPr>
            <a:r>
              <a:rPr lang="en-GB" sz="2000">
                <a:solidFill>
                  <a:srgbClr val="0000FF"/>
                </a:solidFill>
                <a:latin typeface="Arial Unicode MS" pitchFamily="34" charset="-128"/>
              </a:rPr>
              <a:t>Start</a:t>
            </a:r>
          </a:p>
        </p:txBody>
      </p:sp>
      <p:sp>
        <p:nvSpPr>
          <p:cNvPr id="119820" name="Text Box 12"/>
          <p:cNvSpPr txBox="1">
            <a:spLocks noChangeArrowheads="1"/>
          </p:cNvSpPr>
          <p:nvPr/>
        </p:nvSpPr>
        <p:spPr bwMode="auto">
          <a:xfrm>
            <a:off x="6096000" y="2057401"/>
            <a:ext cx="914400" cy="396875"/>
          </a:xfrm>
          <a:prstGeom prst="rect">
            <a:avLst/>
          </a:prstGeom>
          <a:noFill/>
          <a:ln w="9525">
            <a:noFill/>
            <a:miter lim="800000"/>
            <a:headEnd/>
            <a:tailEnd/>
          </a:ln>
          <a:effectLst/>
        </p:spPr>
        <p:txBody>
          <a:bodyPr>
            <a:spAutoFit/>
          </a:bodyPr>
          <a:lstStyle/>
          <a:p>
            <a:pPr>
              <a:spcBef>
                <a:spcPct val="50000"/>
              </a:spcBef>
            </a:pPr>
            <a:r>
              <a:rPr lang="en-GB" sz="2000">
                <a:solidFill>
                  <a:srgbClr val="0000FF"/>
                </a:solidFill>
                <a:latin typeface="Arial Unicode MS" pitchFamily="34" charset="-128"/>
              </a:rPr>
              <a:t>Goal</a:t>
            </a:r>
          </a:p>
        </p:txBody>
      </p:sp>
      <p:sp>
        <p:nvSpPr>
          <p:cNvPr id="119821" name="Text Box 13"/>
          <p:cNvSpPr txBox="1">
            <a:spLocks noChangeArrowheads="1"/>
          </p:cNvSpPr>
          <p:nvPr/>
        </p:nvSpPr>
        <p:spPr bwMode="auto">
          <a:xfrm>
            <a:off x="5181600" y="4343400"/>
            <a:ext cx="2819400" cy="369332"/>
          </a:xfrm>
          <a:prstGeom prst="rect">
            <a:avLst/>
          </a:prstGeom>
          <a:noFill/>
          <a:ln w="9525">
            <a:noFill/>
            <a:miter lim="800000"/>
            <a:headEnd/>
            <a:tailEnd/>
          </a:ln>
          <a:effectLst/>
        </p:spPr>
        <p:txBody>
          <a:bodyPr>
            <a:spAutoFit/>
          </a:bodyPr>
          <a:lstStyle/>
          <a:p>
            <a:pPr>
              <a:spcBef>
                <a:spcPct val="50000"/>
              </a:spcBef>
            </a:pPr>
            <a:r>
              <a:rPr lang="en-GB">
                <a:solidFill>
                  <a:srgbClr val="0000FF"/>
                </a:solidFill>
                <a:latin typeface="Arial Unicode MS" pitchFamily="34" charset="-128"/>
              </a:rPr>
              <a:t>Blocks World</a:t>
            </a:r>
          </a:p>
        </p:txBody>
      </p:sp>
      <p:sp>
        <p:nvSpPr>
          <p:cNvPr id="119822" name="Rectangle 14"/>
          <p:cNvSpPr>
            <a:spLocks noChangeArrowheads="1"/>
          </p:cNvSpPr>
          <p:nvPr/>
        </p:nvSpPr>
        <p:spPr bwMode="auto">
          <a:xfrm>
            <a:off x="4648200" y="2133600"/>
            <a:ext cx="533400" cy="533400"/>
          </a:xfrm>
          <a:prstGeom prst="rect">
            <a:avLst/>
          </a:prstGeom>
          <a:noFill/>
          <a:ln w="12700">
            <a:solidFill>
              <a:schemeClr val="tx1"/>
            </a:solidFill>
            <a:miter lim="800000"/>
            <a:headEnd/>
            <a:tailEnd/>
          </a:ln>
          <a:effectLst/>
        </p:spPr>
        <p:txBody>
          <a:bodyPr wrap="none" anchor="ctr"/>
          <a:lstStyle/>
          <a:p>
            <a:pPr algn="ctr"/>
            <a:r>
              <a:rPr lang="en-GB">
                <a:latin typeface="Arial Unicode MS" pitchFamily="34" charset="-128"/>
              </a:rPr>
              <a:t>A</a:t>
            </a:r>
          </a:p>
        </p:txBody>
      </p:sp>
      <p:sp>
        <p:nvSpPr>
          <p:cNvPr id="119823" name="Rectangle 15"/>
          <p:cNvSpPr>
            <a:spLocks noChangeArrowheads="1"/>
          </p:cNvSpPr>
          <p:nvPr/>
        </p:nvSpPr>
        <p:spPr bwMode="auto">
          <a:xfrm>
            <a:off x="7086600" y="2133600"/>
            <a:ext cx="533400" cy="533400"/>
          </a:xfrm>
          <a:prstGeom prst="rect">
            <a:avLst/>
          </a:prstGeom>
          <a:noFill/>
          <a:ln w="12700">
            <a:solidFill>
              <a:schemeClr val="tx1"/>
            </a:solidFill>
            <a:miter lim="800000"/>
            <a:headEnd/>
            <a:tailEnd/>
          </a:ln>
          <a:effectLst/>
        </p:spPr>
        <p:txBody>
          <a:bodyPr wrap="none" anchor="ctr"/>
          <a:lstStyle/>
          <a:p>
            <a:pPr algn="ctr"/>
            <a:r>
              <a:rPr lang="en-GB">
                <a:latin typeface="Arial Unicode MS" pitchFamily="34" charset="-128"/>
              </a:rPr>
              <a:t>D</a:t>
            </a:r>
          </a:p>
        </p:txBody>
      </p:sp>
      <p:sp>
        <p:nvSpPr>
          <p:cNvPr id="119824" name="Text Box 16"/>
          <p:cNvSpPr txBox="1">
            <a:spLocks noChangeArrowheads="1"/>
          </p:cNvSpPr>
          <p:nvPr/>
        </p:nvSpPr>
        <p:spPr bwMode="auto">
          <a:xfrm>
            <a:off x="2590800" y="4876801"/>
            <a:ext cx="7315200" cy="1616075"/>
          </a:xfrm>
          <a:prstGeom prst="rect">
            <a:avLst/>
          </a:prstGeom>
          <a:noFill/>
          <a:ln w="9525">
            <a:noFill/>
            <a:miter lim="800000"/>
            <a:headEnd/>
            <a:tailEnd/>
          </a:ln>
          <a:effectLst/>
        </p:spPr>
        <p:txBody>
          <a:bodyPr>
            <a:spAutoFit/>
          </a:bodyPr>
          <a:lstStyle/>
          <a:p>
            <a:r>
              <a:rPr lang="en-GB" sz="2000">
                <a:solidFill>
                  <a:srgbClr val="0000FF"/>
                </a:solidFill>
                <a:latin typeface="Arial Unicode MS" pitchFamily="34" charset="-128"/>
              </a:rPr>
              <a:t>Global heuristic</a:t>
            </a:r>
            <a:r>
              <a:rPr lang="en-GB" sz="2000">
                <a:latin typeface="Arial Unicode MS" pitchFamily="34" charset="-128"/>
              </a:rPr>
              <a:t>: </a:t>
            </a:r>
          </a:p>
          <a:p>
            <a:r>
              <a:rPr lang="en-GB" sz="2000">
                <a:latin typeface="Arial Unicode MS" pitchFamily="34" charset="-128"/>
              </a:rPr>
              <a:t>For each block that has the correct support structure: </a:t>
            </a:r>
            <a:r>
              <a:rPr lang="en-GB" sz="2000">
                <a:solidFill>
                  <a:srgbClr val="FF0000"/>
                </a:solidFill>
                <a:latin typeface="Arial Unicode MS" pitchFamily="34" charset="-128"/>
              </a:rPr>
              <a:t>+1</a:t>
            </a:r>
            <a:r>
              <a:rPr lang="en-GB" sz="2000">
                <a:solidFill>
                  <a:srgbClr val="FF9900"/>
                </a:solidFill>
                <a:latin typeface="Arial Unicode MS" pitchFamily="34" charset="-128"/>
              </a:rPr>
              <a:t> </a:t>
            </a:r>
            <a:r>
              <a:rPr lang="en-GB" sz="2000">
                <a:latin typeface="Arial Unicode MS" pitchFamily="34" charset="-128"/>
              </a:rPr>
              <a:t>to 			</a:t>
            </a:r>
            <a:r>
              <a:rPr lang="en-GB" sz="2000">
                <a:solidFill>
                  <a:srgbClr val="A50021"/>
                </a:solidFill>
                <a:latin typeface="Arial Unicode MS" pitchFamily="34" charset="-128"/>
              </a:rPr>
              <a:t>every block in the support structure</a:t>
            </a:r>
            <a:r>
              <a:rPr lang="en-GB" sz="2000">
                <a:latin typeface="Arial Unicode MS" pitchFamily="34" charset="-128"/>
              </a:rPr>
              <a:t>. </a:t>
            </a:r>
          </a:p>
          <a:p>
            <a:r>
              <a:rPr lang="en-GB" sz="2000">
                <a:latin typeface="Arial Unicode MS" pitchFamily="34" charset="-128"/>
              </a:rPr>
              <a:t>For each block that has a wrong support structure: </a:t>
            </a:r>
            <a:r>
              <a:rPr lang="en-GB" sz="2000">
                <a:solidFill>
                  <a:srgbClr val="FF0000"/>
                </a:solidFill>
                <a:latin typeface="Symbol" pitchFamily="18" charset="2"/>
              </a:rPr>
              <a:t>-</a:t>
            </a:r>
            <a:r>
              <a:rPr lang="en-GB" sz="2000">
                <a:solidFill>
                  <a:srgbClr val="FF0000"/>
                </a:solidFill>
                <a:latin typeface="Arial Unicode MS" pitchFamily="34" charset="-128"/>
              </a:rPr>
              <a:t>1</a:t>
            </a:r>
            <a:r>
              <a:rPr lang="en-GB" sz="2000">
                <a:solidFill>
                  <a:srgbClr val="FF9900"/>
                </a:solidFill>
                <a:latin typeface="Arial Unicode MS" pitchFamily="34" charset="-128"/>
              </a:rPr>
              <a:t> </a:t>
            </a:r>
            <a:r>
              <a:rPr lang="en-GB" sz="2000">
                <a:latin typeface="Arial Unicode MS" pitchFamily="34" charset="-128"/>
              </a:rPr>
              <a:t>to </a:t>
            </a:r>
          </a:p>
          <a:p>
            <a:r>
              <a:rPr lang="en-GB" sz="2000">
                <a:latin typeface="Arial Unicode MS" pitchFamily="34" charset="-128"/>
              </a:rPr>
              <a:t>			</a:t>
            </a:r>
            <a:r>
              <a:rPr lang="en-GB" sz="2000">
                <a:solidFill>
                  <a:srgbClr val="A50021"/>
                </a:solidFill>
                <a:latin typeface="Arial Unicode MS" pitchFamily="34" charset="-128"/>
              </a:rPr>
              <a:t>every block in the support structure</a:t>
            </a:r>
            <a:r>
              <a:rPr lang="en-GB" sz="2000">
                <a:latin typeface="Arial Unicode MS" pitchFamily="34" charset="-128"/>
              </a:rPr>
              <a:t>. </a:t>
            </a:r>
          </a:p>
        </p:txBody>
      </p:sp>
      <p:sp>
        <p:nvSpPr>
          <p:cNvPr id="119825" name="Text Box 17"/>
          <p:cNvSpPr txBox="1">
            <a:spLocks noChangeArrowheads="1"/>
          </p:cNvSpPr>
          <p:nvPr/>
        </p:nvSpPr>
        <p:spPr bwMode="auto">
          <a:xfrm>
            <a:off x="3733800" y="2438400"/>
            <a:ext cx="609600" cy="369332"/>
          </a:xfrm>
          <a:prstGeom prst="rect">
            <a:avLst/>
          </a:prstGeom>
          <a:noFill/>
          <a:ln w="9525">
            <a:noFill/>
            <a:miter lim="800000"/>
            <a:headEnd/>
            <a:tailEnd/>
          </a:ln>
          <a:effectLst/>
        </p:spPr>
        <p:txBody>
          <a:bodyPr>
            <a:spAutoFit/>
          </a:bodyPr>
          <a:lstStyle/>
          <a:p>
            <a:pPr>
              <a:spcBef>
                <a:spcPct val="50000"/>
              </a:spcBef>
            </a:pPr>
            <a:r>
              <a:rPr lang="en-GB">
                <a:solidFill>
                  <a:srgbClr val="FF0000"/>
                </a:solidFill>
                <a:latin typeface="Symbol" pitchFamily="18" charset="2"/>
              </a:rPr>
              <a:t>-</a:t>
            </a:r>
            <a:r>
              <a:rPr lang="en-GB">
                <a:solidFill>
                  <a:srgbClr val="FF0000"/>
                </a:solidFill>
                <a:latin typeface="Arial Unicode MS" pitchFamily="34" charset="-128"/>
              </a:rPr>
              <a:t>6</a:t>
            </a:r>
          </a:p>
        </p:txBody>
      </p:sp>
      <p:sp>
        <p:nvSpPr>
          <p:cNvPr id="119826" name="Text Box 18"/>
          <p:cNvSpPr txBox="1">
            <a:spLocks noChangeArrowheads="1"/>
          </p:cNvSpPr>
          <p:nvPr/>
        </p:nvSpPr>
        <p:spPr bwMode="auto">
          <a:xfrm>
            <a:off x="6324600" y="2438400"/>
            <a:ext cx="457200" cy="369332"/>
          </a:xfrm>
          <a:prstGeom prst="rect">
            <a:avLst/>
          </a:prstGeom>
          <a:noFill/>
          <a:ln w="9525">
            <a:noFill/>
            <a:miter lim="800000"/>
            <a:headEnd/>
            <a:tailEnd/>
          </a:ln>
          <a:effectLst/>
        </p:spPr>
        <p:txBody>
          <a:bodyPr>
            <a:spAutoFit/>
          </a:bodyPr>
          <a:lstStyle/>
          <a:p>
            <a:pPr>
              <a:spcBef>
                <a:spcPct val="50000"/>
              </a:spcBef>
            </a:pPr>
            <a:r>
              <a:rPr lang="en-GB">
                <a:solidFill>
                  <a:srgbClr val="FF0000"/>
                </a:solidFill>
                <a:latin typeface="Arial Unicode MS" pitchFamily="34" charset="-128"/>
              </a:rPr>
              <a:t>6</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15" name="Ink 14">
                <a:extLst>
                  <a:ext uri="{FF2B5EF4-FFF2-40B4-BE49-F238E27FC236}">
                    <a16:creationId xmlns:a16="http://schemas.microsoft.com/office/drawing/2014/main" id="{9ACECCF6-0386-43E1-A26D-4C915EAE4D9B}"/>
                  </a:ext>
                </a:extLst>
              </p14:cNvPr>
              <p14:cNvContentPartPr/>
              <p14:nvPr/>
            </p14:nvContentPartPr>
            <p14:xfrm>
              <a:off x="8049764" y="1778095"/>
              <a:ext cx="369360" cy="169200"/>
            </p14:xfrm>
          </p:contentPart>
        </mc:Choice>
        <mc:Fallback xmlns="">
          <p:pic>
            <p:nvPicPr>
              <p:cNvPr id="15" name="Ink 14">
                <a:extLst>
                  <a:ext uri="{FF2B5EF4-FFF2-40B4-BE49-F238E27FC236}">
                    <a16:creationId xmlns:a16="http://schemas.microsoft.com/office/drawing/2014/main" id="{9ACECCF6-0386-43E1-A26D-4C915EAE4D9B}"/>
                  </a:ext>
                </a:extLst>
              </p:cNvPr>
              <p:cNvPicPr/>
              <p:nvPr/>
            </p:nvPicPr>
            <p:blipFill>
              <a:blip r:embed="rId3"/>
              <a:stretch>
                <a:fillRect/>
              </a:stretch>
            </p:blipFill>
            <p:spPr>
              <a:xfrm>
                <a:off x="8031764" y="1760095"/>
                <a:ext cx="405000" cy="20484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7" name="Ink 16">
                <a:extLst>
                  <a:ext uri="{FF2B5EF4-FFF2-40B4-BE49-F238E27FC236}">
                    <a16:creationId xmlns:a16="http://schemas.microsoft.com/office/drawing/2014/main" id="{35348B39-CC45-48D6-A987-ED7677CDADBD}"/>
                  </a:ext>
                </a:extLst>
              </p14:cNvPr>
              <p14:cNvContentPartPr/>
              <p14:nvPr/>
            </p14:nvContentPartPr>
            <p14:xfrm>
              <a:off x="7621724" y="332335"/>
              <a:ext cx="3030840" cy="1218600"/>
            </p14:xfrm>
          </p:contentPart>
        </mc:Choice>
        <mc:Fallback xmlns="">
          <p:pic>
            <p:nvPicPr>
              <p:cNvPr id="17" name="Ink 16">
                <a:extLst>
                  <a:ext uri="{FF2B5EF4-FFF2-40B4-BE49-F238E27FC236}">
                    <a16:creationId xmlns:a16="http://schemas.microsoft.com/office/drawing/2014/main" id="{35348B39-CC45-48D6-A987-ED7677CDADBD}"/>
                  </a:ext>
                </a:extLst>
              </p:cNvPr>
              <p:cNvPicPr/>
              <p:nvPr/>
            </p:nvPicPr>
            <p:blipFill>
              <a:blip r:embed="rId5"/>
              <a:stretch>
                <a:fillRect/>
              </a:stretch>
            </p:blipFill>
            <p:spPr>
              <a:xfrm>
                <a:off x="7603724" y="314335"/>
                <a:ext cx="3066480" cy="12542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6" name="Ink 25">
                <a:extLst>
                  <a:ext uri="{FF2B5EF4-FFF2-40B4-BE49-F238E27FC236}">
                    <a16:creationId xmlns:a16="http://schemas.microsoft.com/office/drawing/2014/main" id="{DC659AEE-3190-4402-97FE-09D92745370D}"/>
                  </a:ext>
                </a:extLst>
              </p14:cNvPr>
              <p14:cNvContentPartPr/>
              <p14:nvPr/>
            </p14:nvContentPartPr>
            <p14:xfrm>
              <a:off x="8873084" y="2126575"/>
              <a:ext cx="1192680" cy="929520"/>
            </p14:xfrm>
          </p:contentPart>
        </mc:Choice>
        <mc:Fallback xmlns="">
          <p:pic>
            <p:nvPicPr>
              <p:cNvPr id="26" name="Ink 25">
                <a:extLst>
                  <a:ext uri="{FF2B5EF4-FFF2-40B4-BE49-F238E27FC236}">
                    <a16:creationId xmlns:a16="http://schemas.microsoft.com/office/drawing/2014/main" id="{DC659AEE-3190-4402-97FE-09D92745370D}"/>
                  </a:ext>
                </a:extLst>
              </p:cNvPr>
              <p:cNvPicPr/>
              <p:nvPr/>
            </p:nvPicPr>
            <p:blipFill>
              <a:blip r:embed="rId7"/>
              <a:stretch>
                <a:fillRect/>
              </a:stretch>
            </p:blipFill>
            <p:spPr>
              <a:xfrm>
                <a:off x="8855084" y="2108575"/>
                <a:ext cx="1228320" cy="9651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34" name="Ink 33">
                <a:extLst>
                  <a:ext uri="{FF2B5EF4-FFF2-40B4-BE49-F238E27FC236}">
                    <a16:creationId xmlns:a16="http://schemas.microsoft.com/office/drawing/2014/main" id="{1CF794D9-D30F-4AD7-95EF-09FE78AEA974}"/>
                  </a:ext>
                </a:extLst>
              </p14:cNvPr>
              <p14:cNvContentPartPr/>
              <p14:nvPr/>
            </p14:nvContentPartPr>
            <p14:xfrm>
              <a:off x="7758164" y="3467215"/>
              <a:ext cx="1884960" cy="775800"/>
            </p14:xfrm>
          </p:contentPart>
        </mc:Choice>
        <mc:Fallback xmlns="">
          <p:pic>
            <p:nvPicPr>
              <p:cNvPr id="34" name="Ink 33">
                <a:extLst>
                  <a:ext uri="{FF2B5EF4-FFF2-40B4-BE49-F238E27FC236}">
                    <a16:creationId xmlns:a16="http://schemas.microsoft.com/office/drawing/2014/main" id="{1CF794D9-D30F-4AD7-95EF-09FE78AEA974}"/>
                  </a:ext>
                </a:extLst>
              </p:cNvPr>
              <p:cNvPicPr/>
              <p:nvPr/>
            </p:nvPicPr>
            <p:blipFill>
              <a:blip r:embed="rId9"/>
              <a:stretch>
                <a:fillRect/>
              </a:stretch>
            </p:blipFill>
            <p:spPr>
              <a:xfrm>
                <a:off x="7740164" y="3449215"/>
                <a:ext cx="1920600" cy="8114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38" name="Ink 37">
                <a:extLst>
                  <a:ext uri="{FF2B5EF4-FFF2-40B4-BE49-F238E27FC236}">
                    <a16:creationId xmlns:a16="http://schemas.microsoft.com/office/drawing/2014/main" id="{3C85B539-2911-4D69-9DB7-59BE918BDF33}"/>
                  </a:ext>
                </a:extLst>
              </p14:cNvPr>
              <p14:cNvContentPartPr/>
              <p14:nvPr/>
            </p14:nvContentPartPr>
            <p14:xfrm>
              <a:off x="7734764" y="2347255"/>
              <a:ext cx="871200" cy="416520"/>
            </p14:xfrm>
          </p:contentPart>
        </mc:Choice>
        <mc:Fallback xmlns="">
          <p:pic>
            <p:nvPicPr>
              <p:cNvPr id="38" name="Ink 37">
                <a:extLst>
                  <a:ext uri="{FF2B5EF4-FFF2-40B4-BE49-F238E27FC236}">
                    <a16:creationId xmlns:a16="http://schemas.microsoft.com/office/drawing/2014/main" id="{3C85B539-2911-4D69-9DB7-59BE918BDF33}"/>
                  </a:ext>
                </a:extLst>
              </p:cNvPr>
              <p:cNvPicPr/>
              <p:nvPr/>
            </p:nvPicPr>
            <p:blipFill>
              <a:blip r:embed="rId11"/>
              <a:stretch>
                <a:fillRect/>
              </a:stretch>
            </p:blipFill>
            <p:spPr>
              <a:xfrm>
                <a:off x="7716764" y="2329255"/>
                <a:ext cx="906840" cy="4521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39" name="Ink 38">
                <a:extLst>
                  <a:ext uri="{FF2B5EF4-FFF2-40B4-BE49-F238E27FC236}">
                    <a16:creationId xmlns:a16="http://schemas.microsoft.com/office/drawing/2014/main" id="{B2BAE4D6-20BE-47A5-A8D0-A4E3D4C4A5B4}"/>
                  </a:ext>
                </a:extLst>
              </p14:cNvPr>
              <p14:cNvContentPartPr/>
              <p14:nvPr/>
            </p14:nvContentPartPr>
            <p14:xfrm>
              <a:off x="9642044" y="3980575"/>
              <a:ext cx="12600" cy="27720"/>
            </p14:xfrm>
          </p:contentPart>
        </mc:Choice>
        <mc:Fallback xmlns="">
          <p:pic>
            <p:nvPicPr>
              <p:cNvPr id="39" name="Ink 38">
                <a:extLst>
                  <a:ext uri="{FF2B5EF4-FFF2-40B4-BE49-F238E27FC236}">
                    <a16:creationId xmlns:a16="http://schemas.microsoft.com/office/drawing/2014/main" id="{B2BAE4D6-20BE-47A5-A8D0-A4E3D4C4A5B4}"/>
                  </a:ext>
                </a:extLst>
              </p:cNvPr>
              <p:cNvPicPr/>
              <p:nvPr/>
            </p:nvPicPr>
            <p:blipFill>
              <a:blip r:embed="rId13"/>
              <a:stretch>
                <a:fillRect/>
              </a:stretch>
            </p:blipFill>
            <p:spPr>
              <a:xfrm>
                <a:off x="9624044" y="3962575"/>
                <a:ext cx="4824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49" name="Ink 48">
                <a:extLst>
                  <a:ext uri="{FF2B5EF4-FFF2-40B4-BE49-F238E27FC236}">
                    <a16:creationId xmlns:a16="http://schemas.microsoft.com/office/drawing/2014/main" id="{F86BE25C-DCC4-4D4E-B843-C4A607E431A2}"/>
                  </a:ext>
                </a:extLst>
              </p14:cNvPr>
              <p14:cNvContentPartPr/>
              <p14:nvPr/>
            </p14:nvContentPartPr>
            <p14:xfrm>
              <a:off x="7965884" y="4460095"/>
              <a:ext cx="1614960" cy="832320"/>
            </p14:xfrm>
          </p:contentPart>
        </mc:Choice>
        <mc:Fallback xmlns="">
          <p:pic>
            <p:nvPicPr>
              <p:cNvPr id="49" name="Ink 48">
                <a:extLst>
                  <a:ext uri="{FF2B5EF4-FFF2-40B4-BE49-F238E27FC236}">
                    <a16:creationId xmlns:a16="http://schemas.microsoft.com/office/drawing/2014/main" id="{F86BE25C-DCC4-4D4E-B843-C4A607E431A2}"/>
                  </a:ext>
                </a:extLst>
              </p:cNvPr>
              <p:cNvPicPr/>
              <p:nvPr/>
            </p:nvPicPr>
            <p:blipFill>
              <a:blip r:embed="rId15"/>
              <a:stretch>
                <a:fillRect/>
              </a:stretch>
            </p:blipFill>
            <p:spPr>
              <a:xfrm>
                <a:off x="7947884" y="4442095"/>
                <a:ext cx="1650600" cy="8679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64" name="Ink 63">
                <a:extLst>
                  <a:ext uri="{FF2B5EF4-FFF2-40B4-BE49-F238E27FC236}">
                    <a16:creationId xmlns:a16="http://schemas.microsoft.com/office/drawing/2014/main" id="{C418E93B-E96C-4107-BF28-9442600341F7}"/>
                  </a:ext>
                </a:extLst>
              </p14:cNvPr>
              <p14:cNvContentPartPr/>
              <p14:nvPr/>
            </p14:nvContentPartPr>
            <p14:xfrm>
              <a:off x="7718204" y="5313295"/>
              <a:ext cx="1566000" cy="775800"/>
            </p14:xfrm>
          </p:contentPart>
        </mc:Choice>
        <mc:Fallback xmlns="">
          <p:pic>
            <p:nvPicPr>
              <p:cNvPr id="64" name="Ink 63">
                <a:extLst>
                  <a:ext uri="{FF2B5EF4-FFF2-40B4-BE49-F238E27FC236}">
                    <a16:creationId xmlns:a16="http://schemas.microsoft.com/office/drawing/2014/main" id="{C418E93B-E96C-4107-BF28-9442600341F7}"/>
                  </a:ext>
                </a:extLst>
              </p:cNvPr>
              <p:cNvPicPr/>
              <p:nvPr/>
            </p:nvPicPr>
            <p:blipFill>
              <a:blip r:embed="rId17"/>
              <a:stretch>
                <a:fillRect/>
              </a:stretch>
            </p:blipFill>
            <p:spPr>
              <a:xfrm>
                <a:off x="7700204" y="5295295"/>
                <a:ext cx="1601640" cy="8114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75" name="Ink 74">
                <a:extLst>
                  <a:ext uri="{FF2B5EF4-FFF2-40B4-BE49-F238E27FC236}">
                    <a16:creationId xmlns:a16="http://schemas.microsoft.com/office/drawing/2014/main" id="{31F3E434-67DF-4CCB-ACBF-9BE7C741035F}"/>
                  </a:ext>
                </a:extLst>
              </p14:cNvPr>
              <p14:cNvContentPartPr/>
              <p14:nvPr/>
            </p14:nvContentPartPr>
            <p14:xfrm>
              <a:off x="6131684" y="5257495"/>
              <a:ext cx="1416600" cy="878040"/>
            </p14:xfrm>
          </p:contentPart>
        </mc:Choice>
        <mc:Fallback xmlns="">
          <p:pic>
            <p:nvPicPr>
              <p:cNvPr id="75" name="Ink 74">
                <a:extLst>
                  <a:ext uri="{FF2B5EF4-FFF2-40B4-BE49-F238E27FC236}">
                    <a16:creationId xmlns:a16="http://schemas.microsoft.com/office/drawing/2014/main" id="{31F3E434-67DF-4CCB-ACBF-9BE7C741035F}"/>
                  </a:ext>
                </a:extLst>
              </p:cNvPr>
              <p:cNvPicPr/>
              <p:nvPr/>
            </p:nvPicPr>
            <p:blipFill>
              <a:blip r:embed="rId19"/>
              <a:stretch>
                <a:fillRect/>
              </a:stretch>
            </p:blipFill>
            <p:spPr>
              <a:xfrm>
                <a:off x="6113684" y="5239495"/>
                <a:ext cx="1452240" cy="913680"/>
              </a:xfrm>
              <a:prstGeom prst="rect">
                <a:avLst/>
              </a:prstGeom>
            </p:spPr>
          </p:pic>
        </mc:Fallback>
      </mc:AlternateContent>
    </p:spTree>
    <p:extLst>
      <p:ext uri="{BB962C8B-B14F-4D97-AF65-F5344CB8AC3E}">
        <p14:creationId xmlns:p14="http://schemas.microsoft.com/office/powerpoint/2010/main" val="3004806841"/>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Slide Number Placeholder 5"/>
          <p:cNvSpPr>
            <a:spLocks noGrp="1"/>
          </p:cNvSpPr>
          <p:nvPr>
            <p:ph type="sldNum" sz="quarter" idx="12"/>
          </p:nvPr>
        </p:nvSpPr>
        <p:spPr/>
        <p:txBody>
          <a:bodyPr/>
          <a:lstStyle/>
          <a:p>
            <a:fld id="{9B0EF0EF-73A9-4700-A5C5-C61D19C071C4}" type="slidenum">
              <a:rPr lang="en-GB"/>
              <a:pPr/>
              <a:t>140</a:t>
            </a:fld>
            <a:endParaRPr lang="en-GB"/>
          </a:p>
        </p:txBody>
      </p:sp>
      <p:sp>
        <p:nvSpPr>
          <p:cNvPr id="120834" name="Rectangle 2"/>
          <p:cNvSpPr>
            <a:spLocks noGrp="1" noChangeArrowheads="1"/>
          </p:cNvSpPr>
          <p:nvPr>
            <p:ph type="title"/>
          </p:nvPr>
        </p:nvSpPr>
        <p:spPr/>
        <p:txBody>
          <a:bodyPr/>
          <a:lstStyle/>
          <a:p>
            <a:r>
              <a:rPr lang="en-GB"/>
              <a:t>Hill Climbing: Disadvantages</a:t>
            </a:r>
          </a:p>
        </p:txBody>
      </p:sp>
      <p:sp>
        <p:nvSpPr>
          <p:cNvPr id="120835" name="Rectangle 3"/>
          <p:cNvSpPr>
            <a:spLocks noChangeArrowheads="1"/>
          </p:cNvSpPr>
          <p:nvPr/>
        </p:nvSpPr>
        <p:spPr bwMode="auto">
          <a:xfrm>
            <a:off x="2819400" y="5334000"/>
            <a:ext cx="533400" cy="533400"/>
          </a:xfrm>
          <a:prstGeom prst="rect">
            <a:avLst/>
          </a:prstGeom>
          <a:noFill/>
          <a:ln w="12700">
            <a:solidFill>
              <a:schemeClr val="tx1"/>
            </a:solidFill>
            <a:miter lim="800000"/>
            <a:headEnd/>
            <a:tailEnd/>
          </a:ln>
          <a:effectLst/>
        </p:spPr>
        <p:txBody>
          <a:bodyPr wrap="none" anchor="ctr"/>
          <a:lstStyle/>
          <a:p>
            <a:pPr algn="ctr"/>
            <a:r>
              <a:rPr lang="en-GB">
                <a:latin typeface="Arial Unicode MS" pitchFamily="34" charset="-128"/>
              </a:rPr>
              <a:t>B</a:t>
            </a:r>
          </a:p>
        </p:txBody>
      </p:sp>
      <p:sp>
        <p:nvSpPr>
          <p:cNvPr id="120836" name="Rectangle 4"/>
          <p:cNvSpPr>
            <a:spLocks noChangeArrowheads="1"/>
          </p:cNvSpPr>
          <p:nvPr/>
        </p:nvSpPr>
        <p:spPr bwMode="auto">
          <a:xfrm>
            <a:off x="2819400" y="4800600"/>
            <a:ext cx="533400" cy="533400"/>
          </a:xfrm>
          <a:prstGeom prst="rect">
            <a:avLst/>
          </a:prstGeom>
          <a:noFill/>
          <a:ln w="12700">
            <a:solidFill>
              <a:schemeClr val="tx1"/>
            </a:solidFill>
            <a:miter lim="800000"/>
            <a:headEnd/>
            <a:tailEnd/>
          </a:ln>
          <a:effectLst/>
        </p:spPr>
        <p:txBody>
          <a:bodyPr wrap="none" anchor="ctr"/>
          <a:lstStyle/>
          <a:p>
            <a:pPr algn="ctr"/>
            <a:r>
              <a:rPr lang="en-GB">
                <a:latin typeface="Arial Unicode MS" pitchFamily="34" charset="-128"/>
              </a:rPr>
              <a:t>C</a:t>
            </a:r>
          </a:p>
        </p:txBody>
      </p:sp>
      <p:sp>
        <p:nvSpPr>
          <p:cNvPr id="120837" name="Rectangle 5"/>
          <p:cNvSpPr>
            <a:spLocks noChangeArrowheads="1"/>
          </p:cNvSpPr>
          <p:nvPr/>
        </p:nvSpPr>
        <p:spPr bwMode="auto">
          <a:xfrm>
            <a:off x="2819400" y="4267200"/>
            <a:ext cx="533400" cy="533400"/>
          </a:xfrm>
          <a:prstGeom prst="rect">
            <a:avLst/>
          </a:prstGeom>
          <a:noFill/>
          <a:ln w="12700">
            <a:solidFill>
              <a:schemeClr val="tx1"/>
            </a:solidFill>
            <a:miter lim="800000"/>
            <a:headEnd/>
            <a:tailEnd/>
          </a:ln>
          <a:effectLst/>
        </p:spPr>
        <p:txBody>
          <a:bodyPr wrap="none" anchor="ctr"/>
          <a:lstStyle/>
          <a:p>
            <a:pPr algn="ctr"/>
            <a:r>
              <a:rPr lang="en-GB">
                <a:latin typeface="Arial Unicode MS" pitchFamily="34" charset="-128"/>
              </a:rPr>
              <a:t>D</a:t>
            </a:r>
          </a:p>
        </p:txBody>
      </p:sp>
      <p:sp>
        <p:nvSpPr>
          <p:cNvPr id="120838" name="Line 6"/>
          <p:cNvSpPr>
            <a:spLocks noChangeShapeType="1"/>
          </p:cNvSpPr>
          <p:nvPr/>
        </p:nvSpPr>
        <p:spPr bwMode="auto">
          <a:xfrm>
            <a:off x="2514601" y="5867401"/>
            <a:ext cx="1947863" cy="4763"/>
          </a:xfrm>
          <a:prstGeom prst="line">
            <a:avLst/>
          </a:prstGeom>
          <a:noFill/>
          <a:ln w="19050">
            <a:solidFill>
              <a:schemeClr val="tx1"/>
            </a:solidFill>
            <a:round/>
            <a:headEnd/>
            <a:tailEnd/>
          </a:ln>
          <a:effectLst/>
        </p:spPr>
        <p:txBody>
          <a:bodyPr/>
          <a:lstStyle/>
          <a:p>
            <a:endParaRPr lang="fa-IR"/>
          </a:p>
        </p:txBody>
      </p:sp>
      <p:sp>
        <p:nvSpPr>
          <p:cNvPr id="120839" name="Rectangle 7"/>
          <p:cNvSpPr>
            <a:spLocks noChangeArrowheads="1"/>
          </p:cNvSpPr>
          <p:nvPr/>
        </p:nvSpPr>
        <p:spPr bwMode="auto">
          <a:xfrm>
            <a:off x="2819400" y="3733800"/>
            <a:ext cx="533400" cy="533400"/>
          </a:xfrm>
          <a:prstGeom prst="rect">
            <a:avLst/>
          </a:prstGeom>
          <a:noFill/>
          <a:ln w="12700">
            <a:solidFill>
              <a:schemeClr val="tx1"/>
            </a:solidFill>
            <a:miter lim="800000"/>
            <a:headEnd/>
            <a:tailEnd/>
          </a:ln>
          <a:effectLst/>
        </p:spPr>
        <p:txBody>
          <a:bodyPr wrap="none" anchor="ctr"/>
          <a:lstStyle/>
          <a:p>
            <a:pPr algn="ctr"/>
            <a:r>
              <a:rPr lang="en-GB">
                <a:latin typeface="Arial Unicode MS" pitchFamily="34" charset="-128"/>
              </a:rPr>
              <a:t>A</a:t>
            </a:r>
          </a:p>
        </p:txBody>
      </p:sp>
      <p:sp>
        <p:nvSpPr>
          <p:cNvPr id="120840" name="Rectangle 8"/>
          <p:cNvSpPr>
            <a:spLocks noChangeArrowheads="1"/>
          </p:cNvSpPr>
          <p:nvPr/>
        </p:nvSpPr>
        <p:spPr bwMode="auto">
          <a:xfrm>
            <a:off x="5181600" y="5334000"/>
            <a:ext cx="533400" cy="533400"/>
          </a:xfrm>
          <a:prstGeom prst="rect">
            <a:avLst/>
          </a:prstGeom>
          <a:noFill/>
          <a:ln w="12700">
            <a:solidFill>
              <a:schemeClr val="tx1"/>
            </a:solidFill>
            <a:miter lim="800000"/>
            <a:headEnd/>
            <a:tailEnd/>
          </a:ln>
          <a:effectLst/>
        </p:spPr>
        <p:txBody>
          <a:bodyPr wrap="none" anchor="ctr"/>
          <a:lstStyle/>
          <a:p>
            <a:pPr algn="ctr"/>
            <a:r>
              <a:rPr lang="en-GB">
                <a:latin typeface="Arial Unicode MS" pitchFamily="34" charset="-128"/>
              </a:rPr>
              <a:t>B</a:t>
            </a:r>
          </a:p>
        </p:txBody>
      </p:sp>
      <p:sp>
        <p:nvSpPr>
          <p:cNvPr id="120841" name="Rectangle 9"/>
          <p:cNvSpPr>
            <a:spLocks noChangeArrowheads="1"/>
          </p:cNvSpPr>
          <p:nvPr/>
        </p:nvSpPr>
        <p:spPr bwMode="auto">
          <a:xfrm>
            <a:off x="5181600" y="4800600"/>
            <a:ext cx="533400" cy="533400"/>
          </a:xfrm>
          <a:prstGeom prst="rect">
            <a:avLst/>
          </a:prstGeom>
          <a:noFill/>
          <a:ln w="12700">
            <a:solidFill>
              <a:schemeClr val="tx1"/>
            </a:solidFill>
            <a:miter lim="800000"/>
            <a:headEnd/>
            <a:tailEnd/>
          </a:ln>
          <a:effectLst/>
        </p:spPr>
        <p:txBody>
          <a:bodyPr wrap="none" anchor="ctr"/>
          <a:lstStyle/>
          <a:p>
            <a:pPr algn="ctr"/>
            <a:r>
              <a:rPr lang="en-GB">
                <a:latin typeface="Arial Unicode MS" pitchFamily="34" charset="-128"/>
              </a:rPr>
              <a:t>C</a:t>
            </a:r>
          </a:p>
        </p:txBody>
      </p:sp>
      <p:sp>
        <p:nvSpPr>
          <p:cNvPr id="120842" name="Rectangle 10"/>
          <p:cNvSpPr>
            <a:spLocks noChangeArrowheads="1"/>
          </p:cNvSpPr>
          <p:nvPr/>
        </p:nvSpPr>
        <p:spPr bwMode="auto">
          <a:xfrm>
            <a:off x="5943600" y="4800600"/>
            <a:ext cx="533400" cy="533400"/>
          </a:xfrm>
          <a:prstGeom prst="rect">
            <a:avLst/>
          </a:prstGeom>
          <a:noFill/>
          <a:ln w="12700">
            <a:solidFill>
              <a:schemeClr val="tx1"/>
            </a:solidFill>
            <a:miter lim="800000"/>
            <a:headEnd/>
            <a:tailEnd/>
          </a:ln>
          <a:effectLst/>
        </p:spPr>
        <p:txBody>
          <a:bodyPr wrap="none" anchor="ctr"/>
          <a:lstStyle/>
          <a:p>
            <a:pPr algn="ctr"/>
            <a:r>
              <a:rPr lang="en-GB">
                <a:latin typeface="Arial Unicode MS" pitchFamily="34" charset="-128"/>
              </a:rPr>
              <a:t>D</a:t>
            </a:r>
          </a:p>
        </p:txBody>
      </p:sp>
      <p:sp>
        <p:nvSpPr>
          <p:cNvPr id="120843" name="Line 11"/>
          <p:cNvSpPr>
            <a:spLocks noChangeShapeType="1"/>
          </p:cNvSpPr>
          <p:nvPr/>
        </p:nvSpPr>
        <p:spPr bwMode="auto">
          <a:xfrm>
            <a:off x="4876801" y="5867401"/>
            <a:ext cx="1947863" cy="4763"/>
          </a:xfrm>
          <a:prstGeom prst="line">
            <a:avLst/>
          </a:prstGeom>
          <a:noFill/>
          <a:ln w="19050">
            <a:solidFill>
              <a:schemeClr val="tx1"/>
            </a:solidFill>
            <a:round/>
            <a:headEnd/>
            <a:tailEnd/>
          </a:ln>
          <a:effectLst/>
        </p:spPr>
        <p:txBody>
          <a:bodyPr/>
          <a:lstStyle/>
          <a:p>
            <a:endParaRPr lang="fa-IR"/>
          </a:p>
        </p:txBody>
      </p:sp>
      <p:sp>
        <p:nvSpPr>
          <p:cNvPr id="120844" name="Rectangle 12"/>
          <p:cNvSpPr>
            <a:spLocks noChangeArrowheads="1"/>
          </p:cNvSpPr>
          <p:nvPr/>
        </p:nvSpPr>
        <p:spPr bwMode="auto">
          <a:xfrm>
            <a:off x="5943600" y="5334000"/>
            <a:ext cx="533400" cy="533400"/>
          </a:xfrm>
          <a:prstGeom prst="rect">
            <a:avLst/>
          </a:prstGeom>
          <a:noFill/>
          <a:ln w="12700">
            <a:solidFill>
              <a:schemeClr val="tx1"/>
            </a:solidFill>
            <a:miter lim="800000"/>
            <a:headEnd/>
            <a:tailEnd/>
          </a:ln>
          <a:effectLst/>
        </p:spPr>
        <p:txBody>
          <a:bodyPr wrap="none" anchor="ctr"/>
          <a:lstStyle/>
          <a:p>
            <a:pPr algn="ctr"/>
            <a:r>
              <a:rPr lang="en-GB">
                <a:latin typeface="Arial Unicode MS" pitchFamily="34" charset="-128"/>
              </a:rPr>
              <a:t>A</a:t>
            </a:r>
          </a:p>
        </p:txBody>
      </p:sp>
      <p:sp>
        <p:nvSpPr>
          <p:cNvPr id="120845" name="Rectangle 13"/>
          <p:cNvSpPr>
            <a:spLocks noChangeArrowheads="1"/>
          </p:cNvSpPr>
          <p:nvPr/>
        </p:nvSpPr>
        <p:spPr bwMode="auto">
          <a:xfrm>
            <a:off x="7467600" y="5334000"/>
            <a:ext cx="533400" cy="533400"/>
          </a:xfrm>
          <a:prstGeom prst="rect">
            <a:avLst/>
          </a:prstGeom>
          <a:noFill/>
          <a:ln w="12700">
            <a:solidFill>
              <a:schemeClr val="tx1"/>
            </a:solidFill>
            <a:miter lim="800000"/>
            <a:headEnd/>
            <a:tailEnd/>
          </a:ln>
          <a:effectLst/>
        </p:spPr>
        <p:txBody>
          <a:bodyPr wrap="none" anchor="ctr"/>
          <a:lstStyle/>
          <a:p>
            <a:pPr algn="ctr"/>
            <a:r>
              <a:rPr lang="en-GB">
                <a:latin typeface="Arial Unicode MS" pitchFamily="34" charset="-128"/>
              </a:rPr>
              <a:t>B</a:t>
            </a:r>
          </a:p>
        </p:txBody>
      </p:sp>
      <p:sp>
        <p:nvSpPr>
          <p:cNvPr id="120846" name="Rectangle 14"/>
          <p:cNvSpPr>
            <a:spLocks noChangeArrowheads="1"/>
          </p:cNvSpPr>
          <p:nvPr/>
        </p:nvSpPr>
        <p:spPr bwMode="auto">
          <a:xfrm>
            <a:off x="7467600" y="4800600"/>
            <a:ext cx="533400" cy="533400"/>
          </a:xfrm>
          <a:prstGeom prst="rect">
            <a:avLst/>
          </a:prstGeom>
          <a:noFill/>
          <a:ln w="12700">
            <a:solidFill>
              <a:schemeClr val="tx1"/>
            </a:solidFill>
            <a:miter lim="800000"/>
            <a:headEnd/>
            <a:tailEnd/>
          </a:ln>
          <a:effectLst/>
        </p:spPr>
        <p:txBody>
          <a:bodyPr wrap="none" anchor="ctr"/>
          <a:lstStyle/>
          <a:p>
            <a:pPr algn="ctr"/>
            <a:r>
              <a:rPr lang="en-GB">
                <a:latin typeface="Arial Unicode MS" pitchFamily="34" charset="-128"/>
              </a:rPr>
              <a:t>C</a:t>
            </a:r>
          </a:p>
        </p:txBody>
      </p:sp>
      <p:sp>
        <p:nvSpPr>
          <p:cNvPr id="120847" name="Rectangle 15"/>
          <p:cNvSpPr>
            <a:spLocks noChangeArrowheads="1"/>
          </p:cNvSpPr>
          <p:nvPr/>
        </p:nvSpPr>
        <p:spPr bwMode="auto">
          <a:xfrm>
            <a:off x="8991600" y="5334000"/>
            <a:ext cx="533400" cy="533400"/>
          </a:xfrm>
          <a:prstGeom prst="rect">
            <a:avLst/>
          </a:prstGeom>
          <a:noFill/>
          <a:ln w="12700">
            <a:solidFill>
              <a:schemeClr val="tx1"/>
            </a:solidFill>
            <a:miter lim="800000"/>
            <a:headEnd/>
            <a:tailEnd/>
          </a:ln>
          <a:effectLst/>
        </p:spPr>
        <p:txBody>
          <a:bodyPr wrap="none" anchor="ctr"/>
          <a:lstStyle/>
          <a:p>
            <a:pPr algn="ctr"/>
            <a:r>
              <a:rPr lang="en-GB">
                <a:latin typeface="Arial Unicode MS" pitchFamily="34" charset="-128"/>
              </a:rPr>
              <a:t>D</a:t>
            </a:r>
          </a:p>
        </p:txBody>
      </p:sp>
      <p:sp>
        <p:nvSpPr>
          <p:cNvPr id="120848" name="Line 16"/>
          <p:cNvSpPr>
            <a:spLocks noChangeShapeType="1"/>
          </p:cNvSpPr>
          <p:nvPr/>
        </p:nvSpPr>
        <p:spPr bwMode="auto">
          <a:xfrm>
            <a:off x="7162800" y="5867400"/>
            <a:ext cx="2667000" cy="0"/>
          </a:xfrm>
          <a:prstGeom prst="line">
            <a:avLst/>
          </a:prstGeom>
          <a:noFill/>
          <a:ln w="19050">
            <a:solidFill>
              <a:schemeClr val="tx1"/>
            </a:solidFill>
            <a:round/>
            <a:headEnd/>
            <a:tailEnd/>
          </a:ln>
          <a:effectLst/>
        </p:spPr>
        <p:txBody>
          <a:bodyPr/>
          <a:lstStyle/>
          <a:p>
            <a:endParaRPr lang="fa-IR"/>
          </a:p>
        </p:txBody>
      </p:sp>
      <p:sp>
        <p:nvSpPr>
          <p:cNvPr id="120849" name="Rectangle 17"/>
          <p:cNvSpPr>
            <a:spLocks noChangeArrowheads="1"/>
          </p:cNvSpPr>
          <p:nvPr/>
        </p:nvSpPr>
        <p:spPr bwMode="auto">
          <a:xfrm>
            <a:off x="8229600" y="5334000"/>
            <a:ext cx="533400" cy="533400"/>
          </a:xfrm>
          <a:prstGeom prst="rect">
            <a:avLst/>
          </a:prstGeom>
          <a:noFill/>
          <a:ln w="12700">
            <a:solidFill>
              <a:schemeClr val="tx1"/>
            </a:solidFill>
            <a:miter lim="800000"/>
            <a:headEnd/>
            <a:tailEnd/>
          </a:ln>
          <a:effectLst/>
        </p:spPr>
        <p:txBody>
          <a:bodyPr wrap="none" anchor="ctr"/>
          <a:lstStyle/>
          <a:p>
            <a:pPr algn="ctr"/>
            <a:r>
              <a:rPr lang="en-GB">
                <a:latin typeface="Arial Unicode MS" pitchFamily="34" charset="-128"/>
              </a:rPr>
              <a:t>A</a:t>
            </a:r>
          </a:p>
        </p:txBody>
      </p:sp>
      <p:sp>
        <p:nvSpPr>
          <p:cNvPr id="120850" name="Text Box 18"/>
          <p:cNvSpPr txBox="1">
            <a:spLocks noChangeArrowheads="1"/>
          </p:cNvSpPr>
          <p:nvPr/>
        </p:nvSpPr>
        <p:spPr bwMode="auto">
          <a:xfrm>
            <a:off x="3657600" y="3733800"/>
            <a:ext cx="609600" cy="369332"/>
          </a:xfrm>
          <a:prstGeom prst="rect">
            <a:avLst/>
          </a:prstGeom>
          <a:noFill/>
          <a:ln w="9525">
            <a:noFill/>
            <a:miter lim="800000"/>
            <a:headEnd/>
            <a:tailEnd/>
          </a:ln>
          <a:effectLst/>
        </p:spPr>
        <p:txBody>
          <a:bodyPr>
            <a:spAutoFit/>
          </a:bodyPr>
          <a:lstStyle/>
          <a:p>
            <a:pPr>
              <a:spcBef>
                <a:spcPct val="50000"/>
              </a:spcBef>
            </a:pPr>
            <a:r>
              <a:rPr lang="en-GB">
                <a:solidFill>
                  <a:srgbClr val="FF0000"/>
                </a:solidFill>
                <a:latin typeface="Symbol" pitchFamily="18" charset="2"/>
              </a:rPr>
              <a:t>-</a:t>
            </a:r>
            <a:r>
              <a:rPr lang="en-GB">
                <a:solidFill>
                  <a:srgbClr val="FF0000"/>
                </a:solidFill>
                <a:latin typeface="Arial Unicode MS" pitchFamily="34" charset="-128"/>
              </a:rPr>
              <a:t>6</a:t>
            </a:r>
          </a:p>
        </p:txBody>
      </p:sp>
      <p:sp>
        <p:nvSpPr>
          <p:cNvPr id="120851" name="Text Box 19"/>
          <p:cNvSpPr txBox="1">
            <a:spLocks noChangeArrowheads="1"/>
          </p:cNvSpPr>
          <p:nvPr/>
        </p:nvSpPr>
        <p:spPr bwMode="auto">
          <a:xfrm>
            <a:off x="5943600" y="4114800"/>
            <a:ext cx="533400" cy="369332"/>
          </a:xfrm>
          <a:prstGeom prst="rect">
            <a:avLst/>
          </a:prstGeom>
          <a:noFill/>
          <a:ln w="9525">
            <a:noFill/>
            <a:miter lim="800000"/>
            <a:headEnd/>
            <a:tailEnd/>
          </a:ln>
          <a:effectLst/>
        </p:spPr>
        <p:txBody>
          <a:bodyPr>
            <a:spAutoFit/>
          </a:bodyPr>
          <a:lstStyle/>
          <a:p>
            <a:pPr>
              <a:spcBef>
                <a:spcPct val="50000"/>
              </a:spcBef>
            </a:pPr>
            <a:r>
              <a:rPr lang="en-GB">
                <a:solidFill>
                  <a:srgbClr val="FF0000"/>
                </a:solidFill>
                <a:latin typeface="Symbol" pitchFamily="18" charset="2"/>
              </a:rPr>
              <a:t>-</a:t>
            </a:r>
            <a:r>
              <a:rPr lang="en-GB">
                <a:solidFill>
                  <a:srgbClr val="FF0000"/>
                </a:solidFill>
                <a:latin typeface="Arial Unicode MS" pitchFamily="34" charset="-128"/>
              </a:rPr>
              <a:t>2</a:t>
            </a:r>
          </a:p>
        </p:txBody>
      </p:sp>
      <p:sp>
        <p:nvSpPr>
          <p:cNvPr id="120852" name="Text Box 20"/>
          <p:cNvSpPr txBox="1">
            <a:spLocks noChangeArrowheads="1"/>
          </p:cNvSpPr>
          <p:nvPr/>
        </p:nvSpPr>
        <p:spPr bwMode="auto">
          <a:xfrm>
            <a:off x="8229600" y="4724400"/>
            <a:ext cx="533400" cy="369332"/>
          </a:xfrm>
          <a:prstGeom prst="rect">
            <a:avLst/>
          </a:prstGeom>
          <a:noFill/>
          <a:ln w="9525">
            <a:noFill/>
            <a:miter lim="800000"/>
            <a:headEnd/>
            <a:tailEnd/>
          </a:ln>
          <a:effectLst/>
        </p:spPr>
        <p:txBody>
          <a:bodyPr>
            <a:spAutoFit/>
          </a:bodyPr>
          <a:lstStyle/>
          <a:p>
            <a:pPr>
              <a:spcBef>
                <a:spcPct val="50000"/>
              </a:spcBef>
            </a:pPr>
            <a:r>
              <a:rPr lang="en-GB">
                <a:solidFill>
                  <a:srgbClr val="FF0000"/>
                </a:solidFill>
                <a:latin typeface="Symbol" pitchFamily="18" charset="2"/>
              </a:rPr>
              <a:t>-</a:t>
            </a:r>
            <a:r>
              <a:rPr lang="en-GB">
                <a:solidFill>
                  <a:srgbClr val="FF0000"/>
                </a:solidFill>
                <a:latin typeface="Arial Unicode MS" pitchFamily="34" charset="-128"/>
              </a:rPr>
              <a:t>1</a:t>
            </a:r>
          </a:p>
        </p:txBody>
      </p:sp>
      <p:sp>
        <p:nvSpPr>
          <p:cNvPr id="120853" name="Rectangle 21"/>
          <p:cNvSpPr>
            <a:spLocks noChangeArrowheads="1"/>
          </p:cNvSpPr>
          <p:nvPr/>
        </p:nvSpPr>
        <p:spPr bwMode="auto">
          <a:xfrm>
            <a:off x="5562600" y="3048000"/>
            <a:ext cx="533400" cy="533400"/>
          </a:xfrm>
          <a:prstGeom prst="rect">
            <a:avLst/>
          </a:prstGeom>
          <a:noFill/>
          <a:ln w="12700">
            <a:solidFill>
              <a:schemeClr val="tx1"/>
            </a:solidFill>
            <a:miter lim="800000"/>
            <a:headEnd/>
            <a:tailEnd/>
          </a:ln>
          <a:effectLst/>
        </p:spPr>
        <p:txBody>
          <a:bodyPr wrap="none" anchor="ctr"/>
          <a:lstStyle/>
          <a:p>
            <a:pPr algn="ctr"/>
            <a:r>
              <a:rPr lang="en-GB">
                <a:latin typeface="Arial Unicode MS" pitchFamily="34" charset="-128"/>
              </a:rPr>
              <a:t>B</a:t>
            </a:r>
          </a:p>
        </p:txBody>
      </p:sp>
      <p:sp>
        <p:nvSpPr>
          <p:cNvPr id="120854" name="Rectangle 22"/>
          <p:cNvSpPr>
            <a:spLocks noChangeArrowheads="1"/>
          </p:cNvSpPr>
          <p:nvPr/>
        </p:nvSpPr>
        <p:spPr bwMode="auto">
          <a:xfrm>
            <a:off x="5562600" y="2514600"/>
            <a:ext cx="533400" cy="533400"/>
          </a:xfrm>
          <a:prstGeom prst="rect">
            <a:avLst/>
          </a:prstGeom>
          <a:noFill/>
          <a:ln w="12700">
            <a:solidFill>
              <a:schemeClr val="tx1"/>
            </a:solidFill>
            <a:miter lim="800000"/>
            <a:headEnd/>
            <a:tailEnd/>
          </a:ln>
          <a:effectLst/>
        </p:spPr>
        <p:txBody>
          <a:bodyPr wrap="none" anchor="ctr"/>
          <a:lstStyle/>
          <a:p>
            <a:pPr algn="ctr"/>
            <a:r>
              <a:rPr lang="en-GB">
                <a:latin typeface="Arial Unicode MS" pitchFamily="34" charset="-128"/>
              </a:rPr>
              <a:t>C</a:t>
            </a:r>
          </a:p>
        </p:txBody>
      </p:sp>
      <p:sp>
        <p:nvSpPr>
          <p:cNvPr id="120855" name="Rectangle 23"/>
          <p:cNvSpPr>
            <a:spLocks noChangeArrowheads="1"/>
          </p:cNvSpPr>
          <p:nvPr/>
        </p:nvSpPr>
        <p:spPr bwMode="auto">
          <a:xfrm>
            <a:off x="5562600" y="1981200"/>
            <a:ext cx="533400" cy="533400"/>
          </a:xfrm>
          <a:prstGeom prst="rect">
            <a:avLst/>
          </a:prstGeom>
          <a:noFill/>
          <a:ln w="12700">
            <a:solidFill>
              <a:schemeClr val="tx1"/>
            </a:solidFill>
            <a:miter lim="800000"/>
            <a:headEnd/>
            <a:tailEnd/>
          </a:ln>
          <a:effectLst/>
        </p:spPr>
        <p:txBody>
          <a:bodyPr wrap="none" anchor="ctr"/>
          <a:lstStyle/>
          <a:p>
            <a:pPr algn="ctr"/>
            <a:r>
              <a:rPr lang="en-GB">
                <a:latin typeface="Arial Unicode MS" pitchFamily="34" charset="-128"/>
              </a:rPr>
              <a:t>D</a:t>
            </a:r>
          </a:p>
        </p:txBody>
      </p:sp>
      <p:sp>
        <p:nvSpPr>
          <p:cNvPr id="120856" name="Line 24"/>
          <p:cNvSpPr>
            <a:spLocks noChangeShapeType="1"/>
          </p:cNvSpPr>
          <p:nvPr/>
        </p:nvSpPr>
        <p:spPr bwMode="auto">
          <a:xfrm>
            <a:off x="5257801" y="3581401"/>
            <a:ext cx="1947863" cy="4763"/>
          </a:xfrm>
          <a:prstGeom prst="line">
            <a:avLst/>
          </a:prstGeom>
          <a:noFill/>
          <a:ln w="19050">
            <a:solidFill>
              <a:schemeClr val="tx1"/>
            </a:solidFill>
            <a:round/>
            <a:headEnd/>
            <a:tailEnd/>
          </a:ln>
          <a:effectLst/>
        </p:spPr>
        <p:txBody>
          <a:bodyPr/>
          <a:lstStyle/>
          <a:p>
            <a:endParaRPr lang="fa-IR"/>
          </a:p>
        </p:txBody>
      </p:sp>
      <p:sp>
        <p:nvSpPr>
          <p:cNvPr id="120857" name="Rectangle 25"/>
          <p:cNvSpPr>
            <a:spLocks noChangeArrowheads="1"/>
          </p:cNvSpPr>
          <p:nvPr/>
        </p:nvSpPr>
        <p:spPr bwMode="auto">
          <a:xfrm>
            <a:off x="6324600" y="3048000"/>
            <a:ext cx="533400" cy="533400"/>
          </a:xfrm>
          <a:prstGeom prst="rect">
            <a:avLst/>
          </a:prstGeom>
          <a:noFill/>
          <a:ln w="12700">
            <a:solidFill>
              <a:schemeClr val="tx1"/>
            </a:solidFill>
            <a:miter lim="800000"/>
            <a:headEnd/>
            <a:tailEnd/>
          </a:ln>
          <a:effectLst/>
        </p:spPr>
        <p:txBody>
          <a:bodyPr wrap="none" anchor="ctr"/>
          <a:lstStyle/>
          <a:p>
            <a:pPr algn="ctr"/>
            <a:r>
              <a:rPr lang="en-GB">
                <a:latin typeface="Arial Unicode MS" pitchFamily="34" charset="-128"/>
              </a:rPr>
              <a:t>A</a:t>
            </a:r>
          </a:p>
        </p:txBody>
      </p:sp>
      <p:sp>
        <p:nvSpPr>
          <p:cNvPr id="120858" name="Text Box 26"/>
          <p:cNvSpPr txBox="1">
            <a:spLocks noChangeArrowheads="1"/>
          </p:cNvSpPr>
          <p:nvPr/>
        </p:nvSpPr>
        <p:spPr bwMode="auto">
          <a:xfrm>
            <a:off x="6324600" y="1981200"/>
            <a:ext cx="609600" cy="369332"/>
          </a:xfrm>
          <a:prstGeom prst="rect">
            <a:avLst/>
          </a:prstGeom>
          <a:noFill/>
          <a:ln w="9525">
            <a:noFill/>
            <a:miter lim="800000"/>
            <a:headEnd/>
            <a:tailEnd/>
          </a:ln>
          <a:effectLst/>
        </p:spPr>
        <p:txBody>
          <a:bodyPr>
            <a:spAutoFit/>
          </a:bodyPr>
          <a:lstStyle/>
          <a:p>
            <a:pPr>
              <a:spcBef>
                <a:spcPct val="50000"/>
              </a:spcBef>
            </a:pPr>
            <a:r>
              <a:rPr lang="en-GB">
                <a:solidFill>
                  <a:srgbClr val="FF0000"/>
                </a:solidFill>
                <a:latin typeface="Symbol" pitchFamily="18" charset="2"/>
              </a:rPr>
              <a:t>-</a:t>
            </a:r>
            <a:r>
              <a:rPr lang="en-GB">
                <a:solidFill>
                  <a:srgbClr val="FF0000"/>
                </a:solidFill>
                <a:latin typeface="Arial Unicode MS" pitchFamily="34" charset="-128"/>
              </a:rPr>
              <a:t>3</a:t>
            </a: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p:txBody>
          <a:bodyPr/>
          <a:lstStyle/>
          <a:p>
            <a:pPr eaLnBrk="1" hangingPunct="1"/>
            <a:endParaRPr lang="fa-IR"/>
          </a:p>
        </p:txBody>
      </p:sp>
      <p:sp>
        <p:nvSpPr>
          <p:cNvPr id="169987" name="Rectangle 3"/>
          <p:cNvSpPr>
            <a:spLocks noGrp="1" noChangeArrowheads="1"/>
          </p:cNvSpPr>
          <p:nvPr>
            <p:ph type="body" idx="1"/>
          </p:nvPr>
        </p:nvSpPr>
        <p:spPr/>
        <p:txBody>
          <a:bodyPr/>
          <a:lstStyle/>
          <a:p>
            <a:pPr eaLnBrk="1" hangingPunct="1"/>
            <a:endParaRPr lang="fa-IR"/>
          </a:p>
        </p:txBody>
      </p:sp>
      <p:pic>
        <p:nvPicPr>
          <p:cNvPr id="169988" name="Picture 4"/>
          <p:cNvPicPr>
            <a:picLocks noChangeAspect="1" noChangeArrowheads="1"/>
          </p:cNvPicPr>
          <p:nvPr/>
        </p:nvPicPr>
        <p:blipFill>
          <a:blip r:embed="rId2"/>
          <a:srcRect/>
          <a:stretch>
            <a:fillRect/>
          </a:stretch>
        </p:blipFill>
        <p:spPr bwMode="auto">
          <a:xfrm>
            <a:off x="2566988" y="1412875"/>
            <a:ext cx="7416800" cy="4808538"/>
          </a:xfrm>
          <a:prstGeom prst="rect">
            <a:avLst/>
          </a:prstGeom>
          <a:noFill/>
          <a:ln w="9525">
            <a:noFill/>
            <a:miter lim="800000"/>
            <a:headEnd/>
            <a:tailEnd/>
          </a:ln>
        </p:spPr>
      </p:pic>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p:txBody>
          <a:bodyPr/>
          <a:lstStyle/>
          <a:p>
            <a:pPr eaLnBrk="1" hangingPunct="1"/>
            <a:endParaRPr lang="fa-IR"/>
          </a:p>
        </p:txBody>
      </p:sp>
      <p:sp>
        <p:nvSpPr>
          <p:cNvPr id="171011" name="Rectangle 3"/>
          <p:cNvSpPr>
            <a:spLocks noGrp="1" noChangeArrowheads="1"/>
          </p:cNvSpPr>
          <p:nvPr>
            <p:ph type="body" idx="1"/>
          </p:nvPr>
        </p:nvSpPr>
        <p:spPr/>
        <p:txBody>
          <a:bodyPr/>
          <a:lstStyle/>
          <a:p>
            <a:pPr eaLnBrk="1" hangingPunct="1"/>
            <a:endParaRPr lang="fa-IR"/>
          </a:p>
        </p:txBody>
      </p:sp>
      <p:pic>
        <p:nvPicPr>
          <p:cNvPr id="171012" name="Picture 4"/>
          <p:cNvPicPr>
            <a:picLocks noChangeAspect="1" noChangeArrowheads="1"/>
          </p:cNvPicPr>
          <p:nvPr/>
        </p:nvPicPr>
        <p:blipFill>
          <a:blip r:embed="rId2"/>
          <a:srcRect/>
          <a:stretch>
            <a:fillRect/>
          </a:stretch>
        </p:blipFill>
        <p:spPr bwMode="auto">
          <a:xfrm>
            <a:off x="2495550" y="1484314"/>
            <a:ext cx="6840538" cy="4695825"/>
          </a:xfrm>
          <a:prstGeom prst="rect">
            <a:avLst/>
          </a:prstGeom>
          <a:noFill/>
          <a:ln w="9525">
            <a:noFill/>
            <a:miter lim="800000"/>
            <a:headEnd/>
            <a:tailEnd/>
          </a:ln>
        </p:spPr>
      </p:pic>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p:txBody>
          <a:bodyPr/>
          <a:lstStyle/>
          <a:p>
            <a:pPr eaLnBrk="1" hangingPunct="1"/>
            <a:endParaRPr lang="fa-IR"/>
          </a:p>
        </p:txBody>
      </p:sp>
      <p:sp>
        <p:nvSpPr>
          <p:cNvPr id="172035" name="Rectangle 3"/>
          <p:cNvSpPr>
            <a:spLocks noGrp="1" noChangeArrowheads="1"/>
          </p:cNvSpPr>
          <p:nvPr>
            <p:ph type="body" idx="1"/>
          </p:nvPr>
        </p:nvSpPr>
        <p:spPr/>
        <p:txBody>
          <a:bodyPr/>
          <a:lstStyle/>
          <a:p>
            <a:pPr eaLnBrk="1" hangingPunct="1"/>
            <a:endParaRPr lang="fa-IR"/>
          </a:p>
        </p:txBody>
      </p:sp>
      <p:pic>
        <p:nvPicPr>
          <p:cNvPr id="172036" name="Picture 4"/>
          <p:cNvPicPr>
            <a:picLocks noChangeAspect="1" noChangeArrowheads="1"/>
          </p:cNvPicPr>
          <p:nvPr/>
        </p:nvPicPr>
        <p:blipFill>
          <a:blip r:embed="rId2"/>
          <a:srcRect/>
          <a:stretch>
            <a:fillRect/>
          </a:stretch>
        </p:blipFill>
        <p:spPr bwMode="auto">
          <a:xfrm>
            <a:off x="2351088" y="1268413"/>
            <a:ext cx="6985000" cy="4711700"/>
          </a:xfrm>
          <a:prstGeom prst="rect">
            <a:avLst/>
          </a:prstGeom>
          <a:noFill/>
          <a:ln w="9525">
            <a:noFill/>
            <a:miter lim="800000"/>
            <a:headEnd/>
            <a:tailEnd/>
          </a:ln>
        </p:spPr>
      </p:pic>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p:txBody>
          <a:bodyPr/>
          <a:lstStyle/>
          <a:p>
            <a:pPr eaLnBrk="1" hangingPunct="1"/>
            <a:endParaRPr lang="fa-IR"/>
          </a:p>
        </p:txBody>
      </p:sp>
      <p:sp>
        <p:nvSpPr>
          <p:cNvPr id="173059" name="Rectangle 3"/>
          <p:cNvSpPr>
            <a:spLocks noGrp="1" noChangeArrowheads="1"/>
          </p:cNvSpPr>
          <p:nvPr>
            <p:ph type="body" idx="1"/>
          </p:nvPr>
        </p:nvSpPr>
        <p:spPr/>
        <p:txBody>
          <a:bodyPr/>
          <a:lstStyle/>
          <a:p>
            <a:pPr eaLnBrk="1" hangingPunct="1"/>
            <a:endParaRPr lang="fa-IR"/>
          </a:p>
        </p:txBody>
      </p:sp>
      <p:pic>
        <p:nvPicPr>
          <p:cNvPr id="173060" name="Picture 4"/>
          <p:cNvPicPr>
            <a:picLocks noChangeAspect="1" noChangeArrowheads="1"/>
          </p:cNvPicPr>
          <p:nvPr/>
        </p:nvPicPr>
        <p:blipFill>
          <a:blip r:embed="rId2"/>
          <a:srcRect/>
          <a:stretch>
            <a:fillRect/>
          </a:stretch>
        </p:blipFill>
        <p:spPr bwMode="auto">
          <a:xfrm>
            <a:off x="2351088" y="1196975"/>
            <a:ext cx="6889750" cy="5118100"/>
          </a:xfrm>
          <a:prstGeom prst="rect">
            <a:avLst/>
          </a:prstGeom>
          <a:noFill/>
          <a:ln w="9525">
            <a:noFill/>
            <a:miter lim="800000"/>
            <a:headEnd/>
            <a:tailEnd/>
          </a:ln>
        </p:spPr>
      </p:pic>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p:txBody>
          <a:bodyPr/>
          <a:lstStyle/>
          <a:p>
            <a:pPr eaLnBrk="1" hangingPunct="1"/>
            <a:endParaRPr lang="fa-IR"/>
          </a:p>
        </p:txBody>
      </p:sp>
      <p:sp>
        <p:nvSpPr>
          <p:cNvPr id="174083" name="Rectangle 3"/>
          <p:cNvSpPr>
            <a:spLocks noGrp="1" noChangeArrowheads="1"/>
          </p:cNvSpPr>
          <p:nvPr>
            <p:ph type="body" idx="1"/>
          </p:nvPr>
        </p:nvSpPr>
        <p:spPr/>
        <p:txBody>
          <a:bodyPr/>
          <a:lstStyle/>
          <a:p>
            <a:pPr eaLnBrk="1" hangingPunct="1"/>
            <a:endParaRPr lang="fa-IR"/>
          </a:p>
        </p:txBody>
      </p:sp>
      <p:pic>
        <p:nvPicPr>
          <p:cNvPr id="174084" name="Picture 4"/>
          <p:cNvPicPr>
            <a:picLocks noChangeAspect="1" noChangeArrowheads="1"/>
          </p:cNvPicPr>
          <p:nvPr/>
        </p:nvPicPr>
        <p:blipFill>
          <a:blip r:embed="rId2"/>
          <a:srcRect/>
          <a:stretch>
            <a:fillRect/>
          </a:stretch>
        </p:blipFill>
        <p:spPr bwMode="auto">
          <a:xfrm>
            <a:off x="3000375" y="1052514"/>
            <a:ext cx="6624638" cy="5399087"/>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5"/>
          <p:cNvSpPr>
            <a:spLocks noGrp="1"/>
          </p:cNvSpPr>
          <p:nvPr>
            <p:ph type="sldNum" sz="quarter" idx="12"/>
          </p:nvPr>
        </p:nvSpPr>
        <p:spPr>
          <a:xfrm>
            <a:off x="8077200" y="6248400"/>
            <a:ext cx="1905000" cy="457200"/>
          </a:xfrm>
        </p:spPr>
        <p:txBody>
          <a:bodyPr/>
          <a:lstStyle/>
          <a:p>
            <a:pPr>
              <a:defRPr/>
            </a:pPr>
            <a:fld id="{27667E01-8624-4AA2-AACE-54C0217AE971}" type="slidenum">
              <a:rPr lang="fa-IR" sz="1400"/>
              <a:pPr>
                <a:defRPr/>
              </a:pPr>
              <a:t>15</a:t>
            </a:fld>
            <a:endParaRPr lang="en-US" sz="1400"/>
          </a:p>
        </p:txBody>
      </p:sp>
      <p:sp>
        <p:nvSpPr>
          <p:cNvPr id="2053" name="Rectangle 2"/>
          <p:cNvSpPr>
            <a:spLocks noGrp="1" noChangeArrowheads="1"/>
          </p:cNvSpPr>
          <p:nvPr>
            <p:ph type="title" idx="4294967295"/>
          </p:nvPr>
        </p:nvSpPr>
        <p:spPr/>
        <p:txBody>
          <a:bodyPr anchor="ctr">
            <a:normAutofit fontScale="90000"/>
          </a:bodyPr>
          <a:lstStyle/>
          <a:p>
            <a:pPr eaLnBrk="1" hangingPunct="1"/>
            <a:r>
              <a:rPr lang="fa-IR" sz="3500"/>
              <a:t/>
            </a:r>
            <a:br>
              <a:rPr lang="fa-IR" sz="3500"/>
            </a:br>
            <a:r>
              <a:rPr lang="fa-IR" sz="3500"/>
              <a:t/>
            </a:r>
            <a:br>
              <a:rPr lang="fa-IR" sz="3500"/>
            </a:br>
            <a:r>
              <a:rPr lang="fa-IR" sz="3500"/>
              <a:t/>
            </a:r>
            <a:br>
              <a:rPr lang="fa-IR" sz="3500"/>
            </a:br>
            <a:r>
              <a:rPr lang="fa-IR" sz="3500"/>
              <a:t/>
            </a:r>
            <a:br>
              <a:rPr lang="fa-IR" sz="3500"/>
            </a:br>
            <a:r>
              <a:rPr lang="fa-IR" sz="3500"/>
              <a:t/>
            </a:r>
            <a:br>
              <a:rPr lang="fa-IR" sz="3500"/>
            </a:br>
            <a:r>
              <a:rPr lang="fa-IR" sz="3500"/>
              <a:t/>
            </a:r>
            <a:br>
              <a:rPr lang="fa-IR" sz="3500"/>
            </a:br>
            <a:r>
              <a:rPr lang="fa-IR" sz="3500"/>
              <a:t/>
            </a:r>
            <a:br>
              <a:rPr lang="fa-IR" sz="3500"/>
            </a:br>
            <a:r>
              <a:rPr lang="fa-IR" sz="3500"/>
              <a:t/>
            </a:r>
            <a:br>
              <a:rPr lang="fa-IR" sz="3500"/>
            </a:br>
            <a:r>
              <a:rPr lang="fa-IR" sz="3500"/>
              <a:t/>
            </a:r>
            <a:br>
              <a:rPr lang="fa-IR" sz="3500"/>
            </a:br>
            <a:r>
              <a:rPr lang="fa-IR" sz="3500"/>
              <a:t/>
            </a:r>
            <a:br>
              <a:rPr lang="fa-IR" sz="3500"/>
            </a:br>
            <a:r>
              <a:rPr lang="fa-IR" sz="3500"/>
              <a:t/>
            </a:r>
            <a:br>
              <a:rPr lang="fa-IR" sz="3500"/>
            </a:br>
            <a:r>
              <a:rPr lang="fa-IR" sz="3500"/>
              <a:t/>
            </a:r>
            <a:br>
              <a:rPr lang="fa-IR" sz="3500"/>
            </a:br>
            <a:r>
              <a:rPr lang="fa-IR" sz="3500"/>
              <a:t/>
            </a:r>
            <a:br>
              <a:rPr lang="fa-IR" sz="3500"/>
            </a:br>
            <a:r>
              <a:rPr lang="fa-IR" sz="3500"/>
              <a:t/>
            </a:r>
            <a:br>
              <a:rPr lang="fa-IR" sz="3500"/>
            </a:br>
            <a:r>
              <a:rPr lang="fa-IR" sz="3500"/>
              <a:t/>
            </a:r>
            <a:br>
              <a:rPr lang="fa-IR" sz="3500"/>
            </a:br>
            <a:r>
              <a:rPr lang="fa-IR" sz="3500"/>
              <a:t/>
            </a:r>
            <a:br>
              <a:rPr lang="fa-IR" sz="3500"/>
            </a:br>
            <a:r>
              <a:rPr lang="fa-IR" sz="3500"/>
              <a:t/>
            </a:r>
            <a:br>
              <a:rPr lang="fa-IR" sz="3500"/>
            </a:br>
            <a:r>
              <a:rPr lang="fa-IR" sz="3500"/>
              <a:t/>
            </a:r>
            <a:br>
              <a:rPr lang="fa-IR" sz="3500"/>
            </a:br>
            <a:r>
              <a:rPr lang="fa-IR" sz="3500"/>
              <a:t/>
            </a:r>
            <a:br>
              <a:rPr lang="fa-IR" sz="3500"/>
            </a:br>
            <a:r>
              <a:rPr lang="fa-IR" sz="3500"/>
              <a:t/>
            </a:r>
            <a:br>
              <a:rPr lang="fa-IR" sz="3500"/>
            </a:br>
            <a:r>
              <a:rPr lang="fa-IR" sz="3500"/>
              <a:t/>
            </a:r>
            <a:br>
              <a:rPr lang="fa-IR" sz="3500"/>
            </a:br>
            <a:endParaRPr lang="en-US" sz="3500"/>
          </a:p>
        </p:txBody>
      </p:sp>
      <p:sp>
        <p:nvSpPr>
          <p:cNvPr id="2054" name="Text Box 3"/>
          <p:cNvSpPr txBox="1">
            <a:spLocks noChangeArrowheads="1"/>
          </p:cNvSpPr>
          <p:nvPr/>
        </p:nvSpPr>
        <p:spPr bwMode="auto">
          <a:xfrm>
            <a:off x="4418806" y="265906"/>
            <a:ext cx="7316787" cy="762000"/>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pPr algn="r" rtl="1"/>
            <a:r>
              <a:rPr lang="fa-IR" sz="4400" dirty="0">
                <a:latin typeface="Times New Roman" pitchFamily="18" charset="0"/>
                <a:cs typeface="Homa" pitchFamily="2" charset="-78"/>
              </a:rPr>
              <a:t>حل مسئله با جستجو</a:t>
            </a:r>
            <a:endParaRPr lang="en-US" sz="2400" dirty="0">
              <a:latin typeface="Times New Roman" pitchFamily="18" charset="0"/>
              <a:cs typeface="Homa" pitchFamily="2" charset="-78"/>
            </a:endParaRPr>
          </a:p>
        </p:txBody>
      </p:sp>
      <p:sp>
        <p:nvSpPr>
          <p:cNvPr id="2055" name="Text Box 4"/>
          <p:cNvSpPr txBox="1">
            <a:spLocks noChangeArrowheads="1"/>
          </p:cNvSpPr>
          <p:nvPr/>
        </p:nvSpPr>
        <p:spPr bwMode="auto">
          <a:xfrm>
            <a:off x="2459617" y="1194613"/>
            <a:ext cx="7993063" cy="762000"/>
          </a:xfrm>
          <a:prstGeom prst="rect">
            <a:avLst/>
          </a:prstGeom>
          <a:noFill/>
          <a:ln w="9525">
            <a:noFill/>
            <a:miter lim="800000"/>
            <a:headEnd/>
            <a:tailEnd/>
          </a:ln>
        </p:spPr>
        <p:txBody>
          <a:bodyPr>
            <a:spAutoFit/>
          </a:bodyPr>
          <a:lstStyle/>
          <a:p>
            <a:pPr algn="ctr" rtl="1" eaLnBrk="0" hangingPunct="0">
              <a:spcBef>
                <a:spcPct val="50000"/>
              </a:spcBef>
            </a:pPr>
            <a:r>
              <a:rPr lang="fa-IR" sz="4400" dirty="0">
                <a:solidFill>
                  <a:schemeClr val="accent2"/>
                </a:solidFill>
                <a:cs typeface="Lotus" pitchFamily="2" charset="-78"/>
              </a:rPr>
              <a:t>جستجوی عرضی</a:t>
            </a:r>
            <a:endParaRPr lang="en-US" sz="4400" dirty="0">
              <a:solidFill>
                <a:schemeClr val="accent2"/>
              </a:solidFill>
              <a:cs typeface="Lotus" pitchFamily="2" charset="-78"/>
            </a:endParaRPr>
          </a:p>
        </p:txBody>
      </p:sp>
      <p:sp>
        <p:nvSpPr>
          <p:cNvPr id="2056" name="Text Box 5"/>
          <p:cNvSpPr txBox="1">
            <a:spLocks noChangeArrowheads="1"/>
          </p:cNvSpPr>
          <p:nvPr/>
        </p:nvSpPr>
        <p:spPr bwMode="auto">
          <a:xfrm>
            <a:off x="2152219" y="1956613"/>
            <a:ext cx="8607858" cy="4672048"/>
          </a:xfrm>
          <a:prstGeom prst="rect">
            <a:avLst/>
          </a:prstGeom>
          <a:noFill/>
          <a:ln w="9525">
            <a:noFill/>
            <a:miter lim="800000"/>
            <a:headEnd/>
            <a:tailEnd/>
          </a:ln>
        </p:spPr>
        <p:txBody>
          <a:bodyPr wrap="square">
            <a:spAutoFit/>
          </a:bodyPr>
          <a:lstStyle/>
          <a:p>
            <a:pPr algn="r" rtl="1" eaLnBrk="0" hangingPunct="0">
              <a:spcBef>
                <a:spcPct val="35000"/>
              </a:spcBef>
            </a:pPr>
            <a:r>
              <a:rPr lang="fa-IR" sz="3600" dirty="0">
                <a:solidFill>
                  <a:schemeClr val="accent2"/>
                </a:solidFill>
                <a:cs typeface="Homa" pitchFamily="2" charset="-78"/>
              </a:rPr>
              <a:t>کامل بودن:</a:t>
            </a:r>
            <a:r>
              <a:rPr lang="fa-IR" sz="3200" dirty="0">
                <a:solidFill>
                  <a:schemeClr val="accent2"/>
                </a:solidFill>
                <a:cs typeface="Homa" pitchFamily="2" charset="-78"/>
              </a:rPr>
              <a:t> </a:t>
            </a:r>
            <a:r>
              <a:rPr lang="fa-IR" sz="3200" dirty="0">
                <a:solidFill>
                  <a:srgbClr val="CC3300"/>
                </a:solidFill>
                <a:cs typeface="Homa" pitchFamily="2" charset="-78"/>
              </a:rPr>
              <a:t>بله</a:t>
            </a:r>
          </a:p>
          <a:p>
            <a:pPr algn="r" rtl="1" eaLnBrk="0" hangingPunct="0">
              <a:spcBef>
                <a:spcPct val="35000"/>
              </a:spcBef>
            </a:pPr>
            <a:r>
              <a:rPr lang="fa-IR" sz="3600" dirty="0">
                <a:solidFill>
                  <a:schemeClr val="accent2"/>
                </a:solidFill>
                <a:cs typeface="Homa" pitchFamily="2" charset="-78"/>
              </a:rPr>
              <a:t>بهينگی:</a:t>
            </a:r>
            <a:r>
              <a:rPr lang="fa-IR" sz="3200" dirty="0">
                <a:solidFill>
                  <a:schemeClr val="accent2"/>
                </a:solidFill>
                <a:cs typeface="Homa" pitchFamily="2" charset="-78"/>
              </a:rPr>
              <a:t> </a:t>
            </a:r>
            <a:r>
              <a:rPr lang="fa-IR" sz="3200" dirty="0">
                <a:solidFill>
                  <a:srgbClr val="CC3300"/>
                </a:solidFill>
                <a:cs typeface="Homa" pitchFamily="2" charset="-78"/>
              </a:rPr>
              <a:t>بله</a:t>
            </a:r>
            <a:r>
              <a:rPr lang="fa-IR" sz="4000" dirty="0">
                <a:solidFill>
                  <a:schemeClr val="accent2"/>
                </a:solidFill>
                <a:cs typeface="Homa" pitchFamily="2" charset="-78"/>
              </a:rPr>
              <a:t> </a:t>
            </a:r>
            <a:r>
              <a:rPr lang="fa-IR" sz="3200" dirty="0">
                <a:solidFill>
                  <a:srgbClr val="CC3300"/>
                </a:solidFill>
                <a:cs typeface="Homa" pitchFamily="2" charset="-78"/>
              </a:rPr>
              <a:t>(مشروط به اینکه فاکتور انشعاب </a:t>
            </a:r>
            <a:r>
              <a:rPr lang="en-US" sz="3200" dirty="0">
                <a:solidFill>
                  <a:srgbClr val="CC3300"/>
                </a:solidFill>
                <a:cs typeface="Homa" pitchFamily="2" charset="-78"/>
              </a:rPr>
              <a:t>b</a:t>
            </a:r>
            <a:r>
              <a:rPr lang="fa-IR" sz="3200" dirty="0">
                <a:solidFill>
                  <a:srgbClr val="CC3300"/>
                </a:solidFill>
                <a:cs typeface="Homa" pitchFamily="2" charset="-78"/>
              </a:rPr>
              <a:t> محدود باشد)</a:t>
            </a:r>
          </a:p>
          <a:p>
            <a:pPr algn="r" rtl="1" eaLnBrk="0" hangingPunct="0">
              <a:spcBef>
                <a:spcPct val="35000"/>
              </a:spcBef>
            </a:pPr>
            <a:r>
              <a:rPr lang="fa-IR" sz="2400" dirty="0">
                <a:solidFill>
                  <a:srgbClr val="CC3300"/>
                </a:solidFill>
                <a:cs typeface="Homa" pitchFamily="2" charset="-78"/>
              </a:rPr>
              <a:t>	در صورتی بهينه است که هزينه مسير، تابعی غير نزولی از عمق 	گره باشد.(مثل وقتي که فعاليتها هزينه يکسانی دارند)</a:t>
            </a:r>
          </a:p>
          <a:p>
            <a:pPr algn="r" rtl="1" eaLnBrk="0" hangingPunct="0">
              <a:spcBef>
                <a:spcPct val="35000"/>
              </a:spcBef>
            </a:pPr>
            <a:r>
              <a:rPr lang="fa-IR" sz="3600" dirty="0">
                <a:solidFill>
                  <a:schemeClr val="accent2"/>
                </a:solidFill>
                <a:cs typeface="Homa" pitchFamily="2" charset="-78"/>
              </a:rPr>
              <a:t>پيچيدگي زماني:</a:t>
            </a:r>
            <a:endParaRPr lang="fa-IR" sz="2000" dirty="0">
              <a:solidFill>
                <a:srgbClr val="CC3300"/>
              </a:solidFill>
              <a:cs typeface="Times New Roman" pitchFamily="18" charset="0"/>
            </a:endParaRPr>
          </a:p>
          <a:p>
            <a:pPr algn="r" rtl="1" eaLnBrk="0" hangingPunct="0">
              <a:spcBef>
                <a:spcPct val="35000"/>
              </a:spcBef>
            </a:pPr>
            <a:r>
              <a:rPr lang="fa-IR" sz="3600" dirty="0">
                <a:solidFill>
                  <a:schemeClr val="accent2"/>
                </a:solidFill>
                <a:cs typeface="Homa" pitchFamily="2" charset="-78"/>
              </a:rPr>
              <a:t>پيچيدگی فضا:</a:t>
            </a:r>
            <a:endParaRPr lang="en-US" sz="2000" dirty="0">
              <a:solidFill>
                <a:srgbClr val="CC3300"/>
              </a:solidFill>
              <a:cs typeface="Times New Roman" pitchFamily="18" charset="0"/>
            </a:endParaRPr>
          </a:p>
          <a:p>
            <a:pPr algn="r" rtl="1" eaLnBrk="0" hangingPunct="0">
              <a:spcBef>
                <a:spcPct val="50000"/>
              </a:spcBef>
            </a:pPr>
            <a:endParaRPr lang="en-US" sz="3600" dirty="0">
              <a:solidFill>
                <a:schemeClr val="accent2"/>
              </a:solidFill>
              <a:cs typeface="Homa" pitchFamily="2" charset="-78"/>
            </a:endParaRPr>
          </a:p>
        </p:txBody>
      </p:sp>
      <p:graphicFrame>
        <p:nvGraphicFramePr>
          <p:cNvPr id="2050" name="Object 6"/>
          <p:cNvGraphicFramePr>
            <a:graphicFrameLocks noGrp="1" noChangeAspect="1"/>
          </p:cNvGraphicFramePr>
          <p:nvPr>
            <p:ph idx="4294967295"/>
            <p:extLst>
              <p:ext uri="{D42A27DB-BD31-4B8C-83A1-F6EECF244321}">
                <p14:modId xmlns:p14="http://schemas.microsoft.com/office/powerpoint/2010/main" val="3286896605"/>
              </p:ext>
            </p:extLst>
          </p:nvPr>
        </p:nvGraphicFramePr>
        <p:xfrm>
          <a:off x="6456148" y="4292637"/>
          <a:ext cx="1524000" cy="715963"/>
        </p:xfrm>
        <a:graphic>
          <a:graphicData uri="http://schemas.openxmlformats.org/presentationml/2006/ole">
            <mc:AlternateContent xmlns:mc="http://schemas.openxmlformats.org/markup-compatibility/2006">
              <mc:Choice xmlns:v="urn:schemas-microsoft-com:vml" Requires="v">
                <p:oleObj spid="_x0000_s1048" name="Equation" r:id="rId4" imgW="495000" imgH="228600" progId="Equation.3">
                  <p:embed/>
                </p:oleObj>
              </mc:Choice>
              <mc:Fallback>
                <p:oleObj name="Equation" r:id="rId4" imgW="495000" imgH="228600" progId="Equation.3">
                  <p:embed/>
                  <p:pic>
                    <p:nvPicPr>
                      <p:cNvPr id="205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56148" y="4292637"/>
                        <a:ext cx="1524000" cy="7159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1" name="Object 7"/>
          <p:cNvGraphicFramePr>
            <a:graphicFrameLocks noChangeAspect="1"/>
          </p:cNvGraphicFramePr>
          <p:nvPr>
            <p:extLst>
              <p:ext uri="{D42A27DB-BD31-4B8C-83A1-F6EECF244321}">
                <p14:modId xmlns:p14="http://schemas.microsoft.com/office/powerpoint/2010/main" val="274356636"/>
              </p:ext>
            </p:extLst>
          </p:nvPr>
        </p:nvGraphicFramePr>
        <p:xfrm>
          <a:off x="6594185" y="5008600"/>
          <a:ext cx="1441450" cy="665162"/>
        </p:xfrm>
        <a:graphic>
          <a:graphicData uri="http://schemas.openxmlformats.org/presentationml/2006/ole">
            <mc:AlternateContent xmlns:mc="http://schemas.openxmlformats.org/markup-compatibility/2006">
              <mc:Choice xmlns:v="urn:schemas-microsoft-com:vml" Requires="v">
                <p:oleObj spid="_x0000_s1049" name="Equation" r:id="rId6" imgW="495000" imgH="228600" progId="Equation.3">
                  <p:embed/>
                </p:oleObj>
              </mc:Choice>
              <mc:Fallback>
                <p:oleObj name="Equation" r:id="rId6" imgW="495000" imgH="228600" progId="Equation.3">
                  <p:embed/>
                  <p:pic>
                    <p:nvPicPr>
                      <p:cNvPr id="2051"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94185" y="5008600"/>
                        <a:ext cx="1441450" cy="6651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mc:AlternateContent xmlns:mc="http://schemas.openxmlformats.org/markup-compatibility/2006" xmlns:p14="http://schemas.microsoft.com/office/powerpoint/2010/main">
        <mc:Choice Requires="p14">
          <p:contentPart p14:bwMode="auto" r:id="rId8">
            <p14:nvContentPartPr>
              <p14:cNvPr id="4" name="Ink 3">
                <a:extLst>
                  <a:ext uri="{FF2B5EF4-FFF2-40B4-BE49-F238E27FC236}">
                    <a16:creationId xmlns:a16="http://schemas.microsoft.com/office/drawing/2014/main" id="{7BD584A0-5E6A-490A-99A5-9288D7552E3F}"/>
                  </a:ext>
                </a:extLst>
              </p14:cNvPr>
              <p14:cNvContentPartPr/>
              <p14:nvPr/>
            </p14:nvContentPartPr>
            <p14:xfrm>
              <a:off x="6099393" y="4291975"/>
              <a:ext cx="2208600" cy="1680480"/>
            </p14:xfrm>
          </p:contentPart>
        </mc:Choice>
        <mc:Fallback xmlns="">
          <p:pic>
            <p:nvPicPr>
              <p:cNvPr id="4" name="Ink 3">
                <a:extLst>
                  <a:ext uri="{FF2B5EF4-FFF2-40B4-BE49-F238E27FC236}">
                    <a16:creationId xmlns:a16="http://schemas.microsoft.com/office/drawing/2014/main" id="{7BD584A0-5E6A-490A-99A5-9288D7552E3F}"/>
                  </a:ext>
                </a:extLst>
              </p:cNvPr>
              <p:cNvPicPr/>
              <p:nvPr/>
            </p:nvPicPr>
            <p:blipFill>
              <a:blip r:embed="rId9"/>
              <a:stretch>
                <a:fillRect/>
              </a:stretch>
            </p:blipFill>
            <p:spPr>
              <a:xfrm>
                <a:off x="6081393" y="4273975"/>
                <a:ext cx="2244240" cy="17161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15C6BBF4-ACD2-4BF8-9017-C336417B56C3}"/>
                  </a:ext>
                </a:extLst>
              </p14:cNvPr>
              <p14:cNvContentPartPr/>
              <p14:nvPr/>
            </p14:nvContentPartPr>
            <p14:xfrm>
              <a:off x="4921833" y="4745215"/>
              <a:ext cx="625320" cy="570960"/>
            </p14:xfrm>
          </p:contentPart>
        </mc:Choice>
        <mc:Fallback xmlns="">
          <p:pic>
            <p:nvPicPr>
              <p:cNvPr id="9" name="Ink 8">
                <a:extLst>
                  <a:ext uri="{FF2B5EF4-FFF2-40B4-BE49-F238E27FC236}">
                    <a16:creationId xmlns:a16="http://schemas.microsoft.com/office/drawing/2014/main" id="{15C6BBF4-ACD2-4BF8-9017-C336417B56C3}"/>
                  </a:ext>
                </a:extLst>
              </p:cNvPr>
              <p:cNvPicPr/>
              <p:nvPr/>
            </p:nvPicPr>
            <p:blipFill>
              <a:blip r:embed="rId11"/>
              <a:stretch>
                <a:fillRect/>
              </a:stretch>
            </p:blipFill>
            <p:spPr>
              <a:xfrm>
                <a:off x="4903833" y="4727215"/>
                <a:ext cx="660960" cy="6066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0" name="Ink 9">
                <a:extLst>
                  <a:ext uri="{FF2B5EF4-FFF2-40B4-BE49-F238E27FC236}">
                    <a16:creationId xmlns:a16="http://schemas.microsoft.com/office/drawing/2014/main" id="{0A341655-BFBA-42F5-8392-A209AB4D8465}"/>
                  </a:ext>
                </a:extLst>
              </p14:cNvPr>
              <p14:cNvContentPartPr/>
              <p14:nvPr/>
            </p14:nvContentPartPr>
            <p14:xfrm>
              <a:off x="11207793" y="2010655"/>
              <a:ext cx="338400" cy="462240"/>
            </p14:xfrm>
          </p:contentPart>
        </mc:Choice>
        <mc:Fallback xmlns="">
          <p:pic>
            <p:nvPicPr>
              <p:cNvPr id="10" name="Ink 9">
                <a:extLst>
                  <a:ext uri="{FF2B5EF4-FFF2-40B4-BE49-F238E27FC236}">
                    <a16:creationId xmlns:a16="http://schemas.microsoft.com/office/drawing/2014/main" id="{0A341655-BFBA-42F5-8392-A209AB4D8465}"/>
                  </a:ext>
                </a:extLst>
              </p:cNvPr>
              <p:cNvPicPr/>
              <p:nvPr/>
            </p:nvPicPr>
            <p:blipFill>
              <a:blip r:embed="rId13"/>
              <a:stretch>
                <a:fillRect/>
              </a:stretch>
            </p:blipFill>
            <p:spPr>
              <a:xfrm>
                <a:off x="11189793" y="1992655"/>
                <a:ext cx="374040" cy="4978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Ink 11">
                <a:extLst>
                  <a:ext uri="{FF2B5EF4-FFF2-40B4-BE49-F238E27FC236}">
                    <a16:creationId xmlns:a16="http://schemas.microsoft.com/office/drawing/2014/main" id="{DEE3D5F7-F225-42B9-A7E2-3E94314AEB02}"/>
                  </a:ext>
                </a:extLst>
              </p14:cNvPr>
              <p14:cNvContentPartPr/>
              <p14:nvPr/>
            </p14:nvContentPartPr>
            <p14:xfrm>
              <a:off x="11261433" y="2806255"/>
              <a:ext cx="464760" cy="504360"/>
            </p14:xfrm>
          </p:contentPart>
        </mc:Choice>
        <mc:Fallback xmlns="">
          <p:pic>
            <p:nvPicPr>
              <p:cNvPr id="12" name="Ink 11">
                <a:extLst>
                  <a:ext uri="{FF2B5EF4-FFF2-40B4-BE49-F238E27FC236}">
                    <a16:creationId xmlns:a16="http://schemas.microsoft.com/office/drawing/2014/main" id="{DEE3D5F7-F225-42B9-A7E2-3E94314AEB02}"/>
                  </a:ext>
                </a:extLst>
              </p:cNvPr>
              <p:cNvPicPr/>
              <p:nvPr/>
            </p:nvPicPr>
            <p:blipFill>
              <a:blip r:embed="rId15"/>
              <a:stretch>
                <a:fillRect/>
              </a:stretch>
            </p:blipFill>
            <p:spPr>
              <a:xfrm>
                <a:off x="11243433" y="2788255"/>
                <a:ext cx="500400" cy="5400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3" name="Ink 12">
                <a:extLst>
                  <a:ext uri="{FF2B5EF4-FFF2-40B4-BE49-F238E27FC236}">
                    <a16:creationId xmlns:a16="http://schemas.microsoft.com/office/drawing/2014/main" id="{F1E20335-59B7-4E37-AFA9-FB4D2BC1606A}"/>
                  </a:ext>
                </a:extLst>
              </p14:cNvPr>
              <p14:cNvContentPartPr/>
              <p14:nvPr/>
            </p14:nvContentPartPr>
            <p14:xfrm>
              <a:off x="11311833" y="4309255"/>
              <a:ext cx="515880" cy="555480"/>
            </p14:xfrm>
          </p:contentPart>
        </mc:Choice>
        <mc:Fallback xmlns="">
          <p:pic>
            <p:nvPicPr>
              <p:cNvPr id="13" name="Ink 12">
                <a:extLst>
                  <a:ext uri="{FF2B5EF4-FFF2-40B4-BE49-F238E27FC236}">
                    <a16:creationId xmlns:a16="http://schemas.microsoft.com/office/drawing/2014/main" id="{F1E20335-59B7-4E37-AFA9-FB4D2BC1606A}"/>
                  </a:ext>
                </a:extLst>
              </p:cNvPr>
              <p:cNvPicPr/>
              <p:nvPr/>
            </p:nvPicPr>
            <p:blipFill>
              <a:blip r:embed="rId17"/>
              <a:stretch>
                <a:fillRect/>
              </a:stretch>
            </p:blipFill>
            <p:spPr>
              <a:xfrm>
                <a:off x="11293833" y="4291255"/>
                <a:ext cx="551520" cy="5911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4" name="Ink 13">
                <a:extLst>
                  <a:ext uri="{FF2B5EF4-FFF2-40B4-BE49-F238E27FC236}">
                    <a16:creationId xmlns:a16="http://schemas.microsoft.com/office/drawing/2014/main" id="{7F0736F2-1A8A-43F5-BF5C-209164AF721D}"/>
                  </a:ext>
                </a:extLst>
              </p14:cNvPr>
              <p14:cNvContentPartPr/>
              <p14:nvPr/>
            </p14:nvContentPartPr>
            <p14:xfrm>
              <a:off x="11328393" y="5201695"/>
              <a:ext cx="485280" cy="448560"/>
            </p14:xfrm>
          </p:contentPart>
        </mc:Choice>
        <mc:Fallback xmlns="">
          <p:pic>
            <p:nvPicPr>
              <p:cNvPr id="14" name="Ink 13">
                <a:extLst>
                  <a:ext uri="{FF2B5EF4-FFF2-40B4-BE49-F238E27FC236}">
                    <a16:creationId xmlns:a16="http://schemas.microsoft.com/office/drawing/2014/main" id="{7F0736F2-1A8A-43F5-BF5C-209164AF721D}"/>
                  </a:ext>
                </a:extLst>
              </p:cNvPr>
              <p:cNvPicPr/>
              <p:nvPr/>
            </p:nvPicPr>
            <p:blipFill>
              <a:blip r:embed="rId19"/>
              <a:stretch>
                <a:fillRect/>
              </a:stretch>
            </p:blipFill>
            <p:spPr>
              <a:xfrm>
                <a:off x="11310393" y="5183695"/>
                <a:ext cx="520920" cy="484200"/>
              </a:xfrm>
              <a:prstGeom prst="rect">
                <a:avLst/>
              </a:prstGeom>
            </p:spPr>
          </p:pic>
        </mc:Fallback>
      </mc:AlternateContent>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28" name="Ink 27">
                <a:extLst>
                  <a:ext uri="{FF2B5EF4-FFF2-40B4-BE49-F238E27FC236}">
                    <a16:creationId xmlns:a16="http://schemas.microsoft.com/office/drawing/2014/main" id="{D568042A-1E8C-4E64-AEFC-847288FB57CA}"/>
                  </a:ext>
                </a:extLst>
              </p14:cNvPr>
              <p14:cNvContentPartPr/>
              <p14:nvPr/>
            </p14:nvContentPartPr>
            <p14:xfrm>
              <a:off x="2487404" y="495775"/>
              <a:ext cx="5360400" cy="1830600"/>
            </p14:xfrm>
          </p:contentPart>
        </mc:Choice>
        <mc:Fallback xmlns="">
          <p:pic>
            <p:nvPicPr>
              <p:cNvPr id="28" name="Ink 27">
                <a:extLst>
                  <a:ext uri="{FF2B5EF4-FFF2-40B4-BE49-F238E27FC236}">
                    <a16:creationId xmlns:a16="http://schemas.microsoft.com/office/drawing/2014/main" id="{D568042A-1E8C-4E64-AEFC-847288FB57CA}"/>
                  </a:ext>
                </a:extLst>
              </p:cNvPr>
              <p:cNvPicPr/>
              <p:nvPr/>
            </p:nvPicPr>
            <p:blipFill>
              <a:blip r:embed="rId3"/>
              <a:stretch>
                <a:fillRect/>
              </a:stretch>
            </p:blipFill>
            <p:spPr>
              <a:xfrm>
                <a:off x="2469404" y="477775"/>
                <a:ext cx="5396040" cy="186624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8" name="Ink 37">
                <a:extLst>
                  <a:ext uri="{FF2B5EF4-FFF2-40B4-BE49-F238E27FC236}">
                    <a16:creationId xmlns:a16="http://schemas.microsoft.com/office/drawing/2014/main" id="{6A71BB1E-1C33-4DFA-AEA9-B59D2BC49006}"/>
                  </a:ext>
                </a:extLst>
              </p14:cNvPr>
              <p14:cNvContentPartPr/>
              <p14:nvPr/>
            </p14:nvContentPartPr>
            <p14:xfrm>
              <a:off x="8875244" y="1006975"/>
              <a:ext cx="2436480" cy="566640"/>
            </p14:xfrm>
          </p:contentPart>
        </mc:Choice>
        <mc:Fallback xmlns="">
          <p:pic>
            <p:nvPicPr>
              <p:cNvPr id="38" name="Ink 37">
                <a:extLst>
                  <a:ext uri="{FF2B5EF4-FFF2-40B4-BE49-F238E27FC236}">
                    <a16:creationId xmlns:a16="http://schemas.microsoft.com/office/drawing/2014/main" id="{6A71BB1E-1C33-4DFA-AEA9-B59D2BC49006}"/>
                  </a:ext>
                </a:extLst>
              </p:cNvPr>
              <p:cNvPicPr/>
              <p:nvPr/>
            </p:nvPicPr>
            <p:blipFill>
              <a:blip r:embed="rId5"/>
              <a:stretch>
                <a:fillRect/>
              </a:stretch>
            </p:blipFill>
            <p:spPr>
              <a:xfrm>
                <a:off x="8857244" y="988975"/>
                <a:ext cx="2472120" cy="6022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2" name="Ink 41">
                <a:extLst>
                  <a:ext uri="{FF2B5EF4-FFF2-40B4-BE49-F238E27FC236}">
                    <a16:creationId xmlns:a16="http://schemas.microsoft.com/office/drawing/2014/main" id="{DDF80B51-63D1-46CD-95FA-80DAEDA452E0}"/>
                  </a:ext>
                </a:extLst>
              </p14:cNvPr>
              <p14:cNvContentPartPr/>
              <p14:nvPr/>
            </p14:nvContentPartPr>
            <p14:xfrm>
              <a:off x="2396684" y="3060055"/>
              <a:ext cx="1880640" cy="1427760"/>
            </p14:xfrm>
          </p:contentPart>
        </mc:Choice>
        <mc:Fallback xmlns="">
          <p:pic>
            <p:nvPicPr>
              <p:cNvPr id="42" name="Ink 41">
                <a:extLst>
                  <a:ext uri="{FF2B5EF4-FFF2-40B4-BE49-F238E27FC236}">
                    <a16:creationId xmlns:a16="http://schemas.microsoft.com/office/drawing/2014/main" id="{DDF80B51-63D1-46CD-95FA-80DAEDA452E0}"/>
                  </a:ext>
                </a:extLst>
              </p:cNvPr>
              <p:cNvPicPr/>
              <p:nvPr/>
            </p:nvPicPr>
            <p:blipFill>
              <a:blip r:embed="rId7"/>
              <a:stretch>
                <a:fillRect/>
              </a:stretch>
            </p:blipFill>
            <p:spPr>
              <a:xfrm>
                <a:off x="2378684" y="3042055"/>
                <a:ext cx="1916280" cy="14634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0" name="Ink 49">
                <a:extLst>
                  <a:ext uri="{FF2B5EF4-FFF2-40B4-BE49-F238E27FC236}">
                    <a16:creationId xmlns:a16="http://schemas.microsoft.com/office/drawing/2014/main" id="{50DDE10F-6F09-4362-A4BB-63AEE72895BC}"/>
                  </a:ext>
                </a:extLst>
              </p14:cNvPr>
              <p14:cNvContentPartPr/>
              <p14:nvPr/>
            </p14:nvContentPartPr>
            <p14:xfrm>
              <a:off x="4806524" y="2669095"/>
              <a:ext cx="2005920" cy="1587240"/>
            </p14:xfrm>
          </p:contentPart>
        </mc:Choice>
        <mc:Fallback xmlns="">
          <p:pic>
            <p:nvPicPr>
              <p:cNvPr id="50" name="Ink 49">
                <a:extLst>
                  <a:ext uri="{FF2B5EF4-FFF2-40B4-BE49-F238E27FC236}">
                    <a16:creationId xmlns:a16="http://schemas.microsoft.com/office/drawing/2014/main" id="{50DDE10F-6F09-4362-A4BB-63AEE72895BC}"/>
                  </a:ext>
                </a:extLst>
              </p:cNvPr>
              <p:cNvPicPr/>
              <p:nvPr/>
            </p:nvPicPr>
            <p:blipFill>
              <a:blip r:embed="rId9"/>
              <a:stretch>
                <a:fillRect/>
              </a:stretch>
            </p:blipFill>
            <p:spPr>
              <a:xfrm>
                <a:off x="4788524" y="2651095"/>
                <a:ext cx="2041560" cy="16228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51" name="Ink 50">
                <a:extLst>
                  <a:ext uri="{FF2B5EF4-FFF2-40B4-BE49-F238E27FC236}">
                    <a16:creationId xmlns:a16="http://schemas.microsoft.com/office/drawing/2014/main" id="{EEEB4607-1970-4088-9F2D-0E8A8C86E664}"/>
                  </a:ext>
                </a:extLst>
              </p14:cNvPr>
              <p14:cNvContentPartPr/>
              <p14:nvPr/>
            </p14:nvContentPartPr>
            <p14:xfrm>
              <a:off x="3912284" y="4113415"/>
              <a:ext cx="305640" cy="678960"/>
            </p14:xfrm>
          </p:contentPart>
        </mc:Choice>
        <mc:Fallback xmlns="">
          <p:pic>
            <p:nvPicPr>
              <p:cNvPr id="51" name="Ink 50">
                <a:extLst>
                  <a:ext uri="{FF2B5EF4-FFF2-40B4-BE49-F238E27FC236}">
                    <a16:creationId xmlns:a16="http://schemas.microsoft.com/office/drawing/2014/main" id="{EEEB4607-1970-4088-9F2D-0E8A8C86E664}"/>
                  </a:ext>
                </a:extLst>
              </p:cNvPr>
              <p:cNvPicPr/>
              <p:nvPr/>
            </p:nvPicPr>
            <p:blipFill>
              <a:blip r:embed="rId11"/>
              <a:stretch>
                <a:fillRect/>
              </a:stretch>
            </p:blipFill>
            <p:spPr>
              <a:xfrm>
                <a:off x="3894284" y="4095415"/>
                <a:ext cx="341280" cy="7146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66" name="Ink 65">
                <a:extLst>
                  <a:ext uri="{FF2B5EF4-FFF2-40B4-BE49-F238E27FC236}">
                    <a16:creationId xmlns:a16="http://schemas.microsoft.com/office/drawing/2014/main" id="{A3E1489A-7385-41FA-9E40-CA765B7F3A22}"/>
                  </a:ext>
                </a:extLst>
              </p14:cNvPr>
              <p14:cNvContentPartPr/>
              <p14:nvPr/>
            </p14:nvContentPartPr>
            <p14:xfrm>
              <a:off x="2254124" y="4967335"/>
              <a:ext cx="1956240" cy="629640"/>
            </p14:xfrm>
          </p:contentPart>
        </mc:Choice>
        <mc:Fallback xmlns="">
          <p:pic>
            <p:nvPicPr>
              <p:cNvPr id="66" name="Ink 65">
                <a:extLst>
                  <a:ext uri="{FF2B5EF4-FFF2-40B4-BE49-F238E27FC236}">
                    <a16:creationId xmlns:a16="http://schemas.microsoft.com/office/drawing/2014/main" id="{A3E1489A-7385-41FA-9E40-CA765B7F3A22}"/>
                  </a:ext>
                </a:extLst>
              </p:cNvPr>
              <p:cNvPicPr/>
              <p:nvPr/>
            </p:nvPicPr>
            <p:blipFill>
              <a:blip r:embed="rId13"/>
              <a:stretch>
                <a:fillRect/>
              </a:stretch>
            </p:blipFill>
            <p:spPr>
              <a:xfrm>
                <a:off x="2236124" y="4949335"/>
                <a:ext cx="1991880" cy="6652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70" name="Ink 69">
                <a:extLst>
                  <a:ext uri="{FF2B5EF4-FFF2-40B4-BE49-F238E27FC236}">
                    <a16:creationId xmlns:a16="http://schemas.microsoft.com/office/drawing/2014/main" id="{2AB430A9-FBA1-47AB-9D91-0526ED45E07A}"/>
                  </a:ext>
                </a:extLst>
              </p14:cNvPr>
              <p14:cNvContentPartPr/>
              <p14:nvPr/>
            </p14:nvContentPartPr>
            <p14:xfrm>
              <a:off x="5240324" y="3589615"/>
              <a:ext cx="735120" cy="1863360"/>
            </p14:xfrm>
          </p:contentPart>
        </mc:Choice>
        <mc:Fallback xmlns="">
          <p:pic>
            <p:nvPicPr>
              <p:cNvPr id="70" name="Ink 69">
                <a:extLst>
                  <a:ext uri="{FF2B5EF4-FFF2-40B4-BE49-F238E27FC236}">
                    <a16:creationId xmlns:a16="http://schemas.microsoft.com/office/drawing/2014/main" id="{2AB430A9-FBA1-47AB-9D91-0526ED45E07A}"/>
                  </a:ext>
                </a:extLst>
              </p:cNvPr>
              <p:cNvPicPr/>
              <p:nvPr/>
            </p:nvPicPr>
            <p:blipFill>
              <a:blip r:embed="rId15"/>
              <a:stretch>
                <a:fillRect/>
              </a:stretch>
            </p:blipFill>
            <p:spPr>
              <a:xfrm>
                <a:off x="5222324" y="3571615"/>
                <a:ext cx="770760" cy="18990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88" name="Ink 87">
                <a:extLst>
                  <a:ext uri="{FF2B5EF4-FFF2-40B4-BE49-F238E27FC236}">
                    <a16:creationId xmlns:a16="http://schemas.microsoft.com/office/drawing/2014/main" id="{8739440C-CF39-498D-8503-4394842D20D3}"/>
                  </a:ext>
                </a:extLst>
              </p14:cNvPr>
              <p14:cNvContentPartPr/>
              <p14:nvPr/>
            </p14:nvContentPartPr>
            <p14:xfrm>
              <a:off x="7900724" y="2467135"/>
              <a:ext cx="2937600" cy="1828080"/>
            </p14:xfrm>
          </p:contentPart>
        </mc:Choice>
        <mc:Fallback xmlns="">
          <p:pic>
            <p:nvPicPr>
              <p:cNvPr id="88" name="Ink 87">
                <a:extLst>
                  <a:ext uri="{FF2B5EF4-FFF2-40B4-BE49-F238E27FC236}">
                    <a16:creationId xmlns:a16="http://schemas.microsoft.com/office/drawing/2014/main" id="{8739440C-CF39-498D-8503-4394842D20D3}"/>
                  </a:ext>
                </a:extLst>
              </p:cNvPr>
              <p:cNvPicPr/>
              <p:nvPr/>
            </p:nvPicPr>
            <p:blipFill>
              <a:blip r:embed="rId17"/>
              <a:stretch>
                <a:fillRect/>
              </a:stretch>
            </p:blipFill>
            <p:spPr>
              <a:xfrm>
                <a:off x="7882724" y="2449135"/>
                <a:ext cx="2973240" cy="18637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93" name="Ink 92">
                <a:extLst>
                  <a:ext uri="{FF2B5EF4-FFF2-40B4-BE49-F238E27FC236}">
                    <a16:creationId xmlns:a16="http://schemas.microsoft.com/office/drawing/2014/main" id="{9B92D38E-C042-488A-964F-333555839CE8}"/>
                  </a:ext>
                </a:extLst>
              </p14:cNvPr>
              <p14:cNvContentPartPr/>
              <p14:nvPr/>
            </p14:nvContentPartPr>
            <p14:xfrm>
              <a:off x="11257724" y="3539575"/>
              <a:ext cx="818640" cy="596880"/>
            </p14:xfrm>
          </p:contentPart>
        </mc:Choice>
        <mc:Fallback xmlns="">
          <p:pic>
            <p:nvPicPr>
              <p:cNvPr id="93" name="Ink 92">
                <a:extLst>
                  <a:ext uri="{FF2B5EF4-FFF2-40B4-BE49-F238E27FC236}">
                    <a16:creationId xmlns:a16="http://schemas.microsoft.com/office/drawing/2014/main" id="{9B92D38E-C042-488A-964F-333555839CE8}"/>
                  </a:ext>
                </a:extLst>
              </p:cNvPr>
              <p:cNvPicPr/>
              <p:nvPr/>
            </p:nvPicPr>
            <p:blipFill>
              <a:blip r:embed="rId19"/>
              <a:stretch>
                <a:fillRect/>
              </a:stretch>
            </p:blipFill>
            <p:spPr>
              <a:xfrm>
                <a:off x="11239724" y="3521575"/>
                <a:ext cx="854280" cy="6325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94" name="Ink 93">
                <a:extLst>
                  <a:ext uri="{FF2B5EF4-FFF2-40B4-BE49-F238E27FC236}">
                    <a16:creationId xmlns:a16="http://schemas.microsoft.com/office/drawing/2014/main" id="{6E78B710-2960-49D4-8308-AE1D46A8D016}"/>
                  </a:ext>
                </a:extLst>
              </p14:cNvPr>
              <p14:cNvContentPartPr/>
              <p14:nvPr/>
            </p14:nvContentPartPr>
            <p14:xfrm>
              <a:off x="7000364" y="5861215"/>
              <a:ext cx="222120" cy="218520"/>
            </p14:xfrm>
          </p:contentPart>
        </mc:Choice>
        <mc:Fallback xmlns="">
          <p:pic>
            <p:nvPicPr>
              <p:cNvPr id="94" name="Ink 93">
                <a:extLst>
                  <a:ext uri="{FF2B5EF4-FFF2-40B4-BE49-F238E27FC236}">
                    <a16:creationId xmlns:a16="http://schemas.microsoft.com/office/drawing/2014/main" id="{6E78B710-2960-49D4-8308-AE1D46A8D016}"/>
                  </a:ext>
                </a:extLst>
              </p:cNvPr>
              <p:cNvPicPr/>
              <p:nvPr/>
            </p:nvPicPr>
            <p:blipFill>
              <a:blip r:embed="rId21"/>
              <a:stretch>
                <a:fillRect/>
              </a:stretch>
            </p:blipFill>
            <p:spPr>
              <a:xfrm>
                <a:off x="6982364" y="5843215"/>
                <a:ext cx="257760" cy="2541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95" name="Ink 94">
                <a:extLst>
                  <a:ext uri="{FF2B5EF4-FFF2-40B4-BE49-F238E27FC236}">
                    <a16:creationId xmlns:a16="http://schemas.microsoft.com/office/drawing/2014/main" id="{7FD029FB-1178-4CA4-AE59-2B47999ADD64}"/>
                  </a:ext>
                </a:extLst>
              </p14:cNvPr>
              <p14:cNvContentPartPr/>
              <p14:nvPr/>
            </p14:nvContentPartPr>
            <p14:xfrm>
              <a:off x="7640084" y="5334535"/>
              <a:ext cx="180720" cy="886320"/>
            </p14:xfrm>
          </p:contentPart>
        </mc:Choice>
        <mc:Fallback xmlns="">
          <p:pic>
            <p:nvPicPr>
              <p:cNvPr id="95" name="Ink 94">
                <a:extLst>
                  <a:ext uri="{FF2B5EF4-FFF2-40B4-BE49-F238E27FC236}">
                    <a16:creationId xmlns:a16="http://schemas.microsoft.com/office/drawing/2014/main" id="{7FD029FB-1178-4CA4-AE59-2B47999ADD64}"/>
                  </a:ext>
                </a:extLst>
              </p:cNvPr>
              <p:cNvPicPr/>
              <p:nvPr/>
            </p:nvPicPr>
            <p:blipFill>
              <a:blip r:embed="rId23"/>
              <a:stretch>
                <a:fillRect/>
              </a:stretch>
            </p:blipFill>
            <p:spPr>
              <a:xfrm>
                <a:off x="7622084" y="5316535"/>
                <a:ext cx="216360" cy="9219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96" name="Ink 95">
                <a:extLst>
                  <a:ext uri="{FF2B5EF4-FFF2-40B4-BE49-F238E27FC236}">
                    <a16:creationId xmlns:a16="http://schemas.microsoft.com/office/drawing/2014/main" id="{E7DB1458-F66C-49F3-BAA7-C770F0769B0F}"/>
                  </a:ext>
                </a:extLst>
              </p14:cNvPr>
              <p14:cNvContentPartPr/>
              <p14:nvPr/>
            </p14:nvContentPartPr>
            <p14:xfrm>
              <a:off x="8189444" y="5576455"/>
              <a:ext cx="128520" cy="365040"/>
            </p14:xfrm>
          </p:contentPart>
        </mc:Choice>
        <mc:Fallback xmlns="">
          <p:pic>
            <p:nvPicPr>
              <p:cNvPr id="96" name="Ink 95">
                <a:extLst>
                  <a:ext uri="{FF2B5EF4-FFF2-40B4-BE49-F238E27FC236}">
                    <a16:creationId xmlns:a16="http://schemas.microsoft.com/office/drawing/2014/main" id="{E7DB1458-F66C-49F3-BAA7-C770F0769B0F}"/>
                  </a:ext>
                </a:extLst>
              </p:cNvPr>
              <p:cNvPicPr/>
              <p:nvPr/>
            </p:nvPicPr>
            <p:blipFill>
              <a:blip r:embed="rId25"/>
              <a:stretch>
                <a:fillRect/>
              </a:stretch>
            </p:blipFill>
            <p:spPr>
              <a:xfrm>
                <a:off x="8171444" y="5558455"/>
                <a:ext cx="164160" cy="4006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99" name="Ink 98">
                <a:extLst>
                  <a:ext uri="{FF2B5EF4-FFF2-40B4-BE49-F238E27FC236}">
                    <a16:creationId xmlns:a16="http://schemas.microsoft.com/office/drawing/2014/main" id="{03964DB0-09A9-4073-9CC8-4A78AE4AE22B}"/>
                  </a:ext>
                </a:extLst>
              </p14:cNvPr>
              <p14:cNvContentPartPr/>
              <p14:nvPr/>
            </p14:nvContentPartPr>
            <p14:xfrm>
              <a:off x="8560964" y="5185495"/>
              <a:ext cx="530280" cy="854280"/>
            </p14:xfrm>
          </p:contentPart>
        </mc:Choice>
        <mc:Fallback xmlns="">
          <p:pic>
            <p:nvPicPr>
              <p:cNvPr id="99" name="Ink 98">
                <a:extLst>
                  <a:ext uri="{FF2B5EF4-FFF2-40B4-BE49-F238E27FC236}">
                    <a16:creationId xmlns:a16="http://schemas.microsoft.com/office/drawing/2014/main" id="{03964DB0-09A9-4073-9CC8-4A78AE4AE22B}"/>
                  </a:ext>
                </a:extLst>
              </p:cNvPr>
              <p:cNvPicPr/>
              <p:nvPr/>
            </p:nvPicPr>
            <p:blipFill>
              <a:blip r:embed="rId27"/>
              <a:stretch>
                <a:fillRect/>
              </a:stretch>
            </p:blipFill>
            <p:spPr>
              <a:xfrm>
                <a:off x="8542964" y="5167465"/>
                <a:ext cx="565920" cy="8899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02" name="Ink 101">
                <a:extLst>
                  <a:ext uri="{FF2B5EF4-FFF2-40B4-BE49-F238E27FC236}">
                    <a16:creationId xmlns:a16="http://schemas.microsoft.com/office/drawing/2014/main" id="{40CDA44E-D1B4-4697-813B-A554CD845A9D}"/>
                  </a:ext>
                </a:extLst>
              </p14:cNvPr>
              <p14:cNvContentPartPr/>
              <p14:nvPr/>
            </p14:nvContentPartPr>
            <p14:xfrm>
              <a:off x="9495164" y="5732335"/>
              <a:ext cx="281880" cy="93600"/>
            </p14:xfrm>
          </p:contentPart>
        </mc:Choice>
        <mc:Fallback xmlns="">
          <p:pic>
            <p:nvPicPr>
              <p:cNvPr id="102" name="Ink 101">
                <a:extLst>
                  <a:ext uri="{FF2B5EF4-FFF2-40B4-BE49-F238E27FC236}">
                    <a16:creationId xmlns:a16="http://schemas.microsoft.com/office/drawing/2014/main" id="{40CDA44E-D1B4-4697-813B-A554CD845A9D}"/>
                  </a:ext>
                </a:extLst>
              </p:cNvPr>
              <p:cNvPicPr/>
              <p:nvPr/>
            </p:nvPicPr>
            <p:blipFill>
              <a:blip r:embed="rId29"/>
              <a:stretch>
                <a:fillRect/>
              </a:stretch>
            </p:blipFill>
            <p:spPr>
              <a:xfrm>
                <a:off x="9477164" y="5714335"/>
                <a:ext cx="31752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05" name="Ink 104">
                <a:extLst>
                  <a:ext uri="{FF2B5EF4-FFF2-40B4-BE49-F238E27FC236}">
                    <a16:creationId xmlns:a16="http://schemas.microsoft.com/office/drawing/2014/main" id="{30DE29E3-015D-49AE-AFEB-C1077169F584}"/>
                  </a:ext>
                </a:extLst>
              </p14:cNvPr>
              <p14:cNvContentPartPr/>
              <p14:nvPr/>
            </p14:nvContentPartPr>
            <p14:xfrm>
              <a:off x="10588844" y="5058055"/>
              <a:ext cx="903600" cy="884520"/>
            </p14:xfrm>
          </p:contentPart>
        </mc:Choice>
        <mc:Fallback xmlns="">
          <p:pic>
            <p:nvPicPr>
              <p:cNvPr id="105" name="Ink 104">
                <a:extLst>
                  <a:ext uri="{FF2B5EF4-FFF2-40B4-BE49-F238E27FC236}">
                    <a16:creationId xmlns:a16="http://schemas.microsoft.com/office/drawing/2014/main" id="{30DE29E3-015D-49AE-AFEB-C1077169F584}"/>
                  </a:ext>
                </a:extLst>
              </p:cNvPr>
              <p:cNvPicPr/>
              <p:nvPr/>
            </p:nvPicPr>
            <p:blipFill>
              <a:blip r:embed="rId31"/>
              <a:stretch>
                <a:fillRect/>
              </a:stretch>
            </p:blipFill>
            <p:spPr>
              <a:xfrm>
                <a:off x="10570844" y="5040055"/>
                <a:ext cx="939240" cy="920160"/>
              </a:xfrm>
              <a:prstGeom prst="rect">
                <a:avLst/>
              </a:prstGeom>
            </p:spPr>
          </p:pic>
        </mc:Fallback>
      </mc:AlternateContent>
    </p:spTree>
    <p:extLst>
      <p:ext uri="{BB962C8B-B14F-4D97-AF65-F5344CB8AC3E}">
        <p14:creationId xmlns:p14="http://schemas.microsoft.com/office/powerpoint/2010/main" val="26929286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14" name="Ink 13"/>
              <p14:cNvContentPartPr/>
              <p14:nvPr/>
            </p14:nvContentPartPr>
            <p14:xfrm>
              <a:off x="1329248" y="195619"/>
              <a:ext cx="7572240" cy="4706640"/>
            </p14:xfrm>
          </p:contentPart>
        </mc:Choice>
        <mc:Fallback xmlns="">
          <p:pic>
            <p:nvPicPr>
              <p:cNvPr id="14" name="Ink 13"/>
              <p:cNvPicPr/>
              <p:nvPr/>
            </p:nvPicPr>
            <p:blipFill>
              <a:blip r:embed="rId3"/>
              <a:stretch>
                <a:fillRect/>
              </a:stretch>
            </p:blipFill>
            <p:spPr>
              <a:xfrm>
                <a:off x="1320968" y="188059"/>
                <a:ext cx="7592040" cy="4719600"/>
              </a:xfrm>
              <a:prstGeom prst="rect">
                <a:avLst/>
              </a:prstGeom>
            </p:spPr>
          </p:pic>
        </mc:Fallback>
      </mc:AlternateContent>
    </p:spTree>
    <p:extLst>
      <p:ext uri="{BB962C8B-B14F-4D97-AF65-F5344CB8AC3E}">
        <p14:creationId xmlns:p14="http://schemas.microsoft.com/office/powerpoint/2010/main" val="1021618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29" name="Ink 28"/>
              <p14:cNvContentPartPr/>
              <p14:nvPr/>
            </p14:nvContentPartPr>
            <p14:xfrm>
              <a:off x="4676168" y="513859"/>
              <a:ext cx="651600" cy="1705320"/>
            </p14:xfrm>
          </p:contentPart>
        </mc:Choice>
        <mc:Fallback xmlns="">
          <p:pic>
            <p:nvPicPr>
              <p:cNvPr id="29" name="Ink 28"/>
              <p:cNvPicPr/>
              <p:nvPr/>
            </p:nvPicPr>
            <p:blipFill>
              <a:blip r:embed="rId3"/>
              <a:stretch>
                <a:fillRect/>
              </a:stretch>
            </p:blipFill>
            <p:spPr>
              <a:xfrm>
                <a:off x="4669688" y="506659"/>
                <a:ext cx="664560" cy="172116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9" name="Ink 38"/>
              <p14:cNvContentPartPr/>
              <p14:nvPr/>
            </p14:nvContentPartPr>
            <p14:xfrm>
              <a:off x="3951488" y="3868339"/>
              <a:ext cx="1427400" cy="459000"/>
            </p14:xfrm>
          </p:contentPart>
        </mc:Choice>
        <mc:Fallback xmlns="">
          <p:pic>
            <p:nvPicPr>
              <p:cNvPr id="39" name="Ink 38"/>
              <p:cNvPicPr/>
              <p:nvPr/>
            </p:nvPicPr>
            <p:blipFill>
              <a:blip r:embed="rId5"/>
              <a:stretch>
                <a:fillRect/>
              </a:stretch>
            </p:blipFill>
            <p:spPr>
              <a:xfrm>
                <a:off x="3943568" y="3862219"/>
                <a:ext cx="1440000" cy="4708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2" name="Ink 41"/>
              <p14:cNvContentPartPr/>
              <p14:nvPr/>
            </p14:nvContentPartPr>
            <p14:xfrm>
              <a:off x="1848368" y="487219"/>
              <a:ext cx="3828600" cy="1135800"/>
            </p14:xfrm>
          </p:contentPart>
        </mc:Choice>
        <mc:Fallback xmlns="">
          <p:pic>
            <p:nvPicPr>
              <p:cNvPr id="42" name="Ink 41"/>
              <p:cNvPicPr/>
              <p:nvPr/>
            </p:nvPicPr>
            <p:blipFill>
              <a:blip r:embed="rId7"/>
              <a:stretch>
                <a:fillRect/>
              </a:stretch>
            </p:blipFill>
            <p:spPr>
              <a:xfrm>
                <a:off x="1842248" y="481459"/>
                <a:ext cx="3843720" cy="11473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3" name="Ink 42"/>
              <p14:cNvContentPartPr/>
              <p14:nvPr/>
            </p14:nvContentPartPr>
            <p14:xfrm>
              <a:off x="3486728" y="1097419"/>
              <a:ext cx="1027440" cy="170280"/>
            </p14:xfrm>
          </p:contentPart>
        </mc:Choice>
        <mc:Fallback xmlns="">
          <p:pic>
            <p:nvPicPr>
              <p:cNvPr id="43" name="Ink 42"/>
              <p:cNvPicPr/>
              <p:nvPr/>
            </p:nvPicPr>
            <p:blipFill>
              <a:blip r:embed="rId9"/>
              <a:stretch>
                <a:fillRect/>
              </a:stretch>
            </p:blipFill>
            <p:spPr>
              <a:xfrm>
                <a:off x="3482768" y="1093819"/>
                <a:ext cx="103500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44" name="Ink 43"/>
              <p14:cNvContentPartPr/>
              <p14:nvPr/>
            </p14:nvContentPartPr>
            <p14:xfrm>
              <a:off x="2676008" y="2195779"/>
              <a:ext cx="1203840" cy="695880"/>
            </p14:xfrm>
          </p:contentPart>
        </mc:Choice>
        <mc:Fallback xmlns="">
          <p:pic>
            <p:nvPicPr>
              <p:cNvPr id="44" name="Ink 43"/>
              <p:cNvPicPr/>
              <p:nvPr/>
            </p:nvPicPr>
            <p:blipFill>
              <a:blip r:embed="rId11"/>
              <a:stretch>
                <a:fillRect/>
              </a:stretch>
            </p:blipFill>
            <p:spPr>
              <a:xfrm>
                <a:off x="2667728" y="2188939"/>
                <a:ext cx="1215720" cy="7081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45" name="Ink 44"/>
              <p14:cNvContentPartPr/>
              <p14:nvPr/>
            </p14:nvContentPartPr>
            <p14:xfrm>
              <a:off x="3256328" y="1898779"/>
              <a:ext cx="129600" cy="1179720"/>
            </p14:xfrm>
          </p:contentPart>
        </mc:Choice>
        <mc:Fallback xmlns="">
          <p:pic>
            <p:nvPicPr>
              <p:cNvPr id="45" name="Ink 44"/>
              <p:cNvPicPr/>
              <p:nvPr/>
            </p:nvPicPr>
            <p:blipFill>
              <a:blip r:embed="rId13"/>
              <a:stretch>
                <a:fillRect/>
              </a:stretch>
            </p:blipFill>
            <p:spPr>
              <a:xfrm>
                <a:off x="3246968" y="1893019"/>
                <a:ext cx="145800" cy="11908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46" name="Ink 45"/>
              <p14:cNvContentPartPr/>
              <p14:nvPr/>
            </p14:nvContentPartPr>
            <p14:xfrm>
              <a:off x="4225088" y="2406379"/>
              <a:ext cx="1434960" cy="122760"/>
            </p14:xfrm>
          </p:contentPart>
        </mc:Choice>
        <mc:Fallback xmlns="">
          <p:pic>
            <p:nvPicPr>
              <p:cNvPr id="46" name="Ink 45"/>
              <p:cNvPicPr/>
              <p:nvPr/>
            </p:nvPicPr>
            <p:blipFill>
              <a:blip r:embed="rId15"/>
              <a:stretch>
                <a:fillRect/>
              </a:stretch>
            </p:blipFill>
            <p:spPr>
              <a:xfrm>
                <a:off x="4221128" y="2401339"/>
                <a:ext cx="144396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47" name="Ink 46"/>
              <p14:cNvContentPartPr/>
              <p14:nvPr/>
            </p14:nvContentPartPr>
            <p14:xfrm>
              <a:off x="5791808" y="1912819"/>
              <a:ext cx="178560" cy="1009800"/>
            </p14:xfrm>
          </p:contentPart>
        </mc:Choice>
        <mc:Fallback xmlns="">
          <p:pic>
            <p:nvPicPr>
              <p:cNvPr id="47" name="Ink 46"/>
              <p:cNvPicPr/>
              <p:nvPr/>
            </p:nvPicPr>
            <p:blipFill>
              <a:blip r:embed="rId17"/>
              <a:stretch>
                <a:fillRect/>
              </a:stretch>
            </p:blipFill>
            <p:spPr>
              <a:xfrm>
                <a:off x="5784968" y="1905979"/>
                <a:ext cx="195120" cy="10227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52" name="Ink 51"/>
              <p14:cNvContentPartPr/>
              <p14:nvPr/>
            </p14:nvContentPartPr>
            <p14:xfrm>
              <a:off x="8198768" y="716899"/>
              <a:ext cx="915840" cy="1081800"/>
            </p14:xfrm>
          </p:contentPart>
        </mc:Choice>
        <mc:Fallback xmlns="">
          <p:pic>
            <p:nvPicPr>
              <p:cNvPr id="52" name="Ink 51"/>
              <p:cNvPicPr/>
              <p:nvPr/>
            </p:nvPicPr>
            <p:blipFill>
              <a:blip r:embed="rId19"/>
              <a:stretch>
                <a:fillRect/>
              </a:stretch>
            </p:blipFill>
            <p:spPr>
              <a:xfrm>
                <a:off x="8191568" y="707899"/>
                <a:ext cx="929880" cy="11001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53" name="Ink 52"/>
              <p14:cNvContentPartPr/>
              <p14:nvPr/>
            </p14:nvContentPartPr>
            <p14:xfrm>
              <a:off x="7838048" y="839659"/>
              <a:ext cx="495000" cy="1665360"/>
            </p14:xfrm>
          </p:contentPart>
        </mc:Choice>
        <mc:Fallback xmlns="">
          <p:pic>
            <p:nvPicPr>
              <p:cNvPr id="53" name="Ink 52"/>
              <p:cNvPicPr/>
              <p:nvPr/>
            </p:nvPicPr>
            <p:blipFill>
              <a:blip r:embed="rId21"/>
              <a:stretch>
                <a:fillRect/>
              </a:stretch>
            </p:blipFill>
            <p:spPr>
              <a:xfrm>
                <a:off x="7827248" y="832099"/>
                <a:ext cx="510840" cy="16779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54" name="Ink 53"/>
              <p14:cNvContentPartPr/>
              <p14:nvPr/>
            </p14:nvContentPartPr>
            <p14:xfrm>
              <a:off x="9561728" y="803299"/>
              <a:ext cx="225720" cy="1380240"/>
            </p14:xfrm>
          </p:contentPart>
        </mc:Choice>
        <mc:Fallback xmlns="">
          <p:pic>
            <p:nvPicPr>
              <p:cNvPr id="54" name="Ink 53"/>
              <p:cNvPicPr/>
              <p:nvPr/>
            </p:nvPicPr>
            <p:blipFill>
              <a:blip r:embed="rId23"/>
              <a:stretch>
                <a:fillRect/>
              </a:stretch>
            </p:blipFill>
            <p:spPr>
              <a:xfrm>
                <a:off x="9553448" y="794659"/>
                <a:ext cx="245880" cy="1396440"/>
              </a:xfrm>
              <a:prstGeom prst="rect">
                <a:avLst/>
              </a:prstGeom>
            </p:spPr>
          </p:pic>
        </mc:Fallback>
      </mc:AlternateContent>
    </p:spTree>
    <p:extLst>
      <p:ext uri="{BB962C8B-B14F-4D97-AF65-F5344CB8AC3E}">
        <p14:creationId xmlns:p14="http://schemas.microsoft.com/office/powerpoint/2010/main" val="22791642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8" name="Ink 7">
                <a:extLst>
                  <a:ext uri="{FF2B5EF4-FFF2-40B4-BE49-F238E27FC236}">
                    <a16:creationId xmlns:a16="http://schemas.microsoft.com/office/drawing/2014/main" id="{9C89100B-8D94-476A-9E1E-4AEFE2D901C7}"/>
                  </a:ext>
                </a:extLst>
              </p14:cNvPr>
              <p14:cNvContentPartPr/>
              <p14:nvPr/>
            </p14:nvContentPartPr>
            <p14:xfrm>
              <a:off x="5559393" y="418015"/>
              <a:ext cx="1084320" cy="449280"/>
            </p14:xfrm>
          </p:contentPart>
        </mc:Choice>
        <mc:Fallback xmlns="">
          <p:pic>
            <p:nvPicPr>
              <p:cNvPr id="8" name="Ink 7">
                <a:extLst>
                  <a:ext uri="{FF2B5EF4-FFF2-40B4-BE49-F238E27FC236}">
                    <a16:creationId xmlns:a16="http://schemas.microsoft.com/office/drawing/2014/main" id="{9C89100B-8D94-476A-9E1E-4AEFE2D901C7}"/>
                  </a:ext>
                </a:extLst>
              </p:cNvPr>
              <p:cNvPicPr/>
              <p:nvPr/>
            </p:nvPicPr>
            <p:blipFill>
              <a:blip r:embed="rId3"/>
              <a:stretch>
                <a:fillRect/>
              </a:stretch>
            </p:blipFill>
            <p:spPr>
              <a:xfrm>
                <a:off x="5541393" y="400015"/>
                <a:ext cx="1119960" cy="48492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5" name="Ink 14">
                <a:extLst>
                  <a:ext uri="{FF2B5EF4-FFF2-40B4-BE49-F238E27FC236}">
                    <a16:creationId xmlns:a16="http://schemas.microsoft.com/office/drawing/2014/main" id="{FF8B5911-ECFB-4718-844D-0BA50807CE6B}"/>
                  </a:ext>
                </a:extLst>
              </p14:cNvPr>
              <p14:cNvContentPartPr/>
              <p14:nvPr/>
            </p14:nvContentPartPr>
            <p14:xfrm>
              <a:off x="4872513" y="5743855"/>
              <a:ext cx="1440720" cy="486720"/>
            </p14:xfrm>
          </p:contentPart>
        </mc:Choice>
        <mc:Fallback xmlns="">
          <p:pic>
            <p:nvPicPr>
              <p:cNvPr id="15" name="Ink 14">
                <a:extLst>
                  <a:ext uri="{FF2B5EF4-FFF2-40B4-BE49-F238E27FC236}">
                    <a16:creationId xmlns:a16="http://schemas.microsoft.com/office/drawing/2014/main" id="{FF8B5911-ECFB-4718-844D-0BA50807CE6B}"/>
                  </a:ext>
                </a:extLst>
              </p:cNvPr>
              <p:cNvPicPr/>
              <p:nvPr/>
            </p:nvPicPr>
            <p:blipFill>
              <a:blip r:embed="rId5"/>
              <a:stretch>
                <a:fillRect/>
              </a:stretch>
            </p:blipFill>
            <p:spPr>
              <a:xfrm>
                <a:off x="4854513" y="5725855"/>
                <a:ext cx="1476360" cy="5223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4" name="Ink 43">
                <a:extLst>
                  <a:ext uri="{FF2B5EF4-FFF2-40B4-BE49-F238E27FC236}">
                    <a16:creationId xmlns:a16="http://schemas.microsoft.com/office/drawing/2014/main" id="{B1C5527A-4767-4E1B-9495-2D047A9E6468}"/>
                  </a:ext>
                </a:extLst>
              </p14:cNvPr>
              <p14:cNvContentPartPr/>
              <p14:nvPr/>
            </p14:nvContentPartPr>
            <p14:xfrm>
              <a:off x="3732033" y="695215"/>
              <a:ext cx="5280840" cy="1399320"/>
            </p14:xfrm>
          </p:contentPart>
        </mc:Choice>
        <mc:Fallback xmlns="">
          <p:pic>
            <p:nvPicPr>
              <p:cNvPr id="44" name="Ink 43">
                <a:extLst>
                  <a:ext uri="{FF2B5EF4-FFF2-40B4-BE49-F238E27FC236}">
                    <a16:creationId xmlns:a16="http://schemas.microsoft.com/office/drawing/2014/main" id="{B1C5527A-4767-4E1B-9495-2D047A9E6468}"/>
                  </a:ext>
                </a:extLst>
              </p:cNvPr>
              <p:cNvPicPr/>
              <p:nvPr/>
            </p:nvPicPr>
            <p:blipFill>
              <a:blip r:embed="rId7"/>
              <a:stretch>
                <a:fillRect/>
              </a:stretch>
            </p:blipFill>
            <p:spPr>
              <a:xfrm>
                <a:off x="3714033" y="677215"/>
                <a:ext cx="5316480" cy="14349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8" name="Ink 47">
                <a:extLst>
                  <a:ext uri="{FF2B5EF4-FFF2-40B4-BE49-F238E27FC236}">
                    <a16:creationId xmlns:a16="http://schemas.microsoft.com/office/drawing/2014/main" id="{A156CCB9-DF9E-4ABE-8208-BD4BE12CCBEB}"/>
                  </a:ext>
                </a:extLst>
              </p14:cNvPr>
              <p14:cNvContentPartPr/>
              <p14:nvPr/>
            </p14:nvContentPartPr>
            <p14:xfrm>
              <a:off x="5422593" y="1644535"/>
              <a:ext cx="1303560" cy="694080"/>
            </p14:xfrm>
          </p:contentPart>
        </mc:Choice>
        <mc:Fallback xmlns="">
          <p:pic>
            <p:nvPicPr>
              <p:cNvPr id="48" name="Ink 47">
                <a:extLst>
                  <a:ext uri="{FF2B5EF4-FFF2-40B4-BE49-F238E27FC236}">
                    <a16:creationId xmlns:a16="http://schemas.microsoft.com/office/drawing/2014/main" id="{A156CCB9-DF9E-4ABE-8208-BD4BE12CCBEB}"/>
                  </a:ext>
                </a:extLst>
              </p:cNvPr>
              <p:cNvPicPr/>
              <p:nvPr/>
            </p:nvPicPr>
            <p:blipFill>
              <a:blip r:embed="rId9"/>
              <a:stretch>
                <a:fillRect/>
              </a:stretch>
            </p:blipFill>
            <p:spPr>
              <a:xfrm>
                <a:off x="5404593" y="1626535"/>
                <a:ext cx="1339200" cy="7297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89" name="Ink 88">
                <a:extLst>
                  <a:ext uri="{FF2B5EF4-FFF2-40B4-BE49-F238E27FC236}">
                    <a16:creationId xmlns:a16="http://schemas.microsoft.com/office/drawing/2014/main" id="{67989508-8A67-43AB-97AE-79C8AA9B2E1F}"/>
                  </a:ext>
                </a:extLst>
              </p14:cNvPr>
              <p14:cNvContentPartPr/>
              <p14:nvPr/>
            </p14:nvContentPartPr>
            <p14:xfrm>
              <a:off x="2927793" y="5109895"/>
              <a:ext cx="1576080" cy="573480"/>
            </p14:xfrm>
          </p:contentPart>
        </mc:Choice>
        <mc:Fallback xmlns="">
          <p:pic>
            <p:nvPicPr>
              <p:cNvPr id="89" name="Ink 88">
                <a:extLst>
                  <a:ext uri="{FF2B5EF4-FFF2-40B4-BE49-F238E27FC236}">
                    <a16:creationId xmlns:a16="http://schemas.microsoft.com/office/drawing/2014/main" id="{67989508-8A67-43AB-97AE-79C8AA9B2E1F}"/>
                  </a:ext>
                </a:extLst>
              </p:cNvPr>
              <p:cNvPicPr/>
              <p:nvPr/>
            </p:nvPicPr>
            <p:blipFill>
              <a:blip r:embed="rId11"/>
              <a:stretch>
                <a:fillRect/>
              </a:stretch>
            </p:blipFill>
            <p:spPr>
              <a:xfrm>
                <a:off x="2909793" y="5091895"/>
                <a:ext cx="1611720" cy="6091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0" name="Ink 89">
                <a:extLst>
                  <a:ext uri="{FF2B5EF4-FFF2-40B4-BE49-F238E27FC236}">
                    <a16:creationId xmlns:a16="http://schemas.microsoft.com/office/drawing/2014/main" id="{E3E6502B-37B6-4341-A269-0F36040C2352}"/>
                  </a:ext>
                </a:extLst>
              </p14:cNvPr>
              <p14:cNvContentPartPr/>
              <p14:nvPr/>
            </p14:nvContentPartPr>
            <p14:xfrm>
              <a:off x="2213193" y="4431295"/>
              <a:ext cx="663120" cy="560520"/>
            </p14:xfrm>
          </p:contentPart>
        </mc:Choice>
        <mc:Fallback xmlns="">
          <p:pic>
            <p:nvPicPr>
              <p:cNvPr id="90" name="Ink 89">
                <a:extLst>
                  <a:ext uri="{FF2B5EF4-FFF2-40B4-BE49-F238E27FC236}">
                    <a16:creationId xmlns:a16="http://schemas.microsoft.com/office/drawing/2014/main" id="{E3E6502B-37B6-4341-A269-0F36040C2352}"/>
                  </a:ext>
                </a:extLst>
              </p:cNvPr>
              <p:cNvPicPr/>
              <p:nvPr/>
            </p:nvPicPr>
            <p:blipFill>
              <a:blip r:embed="rId13"/>
              <a:stretch>
                <a:fillRect/>
              </a:stretch>
            </p:blipFill>
            <p:spPr>
              <a:xfrm>
                <a:off x="2195193" y="4413295"/>
                <a:ext cx="698760" cy="5961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93" name="Ink 92">
                <a:extLst>
                  <a:ext uri="{FF2B5EF4-FFF2-40B4-BE49-F238E27FC236}">
                    <a16:creationId xmlns:a16="http://schemas.microsoft.com/office/drawing/2014/main" id="{194D8A03-5D0C-4B0B-813C-7D1DC9BE553B}"/>
                  </a:ext>
                </a:extLst>
              </p14:cNvPr>
              <p14:cNvContentPartPr/>
              <p14:nvPr/>
            </p14:nvContentPartPr>
            <p14:xfrm>
              <a:off x="5676033" y="2341855"/>
              <a:ext cx="1126800" cy="1005840"/>
            </p14:xfrm>
          </p:contentPart>
        </mc:Choice>
        <mc:Fallback xmlns="">
          <p:pic>
            <p:nvPicPr>
              <p:cNvPr id="93" name="Ink 92">
                <a:extLst>
                  <a:ext uri="{FF2B5EF4-FFF2-40B4-BE49-F238E27FC236}">
                    <a16:creationId xmlns:a16="http://schemas.microsoft.com/office/drawing/2014/main" id="{194D8A03-5D0C-4B0B-813C-7D1DC9BE553B}"/>
                  </a:ext>
                </a:extLst>
              </p:cNvPr>
              <p:cNvPicPr/>
              <p:nvPr/>
            </p:nvPicPr>
            <p:blipFill>
              <a:blip r:embed="rId15"/>
              <a:stretch>
                <a:fillRect/>
              </a:stretch>
            </p:blipFill>
            <p:spPr>
              <a:xfrm>
                <a:off x="5658033" y="2323855"/>
                <a:ext cx="1162440" cy="10414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19" name="Ink 118">
                <a:extLst>
                  <a:ext uri="{FF2B5EF4-FFF2-40B4-BE49-F238E27FC236}">
                    <a16:creationId xmlns:a16="http://schemas.microsoft.com/office/drawing/2014/main" id="{7FB095B8-4309-4A35-8E18-B2C30B61D535}"/>
                  </a:ext>
                </a:extLst>
              </p14:cNvPr>
              <p14:cNvContentPartPr/>
              <p14:nvPr/>
            </p14:nvContentPartPr>
            <p14:xfrm>
              <a:off x="5839833" y="4873015"/>
              <a:ext cx="73800" cy="86760"/>
            </p14:xfrm>
          </p:contentPart>
        </mc:Choice>
        <mc:Fallback xmlns="">
          <p:pic>
            <p:nvPicPr>
              <p:cNvPr id="119" name="Ink 118">
                <a:extLst>
                  <a:ext uri="{FF2B5EF4-FFF2-40B4-BE49-F238E27FC236}">
                    <a16:creationId xmlns:a16="http://schemas.microsoft.com/office/drawing/2014/main" id="{7FB095B8-4309-4A35-8E18-B2C30B61D535}"/>
                  </a:ext>
                </a:extLst>
              </p:cNvPr>
              <p:cNvPicPr/>
              <p:nvPr/>
            </p:nvPicPr>
            <p:blipFill>
              <a:blip r:embed="rId17"/>
              <a:stretch>
                <a:fillRect/>
              </a:stretch>
            </p:blipFill>
            <p:spPr>
              <a:xfrm>
                <a:off x="5821833" y="4855015"/>
                <a:ext cx="10944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22" name="Ink 121">
                <a:extLst>
                  <a:ext uri="{FF2B5EF4-FFF2-40B4-BE49-F238E27FC236}">
                    <a16:creationId xmlns:a16="http://schemas.microsoft.com/office/drawing/2014/main" id="{46604AB0-5E72-4A51-A674-29033EC9BD71}"/>
                  </a:ext>
                </a:extLst>
              </p14:cNvPr>
              <p14:cNvContentPartPr/>
              <p14:nvPr/>
            </p14:nvContentPartPr>
            <p14:xfrm>
              <a:off x="5669553" y="5184415"/>
              <a:ext cx="128160" cy="388440"/>
            </p14:xfrm>
          </p:contentPart>
        </mc:Choice>
        <mc:Fallback xmlns="">
          <p:pic>
            <p:nvPicPr>
              <p:cNvPr id="122" name="Ink 121">
                <a:extLst>
                  <a:ext uri="{FF2B5EF4-FFF2-40B4-BE49-F238E27FC236}">
                    <a16:creationId xmlns:a16="http://schemas.microsoft.com/office/drawing/2014/main" id="{46604AB0-5E72-4A51-A674-29033EC9BD71}"/>
                  </a:ext>
                </a:extLst>
              </p:cNvPr>
              <p:cNvPicPr/>
              <p:nvPr/>
            </p:nvPicPr>
            <p:blipFill>
              <a:blip r:embed="rId19"/>
              <a:stretch>
                <a:fillRect/>
              </a:stretch>
            </p:blipFill>
            <p:spPr>
              <a:xfrm>
                <a:off x="5651553" y="5166415"/>
                <a:ext cx="163800" cy="4240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23" name="Ink 122">
                <a:extLst>
                  <a:ext uri="{FF2B5EF4-FFF2-40B4-BE49-F238E27FC236}">
                    <a16:creationId xmlns:a16="http://schemas.microsoft.com/office/drawing/2014/main" id="{2068A466-B36A-4229-8E44-DD0030F2EF95}"/>
                  </a:ext>
                </a:extLst>
              </p14:cNvPr>
              <p14:cNvContentPartPr/>
              <p14:nvPr/>
            </p14:nvContentPartPr>
            <p14:xfrm>
              <a:off x="1507953" y="1899775"/>
              <a:ext cx="5054760" cy="2787480"/>
            </p14:xfrm>
          </p:contentPart>
        </mc:Choice>
        <mc:Fallback xmlns="">
          <p:pic>
            <p:nvPicPr>
              <p:cNvPr id="123" name="Ink 122">
                <a:extLst>
                  <a:ext uri="{FF2B5EF4-FFF2-40B4-BE49-F238E27FC236}">
                    <a16:creationId xmlns:a16="http://schemas.microsoft.com/office/drawing/2014/main" id="{2068A466-B36A-4229-8E44-DD0030F2EF95}"/>
                  </a:ext>
                </a:extLst>
              </p:cNvPr>
              <p:cNvPicPr/>
              <p:nvPr/>
            </p:nvPicPr>
            <p:blipFill>
              <a:blip r:embed="rId21"/>
              <a:stretch>
                <a:fillRect/>
              </a:stretch>
            </p:blipFill>
            <p:spPr>
              <a:xfrm>
                <a:off x="1489953" y="1881775"/>
                <a:ext cx="5090400" cy="28231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24" name="Ink 123">
                <a:extLst>
                  <a:ext uri="{FF2B5EF4-FFF2-40B4-BE49-F238E27FC236}">
                    <a16:creationId xmlns:a16="http://schemas.microsoft.com/office/drawing/2014/main" id="{F999502D-CD43-43B0-A5DA-444ED4739DAB}"/>
                  </a:ext>
                </a:extLst>
              </p14:cNvPr>
              <p14:cNvContentPartPr/>
              <p14:nvPr/>
            </p14:nvContentPartPr>
            <p14:xfrm>
              <a:off x="2139393" y="673975"/>
              <a:ext cx="3462120" cy="4938840"/>
            </p14:xfrm>
          </p:contentPart>
        </mc:Choice>
        <mc:Fallback xmlns="">
          <p:pic>
            <p:nvPicPr>
              <p:cNvPr id="124" name="Ink 123">
                <a:extLst>
                  <a:ext uri="{FF2B5EF4-FFF2-40B4-BE49-F238E27FC236}">
                    <a16:creationId xmlns:a16="http://schemas.microsoft.com/office/drawing/2014/main" id="{F999502D-CD43-43B0-A5DA-444ED4739DAB}"/>
                  </a:ext>
                </a:extLst>
              </p:cNvPr>
              <p:cNvPicPr/>
              <p:nvPr/>
            </p:nvPicPr>
            <p:blipFill>
              <a:blip r:embed="rId23"/>
              <a:stretch>
                <a:fillRect/>
              </a:stretch>
            </p:blipFill>
            <p:spPr>
              <a:xfrm>
                <a:off x="2094393" y="583975"/>
                <a:ext cx="3551760" cy="51184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25" name="Ink 124">
                <a:extLst>
                  <a:ext uri="{FF2B5EF4-FFF2-40B4-BE49-F238E27FC236}">
                    <a16:creationId xmlns:a16="http://schemas.microsoft.com/office/drawing/2014/main" id="{468B130A-7827-47C6-A733-9D4D14AD1C7E}"/>
                  </a:ext>
                </a:extLst>
              </p14:cNvPr>
              <p14:cNvContentPartPr/>
              <p14:nvPr/>
            </p14:nvContentPartPr>
            <p14:xfrm>
              <a:off x="5650833" y="752455"/>
              <a:ext cx="976320" cy="4788720"/>
            </p14:xfrm>
          </p:contentPart>
        </mc:Choice>
        <mc:Fallback xmlns="">
          <p:pic>
            <p:nvPicPr>
              <p:cNvPr id="125" name="Ink 124">
                <a:extLst>
                  <a:ext uri="{FF2B5EF4-FFF2-40B4-BE49-F238E27FC236}">
                    <a16:creationId xmlns:a16="http://schemas.microsoft.com/office/drawing/2014/main" id="{468B130A-7827-47C6-A733-9D4D14AD1C7E}"/>
                  </a:ext>
                </a:extLst>
              </p:cNvPr>
              <p:cNvPicPr/>
              <p:nvPr/>
            </p:nvPicPr>
            <p:blipFill>
              <a:blip r:embed="rId25"/>
              <a:stretch>
                <a:fillRect/>
              </a:stretch>
            </p:blipFill>
            <p:spPr>
              <a:xfrm>
                <a:off x="5605833" y="662455"/>
                <a:ext cx="1065960" cy="49683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37" name="Ink 136">
                <a:extLst>
                  <a:ext uri="{FF2B5EF4-FFF2-40B4-BE49-F238E27FC236}">
                    <a16:creationId xmlns:a16="http://schemas.microsoft.com/office/drawing/2014/main" id="{EC0E0361-9980-48B4-9C48-122BA7F2CA75}"/>
                  </a:ext>
                </a:extLst>
              </p14:cNvPr>
              <p14:cNvContentPartPr/>
              <p14:nvPr/>
            </p14:nvContentPartPr>
            <p14:xfrm>
              <a:off x="9873273" y="282655"/>
              <a:ext cx="1728000" cy="680400"/>
            </p14:xfrm>
          </p:contentPart>
        </mc:Choice>
        <mc:Fallback xmlns="">
          <p:pic>
            <p:nvPicPr>
              <p:cNvPr id="137" name="Ink 136">
                <a:extLst>
                  <a:ext uri="{FF2B5EF4-FFF2-40B4-BE49-F238E27FC236}">
                    <a16:creationId xmlns:a16="http://schemas.microsoft.com/office/drawing/2014/main" id="{EC0E0361-9980-48B4-9C48-122BA7F2CA75}"/>
                  </a:ext>
                </a:extLst>
              </p:cNvPr>
              <p:cNvPicPr/>
              <p:nvPr/>
            </p:nvPicPr>
            <p:blipFill>
              <a:blip r:embed="rId27"/>
              <a:stretch>
                <a:fillRect/>
              </a:stretch>
            </p:blipFill>
            <p:spPr>
              <a:xfrm>
                <a:off x="9855273" y="264655"/>
                <a:ext cx="1763640" cy="7160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46" name="Ink 145">
                <a:extLst>
                  <a:ext uri="{FF2B5EF4-FFF2-40B4-BE49-F238E27FC236}">
                    <a16:creationId xmlns:a16="http://schemas.microsoft.com/office/drawing/2014/main" id="{1F773C66-1F96-4C88-BA51-16B86D430BD9}"/>
                  </a:ext>
                </a:extLst>
              </p14:cNvPr>
              <p14:cNvContentPartPr/>
              <p14:nvPr/>
            </p14:nvContentPartPr>
            <p14:xfrm>
              <a:off x="10270713" y="902935"/>
              <a:ext cx="1564200" cy="859680"/>
            </p14:xfrm>
          </p:contentPart>
        </mc:Choice>
        <mc:Fallback xmlns="">
          <p:pic>
            <p:nvPicPr>
              <p:cNvPr id="146" name="Ink 145">
                <a:extLst>
                  <a:ext uri="{FF2B5EF4-FFF2-40B4-BE49-F238E27FC236}">
                    <a16:creationId xmlns:a16="http://schemas.microsoft.com/office/drawing/2014/main" id="{1F773C66-1F96-4C88-BA51-16B86D430BD9}"/>
                  </a:ext>
                </a:extLst>
              </p:cNvPr>
              <p:cNvPicPr/>
              <p:nvPr/>
            </p:nvPicPr>
            <p:blipFill>
              <a:blip r:embed="rId29"/>
              <a:stretch>
                <a:fillRect/>
              </a:stretch>
            </p:blipFill>
            <p:spPr>
              <a:xfrm>
                <a:off x="10252713" y="884935"/>
                <a:ext cx="1599840" cy="8953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67" name="Ink 166">
                <a:extLst>
                  <a:ext uri="{FF2B5EF4-FFF2-40B4-BE49-F238E27FC236}">
                    <a16:creationId xmlns:a16="http://schemas.microsoft.com/office/drawing/2014/main" id="{0472629F-8179-495A-95D3-1CD8FCDD873B}"/>
                  </a:ext>
                </a:extLst>
              </p14:cNvPr>
              <p14:cNvContentPartPr/>
              <p14:nvPr/>
            </p14:nvContentPartPr>
            <p14:xfrm>
              <a:off x="8567553" y="1889695"/>
              <a:ext cx="3272040" cy="918000"/>
            </p14:xfrm>
          </p:contentPart>
        </mc:Choice>
        <mc:Fallback xmlns="">
          <p:pic>
            <p:nvPicPr>
              <p:cNvPr id="167" name="Ink 166">
                <a:extLst>
                  <a:ext uri="{FF2B5EF4-FFF2-40B4-BE49-F238E27FC236}">
                    <a16:creationId xmlns:a16="http://schemas.microsoft.com/office/drawing/2014/main" id="{0472629F-8179-495A-95D3-1CD8FCDD873B}"/>
                  </a:ext>
                </a:extLst>
              </p:cNvPr>
              <p:cNvPicPr/>
              <p:nvPr/>
            </p:nvPicPr>
            <p:blipFill>
              <a:blip r:embed="rId31"/>
              <a:stretch>
                <a:fillRect/>
              </a:stretch>
            </p:blipFill>
            <p:spPr>
              <a:xfrm>
                <a:off x="8549553" y="1871695"/>
                <a:ext cx="3307680" cy="9536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68" name="Ink 167">
                <a:extLst>
                  <a:ext uri="{FF2B5EF4-FFF2-40B4-BE49-F238E27FC236}">
                    <a16:creationId xmlns:a16="http://schemas.microsoft.com/office/drawing/2014/main" id="{67674627-5ACF-499E-9047-A69D60573D02}"/>
                  </a:ext>
                </a:extLst>
              </p14:cNvPr>
              <p14:cNvContentPartPr/>
              <p14:nvPr/>
            </p14:nvContentPartPr>
            <p14:xfrm>
              <a:off x="8820633" y="4507255"/>
              <a:ext cx="432360" cy="628560"/>
            </p14:xfrm>
          </p:contentPart>
        </mc:Choice>
        <mc:Fallback xmlns="">
          <p:pic>
            <p:nvPicPr>
              <p:cNvPr id="168" name="Ink 167">
                <a:extLst>
                  <a:ext uri="{FF2B5EF4-FFF2-40B4-BE49-F238E27FC236}">
                    <a16:creationId xmlns:a16="http://schemas.microsoft.com/office/drawing/2014/main" id="{67674627-5ACF-499E-9047-A69D60573D02}"/>
                  </a:ext>
                </a:extLst>
              </p:cNvPr>
              <p:cNvPicPr/>
              <p:nvPr/>
            </p:nvPicPr>
            <p:blipFill>
              <a:blip r:embed="rId33"/>
              <a:stretch>
                <a:fillRect/>
              </a:stretch>
            </p:blipFill>
            <p:spPr>
              <a:xfrm>
                <a:off x="8802633" y="4489255"/>
                <a:ext cx="468000" cy="664200"/>
              </a:xfrm>
              <a:prstGeom prst="rect">
                <a:avLst/>
              </a:prstGeom>
            </p:spPr>
          </p:pic>
        </mc:Fallback>
      </mc:AlternateContent>
    </p:spTree>
    <p:extLst>
      <p:ext uri="{BB962C8B-B14F-4D97-AF65-F5344CB8AC3E}">
        <p14:creationId xmlns:p14="http://schemas.microsoft.com/office/powerpoint/2010/main" val="34823352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6" name="Ink 5">
                <a:extLst>
                  <a:ext uri="{FF2B5EF4-FFF2-40B4-BE49-F238E27FC236}">
                    <a16:creationId xmlns:a16="http://schemas.microsoft.com/office/drawing/2014/main" id="{3C10A922-1355-4C1C-B0CC-EB0FB9D3EDB1}"/>
                  </a:ext>
                </a:extLst>
              </p14:cNvPr>
              <p14:cNvContentPartPr/>
              <p14:nvPr/>
            </p14:nvContentPartPr>
            <p14:xfrm>
              <a:off x="9128073" y="553015"/>
              <a:ext cx="1472040" cy="580320"/>
            </p14:xfrm>
          </p:contentPart>
        </mc:Choice>
        <mc:Fallback xmlns="">
          <p:pic>
            <p:nvPicPr>
              <p:cNvPr id="6" name="Ink 5">
                <a:extLst>
                  <a:ext uri="{FF2B5EF4-FFF2-40B4-BE49-F238E27FC236}">
                    <a16:creationId xmlns:a16="http://schemas.microsoft.com/office/drawing/2014/main" id="{3C10A922-1355-4C1C-B0CC-EB0FB9D3EDB1}"/>
                  </a:ext>
                </a:extLst>
              </p:cNvPr>
              <p:cNvPicPr/>
              <p:nvPr/>
            </p:nvPicPr>
            <p:blipFill>
              <a:blip r:embed="rId3"/>
              <a:stretch>
                <a:fillRect/>
              </a:stretch>
            </p:blipFill>
            <p:spPr>
              <a:xfrm>
                <a:off x="9110073" y="535015"/>
                <a:ext cx="1507680" cy="61596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4" name="Ink 13">
                <a:extLst>
                  <a:ext uri="{FF2B5EF4-FFF2-40B4-BE49-F238E27FC236}">
                    <a16:creationId xmlns:a16="http://schemas.microsoft.com/office/drawing/2014/main" id="{A96BAF75-3774-44BF-AF9F-938D4E70289B}"/>
                  </a:ext>
                </a:extLst>
              </p14:cNvPr>
              <p14:cNvContentPartPr/>
              <p14:nvPr/>
            </p14:nvContentPartPr>
            <p14:xfrm>
              <a:off x="5831193" y="405415"/>
              <a:ext cx="2844360" cy="569520"/>
            </p14:xfrm>
          </p:contentPart>
        </mc:Choice>
        <mc:Fallback xmlns="">
          <p:pic>
            <p:nvPicPr>
              <p:cNvPr id="14" name="Ink 13">
                <a:extLst>
                  <a:ext uri="{FF2B5EF4-FFF2-40B4-BE49-F238E27FC236}">
                    <a16:creationId xmlns:a16="http://schemas.microsoft.com/office/drawing/2014/main" id="{A96BAF75-3774-44BF-AF9F-938D4E70289B}"/>
                  </a:ext>
                </a:extLst>
              </p:cNvPr>
              <p:cNvPicPr/>
              <p:nvPr/>
            </p:nvPicPr>
            <p:blipFill>
              <a:blip r:embed="rId5"/>
              <a:stretch>
                <a:fillRect/>
              </a:stretch>
            </p:blipFill>
            <p:spPr>
              <a:xfrm>
                <a:off x="5813193" y="387415"/>
                <a:ext cx="2880000" cy="605160"/>
              </a:xfrm>
              <a:prstGeom prst="rect">
                <a:avLst/>
              </a:prstGeom>
            </p:spPr>
          </p:pic>
        </mc:Fallback>
      </mc:AlternateContent>
      <p:pic>
        <p:nvPicPr>
          <p:cNvPr id="3" name="Picture 2">
            <a:extLst>
              <a:ext uri="{FF2B5EF4-FFF2-40B4-BE49-F238E27FC236}">
                <a16:creationId xmlns:a16="http://schemas.microsoft.com/office/drawing/2014/main" id="{66BC802C-29C6-4085-85F7-A5FA8320EAC0}"/>
              </a:ext>
            </a:extLst>
          </p:cNvPr>
          <p:cNvPicPr>
            <a:picLocks noChangeAspect="1"/>
          </p:cNvPicPr>
          <p:nvPr/>
        </p:nvPicPr>
        <p:blipFill>
          <a:blip r:embed="rId6"/>
          <a:stretch>
            <a:fillRect/>
          </a:stretch>
        </p:blipFill>
        <p:spPr>
          <a:xfrm>
            <a:off x="1017774" y="405415"/>
            <a:ext cx="3971925" cy="5629275"/>
          </a:xfrm>
          <a:prstGeom prst="rect">
            <a:avLst/>
          </a:prstGeom>
        </p:spPr>
      </p:pic>
    </p:spTree>
    <p:extLst>
      <p:ext uri="{BB962C8B-B14F-4D97-AF65-F5344CB8AC3E}">
        <p14:creationId xmlns:p14="http://schemas.microsoft.com/office/powerpoint/2010/main" val="40301403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64" name="Ink 63">
                <a:extLst>
                  <a:ext uri="{FF2B5EF4-FFF2-40B4-BE49-F238E27FC236}">
                    <a16:creationId xmlns:a16="http://schemas.microsoft.com/office/drawing/2014/main" id="{67FABC38-3E2B-4D25-8516-D336E162E939}"/>
                  </a:ext>
                </a:extLst>
              </p14:cNvPr>
              <p14:cNvContentPartPr/>
              <p14:nvPr/>
            </p14:nvContentPartPr>
            <p14:xfrm>
              <a:off x="53553" y="79615"/>
              <a:ext cx="5724360" cy="3987720"/>
            </p14:xfrm>
          </p:contentPart>
        </mc:Choice>
        <mc:Fallback xmlns="">
          <p:pic>
            <p:nvPicPr>
              <p:cNvPr id="64" name="Ink 63">
                <a:extLst>
                  <a:ext uri="{FF2B5EF4-FFF2-40B4-BE49-F238E27FC236}">
                    <a16:creationId xmlns:a16="http://schemas.microsoft.com/office/drawing/2014/main" id="{67FABC38-3E2B-4D25-8516-D336E162E939}"/>
                  </a:ext>
                </a:extLst>
              </p:cNvPr>
              <p:cNvPicPr/>
              <p:nvPr/>
            </p:nvPicPr>
            <p:blipFill>
              <a:blip r:embed="rId3"/>
              <a:stretch>
                <a:fillRect/>
              </a:stretch>
            </p:blipFill>
            <p:spPr>
              <a:xfrm>
                <a:off x="35553" y="61615"/>
                <a:ext cx="5760000" cy="402336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86" name="Ink 85">
                <a:extLst>
                  <a:ext uri="{FF2B5EF4-FFF2-40B4-BE49-F238E27FC236}">
                    <a16:creationId xmlns:a16="http://schemas.microsoft.com/office/drawing/2014/main" id="{78EE84A5-D61E-4404-B88E-69DEFF8B3A22}"/>
                  </a:ext>
                </a:extLst>
              </p14:cNvPr>
              <p14:cNvContentPartPr/>
              <p14:nvPr/>
            </p14:nvContentPartPr>
            <p14:xfrm>
              <a:off x="8151033" y="247735"/>
              <a:ext cx="3471840" cy="1987200"/>
            </p14:xfrm>
          </p:contentPart>
        </mc:Choice>
        <mc:Fallback xmlns="">
          <p:pic>
            <p:nvPicPr>
              <p:cNvPr id="86" name="Ink 85">
                <a:extLst>
                  <a:ext uri="{FF2B5EF4-FFF2-40B4-BE49-F238E27FC236}">
                    <a16:creationId xmlns:a16="http://schemas.microsoft.com/office/drawing/2014/main" id="{78EE84A5-D61E-4404-B88E-69DEFF8B3A22}"/>
                  </a:ext>
                </a:extLst>
              </p:cNvPr>
              <p:cNvPicPr/>
              <p:nvPr/>
            </p:nvPicPr>
            <p:blipFill>
              <a:blip r:embed="rId5"/>
              <a:stretch>
                <a:fillRect/>
              </a:stretch>
            </p:blipFill>
            <p:spPr>
              <a:xfrm>
                <a:off x="8133033" y="229735"/>
                <a:ext cx="3507480" cy="20228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92" name="Ink 91">
                <a:extLst>
                  <a:ext uri="{FF2B5EF4-FFF2-40B4-BE49-F238E27FC236}">
                    <a16:creationId xmlns:a16="http://schemas.microsoft.com/office/drawing/2014/main" id="{7B85BDF4-B2F1-45AB-BC12-42FF2C7CCBCC}"/>
                  </a:ext>
                </a:extLst>
              </p14:cNvPr>
              <p14:cNvContentPartPr/>
              <p14:nvPr/>
            </p14:nvContentPartPr>
            <p14:xfrm>
              <a:off x="9270273" y="3186415"/>
              <a:ext cx="19080" cy="281160"/>
            </p14:xfrm>
          </p:contentPart>
        </mc:Choice>
        <mc:Fallback xmlns="">
          <p:pic>
            <p:nvPicPr>
              <p:cNvPr id="92" name="Ink 91">
                <a:extLst>
                  <a:ext uri="{FF2B5EF4-FFF2-40B4-BE49-F238E27FC236}">
                    <a16:creationId xmlns:a16="http://schemas.microsoft.com/office/drawing/2014/main" id="{7B85BDF4-B2F1-45AB-BC12-42FF2C7CCBCC}"/>
                  </a:ext>
                </a:extLst>
              </p:cNvPr>
              <p:cNvPicPr/>
              <p:nvPr/>
            </p:nvPicPr>
            <p:blipFill>
              <a:blip r:embed="rId7"/>
              <a:stretch>
                <a:fillRect/>
              </a:stretch>
            </p:blipFill>
            <p:spPr>
              <a:xfrm>
                <a:off x="9252273" y="3168415"/>
                <a:ext cx="54720" cy="3168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3" name="Ink 92">
                <a:extLst>
                  <a:ext uri="{FF2B5EF4-FFF2-40B4-BE49-F238E27FC236}">
                    <a16:creationId xmlns:a16="http://schemas.microsoft.com/office/drawing/2014/main" id="{76912BD5-2D55-44C0-BA97-1F1DB12D195B}"/>
                  </a:ext>
                </a:extLst>
              </p14:cNvPr>
              <p14:cNvContentPartPr/>
              <p14:nvPr/>
            </p14:nvContentPartPr>
            <p14:xfrm>
              <a:off x="9210873" y="2448415"/>
              <a:ext cx="121320" cy="432720"/>
            </p14:xfrm>
          </p:contentPart>
        </mc:Choice>
        <mc:Fallback xmlns="">
          <p:pic>
            <p:nvPicPr>
              <p:cNvPr id="93" name="Ink 92">
                <a:extLst>
                  <a:ext uri="{FF2B5EF4-FFF2-40B4-BE49-F238E27FC236}">
                    <a16:creationId xmlns:a16="http://schemas.microsoft.com/office/drawing/2014/main" id="{76912BD5-2D55-44C0-BA97-1F1DB12D195B}"/>
                  </a:ext>
                </a:extLst>
              </p:cNvPr>
              <p:cNvPicPr/>
              <p:nvPr/>
            </p:nvPicPr>
            <p:blipFill>
              <a:blip r:embed="rId9"/>
              <a:stretch>
                <a:fillRect/>
              </a:stretch>
            </p:blipFill>
            <p:spPr>
              <a:xfrm>
                <a:off x="9192873" y="2430415"/>
                <a:ext cx="156960" cy="4683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07" name="Ink 106">
                <a:extLst>
                  <a:ext uri="{FF2B5EF4-FFF2-40B4-BE49-F238E27FC236}">
                    <a16:creationId xmlns:a16="http://schemas.microsoft.com/office/drawing/2014/main" id="{C23C0C23-8892-4465-8E86-FFCE2D470604}"/>
                  </a:ext>
                </a:extLst>
              </p14:cNvPr>
              <p14:cNvContentPartPr/>
              <p14:nvPr/>
            </p14:nvContentPartPr>
            <p14:xfrm>
              <a:off x="9170913" y="4826575"/>
              <a:ext cx="165960" cy="52200"/>
            </p14:xfrm>
          </p:contentPart>
        </mc:Choice>
        <mc:Fallback xmlns="">
          <p:pic>
            <p:nvPicPr>
              <p:cNvPr id="107" name="Ink 106">
                <a:extLst>
                  <a:ext uri="{FF2B5EF4-FFF2-40B4-BE49-F238E27FC236}">
                    <a16:creationId xmlns:a16="http://schemas.microsoft.com/office/drawing/2014/main" id="{C23C0C23-8892-4465-8E86-FFCE2D470604}"/>
                  </a:ext>
                </a:extLst>
              </p:cNvPr>
              <p:cNvPicPr/>
              <p:nvPr/>
            </p:nvPicPr>
            <p:blipFill>
              <a:blip r:embed="rId11"/>
              <a:stretch>
                <a:fillRect/>
              </a:stretch>
            </p:blipFill>
            <p:spPr>
              <a:xfrm>
                <a:off x="9152913" y="4808575"/>
                <a:ext cx="20160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3" name="Ink 112">
                <a:extLst>
                  <a:ext uri="{FF2B5EF4-FFF2-40B4-BE49-F238E27FC236}">
                    <a16:creationId xmlns:a16="http://schemas.microsoft.com/office/drawing/2014/main" id="{8EB98726-B046-4063-8425-425152B62E11}"/>
                  </a:ext>
                </a:extLst>
              </p14:cNvPr>
              <p14:cNvContentPartPr/>
              <p14:nvPr/>
            </p14:nvContentPartPr>
            <p14:xfrm>
              <a:off x="8858433" y="3989935"/>
              <a:ext cx="2538720" cy="644040"/>
            </p14:xfrm>
          </p:contentPart>
        </mc:Choice>
        <mc:Fallback xmlns="">
          <p:pic>
            <p:nvPicPr>
              <p:cNvPr id="113" name="Ink 112">
                <a:extLst>
                  <a:ext uri="{FF2B5EF4-FFF2-40B4-BE49-F238E27FC236}">
                    <a16:creationId xmlns:a16="http://schemas.microsoft.com/office/drawing/2014/main" id="{8EB98726-B046-4063-8425-425152B62E11}"/>
                  </a:ext>
                </a:extLst>
              </p:cNvPr>
              <p:cNvPicPr/>
              <p:nvPr/>
            </p:nvPicPr>
            <p:blipFill>
              <a:blip r:embed="rId13"/>
              <a:stretch>
                <a:fillRect/>
              </a:stretch>
            </p:blipFill>
            <p:spPr>
              <a:xfrm>
                <a:off x="8840433" y="3971935"/>
                <a:ext cx="2574360" cy="6796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5" name="Ink 114">
                <a:extLst>
                  <a:ext uri="{FF2B5EF4-FFF2-40B4-BE49-F238E27FC236}">
                    <a16:creationId xmlns:a16="http://schemas.microsoft.com/office/drawing/2014/main" id="{C9EC47C0-8527-4461-86D5-A77B7BB5B5C8}"/>
                  </a:ext>
                </a:extLst>
              </p14:cNvPr>
              <p14:cNvContentPartPr/>
              <p14:nvPr/>
            </p14:nvContentPartPr>
            <p14:xfrm>
              <a:off x="9514713" y="5145535"/>
              <a:ext cx="1324440" cy="435240"/>
            </p14:xfrm>
          </p:contentPart>
        </mc:Choice>
        <mc:Fallback xmlns="">
          <p:pic>
            <p:nvPicPr>
              <p:cNvPr id="115" name="Ink 114">
                <a:extLst>
                  <a:ext uri="{FF2B5EF4-FFF2-40B4-BE49-F238E27FC236}">
                    <a16:creationId xmlns:a16="http://schemas.microsoft.com/office/drawing/2014/main" id="{C9EC47C0-8527-4461-86D5-A77B7BB5B5C8}"/>
                  </a:ext>
                </a:extLst>
              </p:cNvPr>
              <p:cNvPicPr/>
              <p:nvPr/>
            </p:nvPicPr>
            <p:blipFill>
              <a:blip r:embed="rId15"/>
              <a:stretch>
                <a:fillRect/>
              </a:stretch>
            </p:blipFill>
            <p:spPr>
              <a:xfrm>
                <a:off x="9496713" y="5127535"/>
                <a:ext cx="1360080" cy="4708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16" name="Ink 115">
                <a:extLst>
                  <a:ext uri="{FF2B5EF4-FFF2-40B4-BE49-F238E27FC236}">
                    <a16:creationId xmlns:a16="http://schemas.microsoft.com/office/drawing/2014/main" id="{063CB7F9-B123-4A7E-A0A1-92679AA13FD4}"/>
                  </a:ext>
                </a:extLst>
              </p14:cNvPr>
              <p14:cNvContentPartPr/>
              <p14:nvPr/>
            </p14:nvContentPartPr>
            <p14:xfrm>
              <a:off x="1533513" y="5297455"/>
              <a:ext cx="364680" cy="562680"/>
            </p14:xfrm>
          </p:contentPart>
        </mc:Choice>
        <mc:Fallback xmlns="">
          <p:pic>
            <p:nvPicPr>
              <p:cNvPr id="116" name="Ink 115">
                <a:extLst>
                  <a:ext uri="{FF2B5EF4-FFF2-40B4-BE49-F238E27FC236}">
                    <a16:creationId xmlns:a16="http://schemas.microsoft.com/office/drawing/2014/main" id="{063CB7F9-B123-4A7E-A0A1-92679AA13FD4}"/>
                  </a:ext>
                </a:extLst>
              </p:cNvPr>
              <p:cNvPicPr/>
              <p:nvPr/>
            </p:nvPicPr>
            <p:blipFill>
              <a:blip r:embed="rId17"/>
              <a:stretch>
                <a:fillRect/>
              </a:stretch>
            </p:blipFill>
            <p:spPr>
              <a:xfrm>
                <a:off x="1515513" y="5279455"/>
                <a:ext cx="400320" cy="5983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22" name="Ink 121">
                <a:extLst>
                  <a:ext uri="{FF2B5EF4-FFF2-40B4-BE49-F238E27FC236}">
                    <a16:creationId xmlns:a16="http://schemas.microsoft.com/office/drawing/2014/main" id="{ECE113DA-16A2-4BD5-8B15-3A994D822CC3}"/>
                  </a:ext>
                </a:extLst>
              </p14:cNvPr>
              <p14:cNvContentPartPr/>
              <p14:nvPr/>
            </p14:nvContentPartPr>
            <p14:xfrm>
              <a:off x="1027713" y="4891735"/>
              <a:ext cx="298800" cy="995040"/>
            </p14:xfrm>
          </p:contentPart>
        </mc:Choice>
        <mc:Fallback xmlns="">
          <p:pic>
            <p:nvPicPr>
              <p:cNvPr id="122" name="Ink 121">
                <a:extLst>
                  <a:ext uri="{FF2B5EF4-FFF2-40B4-BE49-F238E27FC236}">
                    <a16:creationId xmlns:a16="http://schemas.microsoft.com/office/drawing/2014/main" id="{ECE113DA-16A2-4BD5-8B15-3A994D822CC3}"/>
                  </a:ext>
                </a:extLst>
              </p:cNvPr>
              <p:cNvPicPr/>
              <p:nvPr/>
            </p:nvPicPr>
            <p:blipFill>
              <a:blip r:embed="rId19"/>
              <a:stretch>
                <a:fillRect/>
              </a:stretch>
            </p:blipFill>
            <p:spPr>
              <a:xfrm>
                <a:off x="1009713" y="4873735"/>
                <a:ext cx="334440" cy="10306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23" name="Ink 122">
                <a:extLst>
                  <a:ext uri="{FF2B5EF4-FFF2-40B4-BE49-F238E27FC236}">
                    <a16:creationId xmlns:a16="http://schemas.microsoft.com/office/drawing/2014/main" id="{41B9701C-1E15-4BA1-9B7A-C2AEDCBE9F0B}"/>
                  </a:ext>
                </a:extLst>
              </p14:cNvPr>
              <p14:cNvContentPartPr/>
              <p14:nvPr/>
            </p14:nvContentPartPr>
            <p14:xfrm>
              <a:off x="2321193" y="4486015"/>
              <a:ext cx="1459440" cy="1103040"/>
            </p14:xfrm>
          </p:contentPart>
        </mc:Choice>
        <mc:Fallback xmlns="">
          <p:pic>
            <p:nvPicPr>
              <p:cNvPr id="123" name="Ink 122">
                <a:extLst>
                  <a:ext uri="{FF2B5EF4-FFF2-40B4-BE49-F238E27FC236}">
                    <a16:creationId xmlns:a16="http://schemas.microsoft.com/office/drawing/2014/main" id="{41B9701C-1E15-4BA1-9B7A-C2AEDCBE9F0B}"/>
                  </a:ext>
                </a:extLst>
              </p:cNvPr>
              <p:cNvPicPr/>
              <p:nvPr/>
            </p:nvPicPr>
            <p:blipFill>
              <a:blip r:embed="rId21"/>
              <a:stretch>
                <a:fillRect/>
              </a:stretch>
            </p:blipFill>
            <p:spPr>
              <a:xfrm>
                <a:off x="2303193" y="4468015"/>
                <a:ext cx="1495080" cy="11386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24" name="Ink 123">
                <a:extLst>
                  <a:ext uri="{FF2B5EF4-FFF2-40B4-BE49-F238E27FC236}">
                    <a16:creationId xmlns:a16="http://schemas.microsoft.com/office/drawing/2014/main" id="{BAC73F83-0921-42C8-B0A4-50F86435F379}"/>
                  </a:ext>
                </a:extLst>
              </p14:cNvPr>
              <p14:cNvContentPartPr/>
              <p14:nvPr/>
            </p14:nvContentPartPr>
            <p14:xfrm>
              <a:off x="4600353" y="673975"/>
              <a:ext cx="468720" cy="178560"/>
            </p14:xfrm>
          </p:contentPart>
        </mc:Choice>
        <mc:Fallback xmlns="">
          <p:pic>
            <p:nvPicPr>
              <p:cNvPr id="124" name="Ink 123">
                <a:extLst>
                  <a:ext uri="{FF2B5EF4-FFF2-40B4-BE49-F238E27FC236}">
                    <a16:creationId xmlns:a16="http://schemas.microsoft.com/office/drawing/2014/main" id="{BAC73F83-0921-42C8-B0A4-50F86435F379}"/>
                  </a:ext>
                </a:extLst>
              </p:cNvPr>
              <p:cNvPicPr/>
              <p:nvPr/>
            </p:nvPicPr>
            <p:blipFill>
              <a:blip r:embed="rId23"/>
              <a:stretch>
                <a:fillRect/>
              </a:stretch>
            </p:blipFill>
            <p:spPr>
              <a:xfrm>
                <a:off x="4582353" y="655975"/>
                <a:ext cx="50436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25" name="Ink 124">
                <a:extLst>
                  <a:ext uri="{FF2B5EF4-FFF2-40B4-BE49-F238E27FC236}">
                    <a16:creationId xmlns:a16="http://schemas.microsoft.com/office/drawing/2014/main" id="{B44EEB65-B37C-4893-AFA9-507BA3B3520A}"/>
                  </a:ext>
                </a:extLst>
              </p14:cNvPr>
              <p14:cNvContentPartPr/>
              <p14:nvPr/>
            </p14:nvContentPartPr>
            <p14:xfrm>
              <a:off x="5492433" y="480655"/>
              <a:ext cx="162000" cy="172800"/>
            </p14:xfrm>
          </p:contentPart>
        </mc:Choice>
        <mc:Fallback xmlns="">
          <p:pic>
            <p:nvPicPr>
              <p:cNvPr id="125" name="Ink 124">
                <a:extLst>
                  <a:ext uri="{FF2B5EF4-FFF2-40B4-BE49-F238E27FC236}">
                    <a16:creationId xmlns:a16="http://schemas.microsoft.com/office/drawing/2014/main" id="{B44EEB65-B37C-4893-AFA9-507BA3B3520A}"/>
                  </a:ext>
                </a:extLst>
              </p:cNvPr>
              <p:cNvPicPr/>
              <p:nvPr/>
            </p:nvPicPr>
            <p:blipFill>
              <a:blip r:embed="rId25"/>
              <a:stretch>
                <a:fillRect/>
              </a:stretch>
            </p:blipFill>
            <p:spPr>
              <a:xfrm>
                <a:off x="5474433" y="462655"/>
                <a:ext cx="19764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29" name="Ink 128">
                <a:extLst>
                  <a:ext uri="{FF2B5EF4-FFF2-40B4-BE49-F238E27FC236}">
                    <a16:creationId xmlns:a16="http://schemas.microsoft.com/office/drawing/2014/main" id="{C1855146-75B5-4572-BD5A-7BF4707A141B}"/>
                  </a:ext>
                </a:extLst>
              </p14:cNvPr>
              <p14:cNvContentPartPr/>
              <p14:nvPr/>
            </p14:nvContentPartPr>
            <p14:xfrm>
              <a:off x="5007153" y="1617175"/>
              <a:ext cx="904320" cy="246240"/>
            </p14:xfrm>
          </p:contentPart>
        </mc:Choice>
        <mc:Fallback xmlns="">
          <p:pic>
            <p:nvPicPr>
              <p:cNvPr id="129" name="Ink 128">
                <a:extLst>
                  <a:ext uri="{FF2B5EF4-FFF2-40B4-BE49-F238E27FC236}">
                    <a16:creationId xmlns:a16="http://schemas.microsoft.com/office/drawing/2014/main" id="{C1855146-75B5-4572-BD5A-7BF4707A141B}"/>
                  </a:ext>
                </a:extLst>
              </p:cNvPr>
              <p:cNvPicPr/>
              <p:nvPr/>
            </p:nvPicPr>
            <p:blipFill>
              <a:blip r:embed="rId27"/>
              <a:stretch>
                <a:fillRect/>
              </a:stretch>
            </p:blipFill>
            <p:spPr>
              <a:xfrm>
                <a:off x="4989153" y="1599175"/>
                <a:ext cx="939960" cy="2818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33" name="Ink 132">
                <a:extLst>
                  <a:ext uri="{FF2B5EF4-FFF2-40B4-BE49-F238E27FC236}">
                    <a16:creationId xmlns:a16="http://schemas.microsoft.com/office/drawing/2014/main" id="{99D865C6-217A-4F58-8FA4-950B90BBD615}"/>
                  </a:ext>
                </a:extLst>
              </p14:cNvPr>
              <p14:cNvContentPartPr/>
              <p14:nvPr/>
            </p14:nvContentPartPr>
            <p14:xfrm>
              <a:off x="5970153" y="2826055"/>
              <a:ext cx="766800" cy="336960"/>
            </p14:xfrm>
          </p:contentPart>
        </mc:Choice>
        <mc:Fallback xmlns="">
          <p:pic>
            <p:nvPicPr>
              <p:cNvPr id="133" name="Ink 132">
                <a:extLst>
                  <a:ext uri="{FF2B5EF4-FFF2-40B4-BE49-F238E27FC236}">
                    <a16:creationId xmlns:a16="http://schemas.microsoft.com/office/drawing/2014/main" id="{99D865C6-217A-4F58-8FA4-950B90BBD615}"/>
                  </a:ext>
                </a:extLst>
              </p:cNvPr>
              <p:cNvPicPr/>
              <p:nvPr/>
            </p:nvPicPr>
            <p:blipFill>
              <a:blip r:embed="rId29"/>
              <a:stretch>
                <a:fillRect/>
              </a:stretch>
            </p:blipFill>
            <p:spPr>
              <a:xfrm>
                <a:off x="5952153" y="2808055"/>
                <a:ext cx="802440" cy="3726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34" name="Ink 133">
                <a:extLst>
                  <a:ext uri="{FF2B5EF4-FFF2-40B4-BE49-F238E27FC236}">
                    <a16:creationId xmlns:a16="http://schemas.microsoft.com/office/drawing/2014/main" id="{DE39C68F-1DBD-4C06-9298-307A5F9482D4}"/>
                  </a:ext>
                </a:extLst>
              </p14:cNvPr>
              <p14:cNvContentPartPr/>
              <p14:nvPr/>
            </p14:nvContentPartPr>
            <p14:xfrm>
              <a:off x="5790153" y="3750535"/>
              <a:ext cx="360" cy="360"/>
            </p14:xfrm>
          </p:contentPart>
        </mc:Choice>
        <mc:Fallback xmlns="">
          <p:pic>
            <p:nvPicPr>
              <p:cNvPr id="134" name="Ink 133">
                <a:extLst>
                  <a:ext uri="{FF2B5EF4-FFF2-40B4-BE49-F238E27FC236}">
                    <a16:creationId xmlns:a16="http://schemas.microsoft.com/office/drawing/2014/main" id="{DE39C68F-1DBD-4C06-9298-307A5F9482D4}"/>
                  </a:ext>
                </a:extLst>
              </p:cNvPr>
              <p:cNvPicPr/>
              <p:nvPr/>
            </p:nvPicPr>
            <p:blipFill>
              <a:blip r:embed="rId31"/>
              <a:stretch>
                <a:fillRect/>
              </a:stretch>
            </p:blipFill>
            <p:spPr>
              <a:xfrm>
                <a:off x="5772153" y="3732535"/>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35" name="Ink 134">
                <a:extLst>
                  <a:ext uri="{FF2B5EF4-FFF2-40B4-BE49-F238E27FC236}">
                    <a16:creationId xmlns:a16="http://schemas.microsoft.com/office/drawing/2014/main" id="{C22D8A68-FDE9-4B61-9C0A-DC6EC9123464}"/>
                  </a:ext>
                </a:extLst>
              </p14:cNvPr>
              <p14:cNvContentPartPr/>
              <p14:nvPr/>
            </p14:nvContentPartPr>
            <p14:xfrm>
              <a:off x="5863593" y="4130695"/>
              <a:ext cx="9720" cy="44280"/>
            </p14:xfrm>
          </p:contentPart>
        </mc:Choice>
        <mc:Fallback xmlns="">
          <p:pic>
            <p:nvPicPr>
              <p:cNvPr id="135" name="Ink 134">
                <a:extLst>
                  <a:ext uri="{FF2B5EF4-FFF2-40B4-BE49-F238E27FC236}">
                    <a16:creationId xmlns:a16="http://schemas.microsoft.com/office/drawing/2014/main" id="{C22D8A68-FDE9-4B61-9C0A-DC6EC9123464}"/>
                  </a:ext>
                </a:extLst>
              </p:cNvPr>
              <p:cNvPicPr/>
              <p:nvPr/>
            </p:nvPicPr>
            <p:blipFill>
              <a:blip r:embed="rId33"/>
              <a:stretch>
                <a:fillRect/>
              </a:stretch>
            </p:blipFill>
            <p:spPr>
              <a:xfrm>
                <a:off x="5845593" y="4112695"/>
                <a:ext cx="4536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36" name="Ink 135">
                <a:extLst>
                  <a:ext uri="{FF2B5EF4-FFF2-40B4-BE49-F238E27FC236}">
                    <a16:creationId xmlns:a16="http://schemas.microsoft.com/office/drawing/2014/main" id="{91D22761-0D21-4D58-9EA8-412E3979E8F1}"/>
                  </a:ext>
                </a:extLst>
              </p14:cNvPr>
              <p14:cNvContentPartPr/>
              <p14:nvPr/>
            </p14:nvContentPartPr>
            <p14:xfrm>
              <a:off x="5851713" y="4450015"/>
              <a:ext cx="10080" cy="3240"/>
            </p14:xfrm>
          </p:contentPart>
        </mc:Choice>
        <mc:Fallback xmlns="">
          <p:pic>
            <p:nvPicPr>
              <p:cNvPr id="136" name="Ink 135">
                <a:extLst>
                  <a:ext uri="{FF2B5EF4-FFF2-40B4-BE49-F238E27FC236}">
                    <a16:creationId xmlns:a16="http://schemas.microsoft.com/office/drawing/2014/main" id="{91D22761-0D21-4D58-9EA8-412E3979E8F1}"/>
                  </a:ext>
                </a:extLst>
              </p:cNvPr>
              <p:cNvPicPr/>
              <p:nvPr/>
            </p:nvPicPr>
            <p:blipFill>
              <a:blip r:embed="rId35"/>
              <a:stretch>
                <a:fillRect/>
              </a:stretch>
            </p:blipFill>
            <p:spPr>
              <a:xfrm>
                <a:off x="5833713" y="4432015"/>
                <a:ext cx="4572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37" name="Ink 136">
                <a:extLst>
                  <a:ext uri="{FF2B5EF4-FFF2-40B4-BE49-F238E27FC236}">
                    <a16:creationId xmlns:a16="http://schemas.microsoft.com/office/drawing/2014/main" id="{B7A77839-ADCE-441E-B756-6207E945F99E}"/>
                  </a:ext>
                </a:extLst>
              </p14:cNvPr>
              <p14:cNvContentPartPr/>
              <p14:nvPr/>
            </p14:nvContentPartPr>
            <p14:xfrm>
              <a:off x="2020953" y="6322735"/>
              <a:ext cx="242640" cy="360720"/>
            </p14:xfrm>
          </p:contentPart>
        </mc:Choice>
        <mc:Fallback xmlns="">
          <p:pic>
            <p:nvPicPr>
              <p:cNvPr id="137" name="Ink 136">
                <a:extLst>
                  <a:ext uri="{FF2B5EF4-FFF2-40B4-BE49-F238E27FC236}">
                    <a16:creationId xmlns:a16="http://schemas.microsoft.com/office/drawing/2014/main" id="{B7A77839-ADCE-441E-B756-6207E945F99E}"/>
                  </a:ext>
                </a:extLst>
              </p:cNvPr>
              <p:cNvPicPr/>
              <p:nvPr/>
            </p:nvPicPr>
            <p:blipFill>
              <a:blip r:embed="rId37"/>
              <a:stretch>
                <a:fillRect/>
              </a:stretch>
            </p:blipFill>
            <p:spPr>
              <a:xfrm>
                <a:off x="2002953" y="6304735"/>
                <a:ext cx="278280" cy="39636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142" name="Ink 141">
                <a:extLst>
                  <a:ext uri="{FF2B5EF4-FFF2-40B4-BE49-F238E27FC236}">
                    <a16:creationId xmlns:a16="http://schemas.microsoft.com/office/drawing/2014/main" id="{F5368D89-68A7-4B01-AAE4-632DE33875FB}"/>
                  </a:ext>
                </a:extLst>
              </p14:cNvPr>
              <p14:cNvContentPartPr/>
              <p14:nvPr/>
            </p14:nvContentPartPr>
            <p14:xfrm>
              <a:off x="6005433" y="4637575"/>
              <a:ext cx="907200" cy="226440"/>
            </p14:xfrm>
          </p:contentPart>
        </mc:Choice>
        <mc:Fallback xmlns="">
          <p:pic>
            <p:nvPicPr>
              <p:cNvPr id="142" name="Ink 141">
                <a:extLst>
                  <a:ext uri="{FF2B5EF4-FFF2-40B4-BE49-F238E27FC236}">
                    <a16:creationId xmlns:a16="http://schemas.microsoft.com/office/drawing/2014/main" id="{F5368D89-68A7-4B01-AAE4-632DE33875FB}"/>
                  </a:ext>
                </a:extLst>
              </p:cNvPr>
              <p:cNvPicPr/>
              <p:nvPr/>
            </p:nvPicPr>
            <p:blipFill>
              <a:blip r:embed="rId39"/>
              <a:stretch>
                <a:fillRect/>
              </a:stretch>
            </p:blipFill>
            <p:spPr>
              <a:xfrm>
                <a:off x="5987433" y="4619575"/>
                <a:ext cx="942840" cy="26208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145" name="Ink 144">
                <a:extLst>
                  <a:ext uri="{FF2B5EF4-FFF2-40B4-BE49-F238E27FC236}">
                    <a16:creationId xmlns:a16="http://schemas.microsoft.com/office/drawing/2014/main" id="{AD53B1F4-CCDA-4256-92C4-C0BF2AE38909}"/>
                  </a:ext>
                </a:extLst>
              </p14:cNvPr>
              <p14:cNvContentPartPr/>
              <p14:nvPr/>
            </p14:nvContentPartPr>
            <p14:xfrm>
              <a:off x="3254313" y="6070015"/>
              <a:ext cx="273240" cy="757080"/>
            </p14:xfrm>
          </p:contentPart>
        </mc:Choice>
        <mc:Fallback xmlns="">
          <p:pic>
            <p:nvPicPr>
              <p:cNvPr id="145" name="Ink 144">
                <a:extLst>
                  <a:ext uri="{FF2B5EF4-FFF2-40B4-BE49-F238E27FC236}">
                    <a16:creationId xmlns:a16="http://schemas.microsoft.com/office/drawing/2014/main" id="{AD53B1F4-CCDA-4256-92C4-C0BF2AE38909}"/>
                  </a:ext>
                </a:extLst>
              </p:cNvPr>
              <p:cNvPicPr/>
              <p:nvPr/>
            </p:nvPicPr>
            <p:blipFill>
              <a:blip r:embed="rId41"/>
              <a:stretch>
                <a:fillRect/>
              </a:stretch>
            </p:blipFill>
            <p:spPr>
              <a:xfrm>
                <a:off x="3236313" y="6052015"/>
                <a:ext cx="308880" cy="7927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146" name="Ink 145">
                <a:extLst>
                  <a:ext uri="{FF2B5EF4-FFF2-40B4-BE49-F238E27FC236}">
                    <a16:creationId xmlns:a16="http://schemas.microsoft.com/office/drawing/2014/main" id="{9C9B8E53-7CE5-472A-8F63-8D982410F2CC}"/>
                  </a:ext>
                </a:extLst>
              </p14:cNvPr>
              <p14:cNvContentPartPr/>
              <p14:nvPr/>
            </p14:nvContentPartPr>
            <p14:xfrm>
              <a:off x="1527033" y="6100615"/>
              <a:ext cx="163800" cy="729360"/>
            </p14:xfrm>
          </p:contentPart>
        </mc:Choice>
        <mc:Fallback xmlns="">
          <p:pic>
            <p:nvPicPr>
              <p:cNvPr id="146" name="Ink 145">
                <a:extLst>
                  <a:ext uri="{FF2B5EF4-FFF2-40B4-BE49-F238E27FC236}">
                    <a16:creationId xmlns:a16="http://schemas.microsoft.com/office/drawing/2014/main" id="{9C9B8E53-7CE5-472A-8F63-8D982410F2CC}"/>
                  </a:ext>
                </a:extLst>
              </p:cNvPr>
              <p:cNvPicPr/>
              <p:nvPr/>
            </p:nvPicPr>
            <p:blipFill>
              <a:blip r:embed="rId43"/>
              <a:stretch>
                <a:fillRect/>
              </a:stretch>
            </p:blipFill>
            <p:spPr>
              <a:xfrm>
                <a:off x="1509033" y="6082615"/>
                <a:ext cx="199440" cy="7650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147" name="Ink 146">
                <a:extLst>
                  <a:ext uri="{FF2B5EF4-FFF2-40B4-BE49-F238E27FC236}">
                    <a16:creationId xmlns:a16="http://schemas.microsoft.com/office/drawing/2014/main" id="{1B2A09EA-0696-409B-ACA5-31532720DC1D}"/>
                  </a:ext>
                </a:extLst>
              </p14:cNvPr>
              <p14:cNvContentPartPr/>
              <p14:nvPr/>
            </p14:nvContentPartPr>
            <p14:xfrm>
              <a:off x="2625033" y="5977135"/>
              <a:ext cx="213120" cy="288720"/>
            </p14:xfrm>
          </p:contentPart>
        </mc:Choice>
        <mc:Fallback xmlns="">
          <p:pic>
            <p:nvPicPr>
              <p:cNvPr id="147" name="Ink 146">
                <a:extLst>
                  <a:ext uri="{FF2B5EF4-FFF2-40B4-BE49-F238E27FC236}">
                    <a16:creationId xmlns:a16="http://schemas.microsoft.com/office/drawing/2014/main" id="{1B2A09EA-0696-409B-ACA5-31532720DC1D}"/>
                  </a:ext>
                </a:extLst>
              </p:cNvPr>
              <p:cNvPicPr/>
              <p:nvPr/>
            </p:nvPicPr>
            <p:blipFill>
              <a:blip r:embed="rId45"/>
              <a:stretch>
                <a:fillRect/>
              </a:stretch>
            </p:blipFill>
            <p:spPr>
              <a:xfrm>
                <a:off x="2607033" y="5959135"/>
                <a:ext cx="248760" cy="324360"/>
              </a:xfrm>
              <a:prstGeom prst="rect">
                <a:avLst/>
              </a:prstGeom>
            </p:spPr>
          </p:pic>
        </mc:Fallback>
      </mc:AlternateContent>
    </p:spTree>
    <p:extLst>
      <p:ext uri="{BB962C8B-B14F-4D97-AF65-F5344CB8AC3E}">
        <p14:creationId xmlns:p14="http://schemas.microsoft.com/office/powerpoint/2010/main" val="41933865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ext Box 2"/>
          <p:cNvSpPr txBox="1">
            <a:spLocks noChangeArrowheads="1"/>
          </p:cNvSpPr>
          <p:nvPr/>
        </p:nvSpPr>
        <p:spPr bwMode="auto">
          <a:xfrm>
            <a:off x="1919289" y="549275"/>
            <a:ext cx="7316787" cy="762000"/>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pPr algn="r" rtl="1"/>
            <a:r>
              <a:rPr lang="fa-IR" sz="4400">
                <a:latin typeface="Times New Roman" pitchFamily="18" charset="0"/>
                <a:cs typeface="Homa" pitchFamily="2" charset="-78"/>
              </a:rPr>
              <a:t>حل مسئله با جستجو</a:t>
            </a:r>
            <a:endParaRPr lang="en-US" sz="2400">
              <a:latin typeface="Times New Roman" pitchFamily="18" charset="0"/>
              <a:cs typeface="Homa" pitchFamily="2" charset="-78"/>
            </a:endParaRPr>
          </a:p>
        </p:txBody>
      </p:sp>
      <p:sp>
        <p:nvSpPr>
          <p:cNvPr id="100355" name="Text Box 4"/>
          <p:cNvSpPr txBox="1">
            <a:spLocks noChangeArrowheads="1"/>
          </p:cNvSpPr>
          <p:nvPr/>
        </p:nvSpPr>
        <p:spPr bwMode="auto">
          <a:xfrm>
            <a:off x="1847851" y="1433513"/>
            <a:ext cx="7993063" cy="762000"/>
          </a:xfrm>
          <a:prstGeom prst="rect">
            <a:avLst/>
          </a:prstGeom>
          <a:noFill/>
          <a:ln w="9525">
            <a:noFill/>
            <a:miter lim="800000"/>
            <a:headEnd/>
            <a:tailEnd/>
          </a:ln>
        </p:spPr>
        <p:txBody>
          <a:bodyPr>
            <a:spAutoFit/>
          </a:bodyPr>
          <a:lstStyle/>
          <a:p>
            <a:pPr algn="ctr" rtl="1" eaLnBrk="0" hangingPunct="0">
              <a:spcBef>
                <a:spcPct val="50000"/>
              </a:spcBef>
            </a:pPr>
            <a:r>
              <a:rPr lang="fa-IR" sz="4400">
                <a:solidFill>
                  <a:schemeClr val="accent2"/>
                </a:solidFill>
                <a:cs typeface="Lotus" pitchFamily="2" charset="-78"/>
              </a:rPr>
              <a:t>جستجوی هزينه يکنواخت</a:t>
            </a:r>
            <a:endParaRPr lang="en-US" sz="4400">
              <a:solidFill>
                <a:schemeClr val="accent2"/>
              </a:solidFill>
              <a:cs typeface="Lotus" pitchFamily="2" charset="-78"/>
            </a:endParaRPr>
          </a:p>
        </p:txBody>
      </p:sp>
      <p:sp>
        <p:nvSpPr>
          <p:cNvPr id="100356" name="Text Box 6"/>
          <p:cNvSpPr txBox="1">
            <a:spLocks noChangeArrowheads="1"/>
          </p:cNvSpPr>
          <p:nvPr/>
        </p:nvSpPr>
        <p:spPr bwMode="auto">
          <a:xfrm>
            <a:off x="1938338" y="2319338"/>
            <a:ext cx="8329612" cy="3054350"/>
          </a:xfrm>
          <a:prstGeom prst="rect">
            <a:avLst/>
          </a:prstGeom>
          <a:noFill/>
          <a:ln w="9525">
            <a:noFill/>
            <a:miter lim="800000"/>
            <a:headEnd/>
            <a:tailEnd/>
          </a:ln>
        </p:spPr>
        <p:txBody>
          <a:bodyPr>
            <a:spAutoFit/>
          </a:bodyPr>
          <a:lstStyle/>
          <a:p>
            <a:pPr algn="ctr" rtl="1">
              <a:lnSpc>
                <a:spcPct val="135000"/>
              </a:lnSpc>
            </a:pPr>
            <a:r>
              <a:rPr lang="fa-IR" sz="2400">
                <a:cs typeface="Zar" pitchFamily="2" charset="-78"/>
              </a:rPr>
              <a:t>در اين روش گره اي بسط داده مي شود كه هزينه رسيدن به آن حداقل بوده است.</a:t>
            </a:r>
            <a:endParaRPr lang="en-US" sz="2400">
              <a:cs typeface="Zar" pitchFamily="2" charset="-78"/>
            </a:endParaRPr>
          </a:p>
          <a:p>
            <a:pPr algn="r" rtl="1">
              <a:lnSpc>
                <a:spcPct val="135000"/>
              </a:lnSpc>
            </a:pPr>
            <a:r>
              <a:rPr lang="fa-IR" sz="2400">
                <a:cs typeface="Zar" pitchFamily="2" charset="-78"/>
              </a:rPr>
              <a:t>در اين استراتژي، </a:t>
            </a:r>
            <a:r>
              <a:rPr lang="ar-SA" sz="2400">
                <a:cs typeface="Zar" pitchFamily="2" charset="-78"/>
              </a:rPr>
              <a:t>در شرايط عمومي، اولين راه حل، ارزان‌ترين راه نيز هست.</a:t>
            </a:r>
            <a:endParaRPr lang="fa-IR" sz="2400">
              <a:cs typeface="Zar" pitchFamily="2" charset="-78"/>
            </a:endParaRPr>
          </a:p>
          <a:p>
            <a:pPr algn="r" rtl="1">
              <a:lnSpc>
                <a:spcPct val="135000"/>
              </a:lnSpc>
            </a:pPr>
            <a:r>
              <a:rPr lang="ar-SA" sz="2400">
                <a:cs typeface="Zar" pitchFamily="2" charset="-78"/>
              </a:rPr>
              <a:t>اگر هزينه مسير توسط تابع </a:t>
            </a:r>
            <a:r>
              <a:rPr lang="en-US" sz="2400">
                <a:cs typeface="Zar" pitchFamily="2" charset="-78"/>
              </a:rPr>
              <a:t>g(n)</a:t>
            </a:r>
            <a:r>
              <a:rPr lang="ar-SA" sz="2400">
                <a:cs typeface="Zar" pitchFamily="2" charset="-78"/>
              </a:rPr>
              <a:t> اندازه‌گيري شود، در اين صورت جستجوي سطحي همان جستجوي با هزينه يکسان است با:</a:t>
            </a:r>
            <a:endParaRPr lang="en-US" sz="2400">
              <a:cs typeface="Zar" pitchFamily="2" charset="-78"/>
            </a:endParaRPr>
          </a:p>
          <a:p>
            <a:pPr algn="ctr" rtl="1">
              <a:lnSpc>
                <a:spcPct val="135000"/>
              </a:lnSpc>
            </a:pPr>
            <a:r>
              <a:rPr lang="en-US" sz="2400">
                <a:cs typeface="Zar" pitchFamily="2" charset="-78"/>
              </a:rPr>
              <a:t>g(n)=DEPTH(n)</a:t>
            </a:r>
          </a:p>
          <a:p>
            <a:pPr algn="ctr" rtl="1">
              <a:lnSpc>
                <a:spcPct val="135000"/>
              </a:lnSpc>
            </a:pPr>
            <a:endParaRPr lang="en-US" sz="2400">
              <a:cs typeface="Zar" pitchFamily="2" charset="-78"/>
            </a:endParaRPr>
          </a:p>
        </p:txBody>
      </p:sp>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90A71923-F8A8-4281-8E68-A28F6DED01AA}"/>
                  </a:ext>
                </a:extLst>
              </p14:cNvPr>
              <p14:cNvContentPartPr/>
              <p14:nvPr/>
            </p14:nvContentPartPr>
            <p14:xfrm>
              <a:off x="3921393" y="3392695"/>
              <a:ext cx="1015200" cy="106920"/>
            </p14:xfrm>
          </p:contentPart>
        </mc:Choice>
        <mc:Fallback xmlns="">
          <p:pic>
            <p:nvPicPr>
              <p:cNvPr id="2" name="Ink 1">
                <a:extLst>
                  <a:ext uri="{FF2B5EF4-FFF2-40B4-BE49-F238E27FC236}">
                    <a16:creationId xmlns:a16="http://schemas.microsoft.com/office/drawing/2014/main" id="{90A71923-F8A8-4281-8E68-A28F6DED01AA}"/>
                  </a:ext>
                </a:extLst>
              </p:cNvPr>
              <p:cNvPicPr/>
              <p:nvPr/>
            </p:nvPicPr>
            <p:blipFill>
              <a:blip r:embed="rId3"/>
              <a:stretch>
                <a:fillRect/>
              </a:stretch>
            </p:blipFill>
            <p:spPr>
              <a:xfrm>
                <a:off x="3903393" y="3374695"/>
                <a:ext cx="105084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066C2A2F-DC34-4A8C-A971-2E58E7046D47}"/>
                  </a:ext>
                </a:extLst>
              </p14:cNvPr>
              <p14:cNvContentPartPr/>
              <p14:nvPr/>
            </p14:nvContentPartPr>
            <p14:xfrm>
              <a:off x="3905193" y="2964295"/>
              <a:ext cx="1034640" cy="314280"/>
            </p14:xfrm>
          </p:contentPart>
        </mc:Choice>
        <mc:Fallback xmlns="">
          <p:pic>
            <p:nvPicPr>
              <p:cNvPr id="3" name="Ink 2">
                <a:extLst>
                  <a:ext uri="{FF2B5EF4-FFF2-40B4-BE49-F238E27FC236}">
                    <a16:creationId xmlns:a16="http://schemas.microsoft.com/office/drawing/2014/main" id="{066C2A2F-DC34-4A8C-A971-2E58E7046D47}"/>
                  </a:ext>
                </a:extLst>
              </p:cNvPr>
              <p:cNvPicPr/>
              <p:nvPr/>
            </p:nvPicPr>
            <p:blipFill>
              <a:blip r:embed="rId5"/>
              <a:stretch>
                <a:fillRect/>
              </a:stretch>
            </p:blipFill>
            <p:spPr>
              <a:xfrm>
                <a:off x="3860193" y="2874295"/>
                <a:ext cx="1124280" cy="493920"/>
              </a:xfrm>
              <a:prstGeom prst="rect">
                <a:avLst/>
              </a:prstGeom>
            </p:spPr>
          </p:pic>
        </mc:Fallback>
      </mc:AlternateContent>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Slide Number Placeholder 5"/>
          <p:cNvSpPr>
            <a:spLocks noGrp="1"/>
          </p:cNvSpPr>
          <p:nvPr>
            <p:ph type="sldNum" sz="quarter" idx="12"/>
          </p:nvPr>
        </p:nvSpPr>
        <p:spPr>
          <a:xfrm>
            <a:off x="8077200" y="6248400"/>
            <a:ext cx="1905000" cy="457200"/>
          </a:xfrm>
        </p:spPr>
        <p:txBody>
          <a:bodyPr/>
          <a:lstStyle/>
          <a:p>
            <a:pPr>
              <a:defRPr/>
            </a:pPr>
            <a:fld id="{D8941096-BDD5-4AA5-A681-2E424E547194}" type="slidenum">
              <a:rPr lang="fa-IR" sz="1400"/>
              <a:pPr>
                <a:defRPr/>
              </a:pPr>
              <a:t>22</a:t>
            </a:fld>
            <a:endParaRPr lang="en-US" sz="1400"/>
          </a:p>
        </p:txBody>
      </p:sp>
      <p:sp>
        <p:nvSpPr>
          <p:cNvPr id="101379" name="Text Box 2"/>
          <p:cNvSpPr txBox="1">
            <a:spLocks noChangeArrowheads="1"/>
          </p:cNvSpPr>
          <p:nvPr/>
        </p:nvSpPr>
        <p:spPr bwMode="auto">
          <a:xfrm>
            <a:off x="1919289" y="990600"/>
            <a:ext cx="7316787" cy="762000"/>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pPr algn="r" rtl="1"/>
            <a:r>
              <a:rPr lang="fa-IR" sz="4400">
                <a:latin typeface="Times New Roman" pitchFamily="18" charset="0"/>
                <a:cs typeface="Homa" pitchFamily="2" charset="-78"/>
              </a:rPr>
              <a:t>حل مسئله با جستجو</a:t>
            </a:r>
            <a:endParaRPr lang="en-US" sz="2400">
              <a:latin typeface="Times New Roman" pitchFamily="18" charset="0"/>
              <a:cs typeface="Homa" pitchFamily="2" charset="-78"/>
            </a:endParaRPr>
          </a:p>
        </p:txBody>
      </p:sp>
      <p:sp>
        <p:nvSpPr>
          <p:cNvPr id="101380" name="Text Box 3"/>
          <p:cNvSpPr txBox="1">
            <a:spLocks noChangeArrowheads="1"/>
          </p:cNvSpPr>
          <p:nvPr/>
        </p:nvSpPr>
        <p:spPr bwMode="auto">
          <a:xfrm>
            <a:off x="1847850" y="1874838"/>
            <a:ext cx="8496300" cy="762000"/>
          </a:xfrm>
          <a:prstGeom prst="rect">
            <a:avLst/>
          </a:prstGeom>
          <a:noFill/>
          <a:ln w="9525">
            <a:noFill/>
            <a:miter lim="800000"/>
            <a:headEnd/>
            <a:tailEnd/>
          </a:ln>
        </p:spPr>
        <p:txBody>
          <a:bodyPr>
            <a:spAutoFit/>
          </a:bodyPr>
          <a:lstStyle/>
          <a:p>
            <a:pPr algn="ctr" rtl="1" eaLnBrk="0" hangingPunct="0">
              <a:spcBef>
                <a:spcPct val="50000"/>
              </a:spcBef>
            </a:pPr>
            <a:r>
              <a:rPr lang="fa-IR" sz="4400">
                <a:solidFill>
                  <a:schemeClr val="accent2"/>
                </a:solidFill>
                <a:cs typeface="Lotus" pitchFamily="2" charset="-78"/>
              </a:rPr>
              <a:t>جستجوی هزينه يکنواخت</a:t>
            </a:r>
            <a:endParaRPr lang="en-US" sz="4400">
              <a:solidFill>
                <a:schemeClr val="accent2"/>
              </a:solidFill>
              <a:cs typeface="Lotus" pitchFamily="2" charset="-78"/>
            </a:endParaRPr>
          </a:p>
        </p:txBody>
      </p:sp>
      <p:grpSp>
        <p:nvGrpSpPr>
          <p:cNvPr id="2" name="Group 4"/>
          <p:cNvGrpSpPr>
            <a:grpSpLocks/>
          </p:cNvGrpSpPr>
          <p:nvPr/>
        </p:nvGrpSpPr>
        <p:grpSpPr bwMode="auto">
          <a:xfrm>
            <a:off x="2855913" y="3284538"/>
            <a:ext cx="6172200" cy="2971800"/>
            <a:chOff x="839" y="1816"/>
            <a:chExt cx="3888" cy="1872"/>
          </a:xfrm>
        </p:grpSpPr>
        <p:grpSp>
          <p:nvGrpSpPr>
            <p:cNvPr id="3" name="Group 5"/>
            <p:cNvGrpSpPr>
              <a:grpSpLocks/>
            </p:cNvGrpSpPr>
            <p:nvPr/>
          </p:nvGrpSpPr>
          <p:grpSpPr bwMode="auto">
            <a:xfrm>
              <a:off x="839" y="1816"/>
              <a:ext cx="3888" cy="1872"/>
              <a:chOff x="912" y="1680"/>
              <a:chExt cx="3888" cy="1872"/>
            </a:xfrm>
          </p:grpSpPr>
          <p:sp>
            <p:nvSpPr>
              <p:cNvPr id="101387" name="Oval 6"/>
              <p:cNvSpPr>
                <a:spLocks noChangeArrowheads="1"/>
              </p:cNvSpPr>
              <p:nvPr/>
            </p:nvSpPr>
            <p:spPr bwMode="auto">
              <a:xfrm>
                <a:off x="2880" y="1680"/>
                <a:ext cx="240" cy="240"/>
              </a:xfrm>
              <a:prstGeom prst="ellipse">
                <a:avLst/>
              </a:prstGeom>
              <a:solidFill>
                <a:schemeClr val="bg1"/>
              </a:solidFill>
              <a:ln w="9525">
                <a:solidFill>
                  <a:schemeClr val="tx1"/>
                </a:solidFill>
                <a:round/>
                <a:headEnd/>
                <a:tailEnd/>
              </a:ln>
            </p:spPr>
            <p:txBody>
              <a:bodyPr wrap="none" anchor="ctr"/>
              <a:lstStyle/>
              <a:p>
                <a:pPr algn="ctr"/>
                <a:r>
                  <a:rPr lang="en-US"/>
                  <a:t>A</a:t>
                </a:r>
              </a:p>
            </p:txBody>
          </p:sp>
          <p:sp>
            <p:nvSpPr>
              <p:cNvPr id="101388" name="Oval 7"/>
              <p:cNvSpPr>
                <a:spLocks noChangeArrowheads="1"/>
              </p:cNvSpPr>
              <p:nvPr/>
            </p:nvSpPr>
            <p:spPr bwMode="auto">
              <a:xfrm>
                <a:off x="1632" y="2160"/>
                <a:ext cx="240" cy="240"/>
              </a:xfrm>
              <a:prstGeom prst="ellipse">
                <a:avLst/>
              </a:prstGeom>
              <a:solidFill>
                <a:schemeClr val="bg1"/>
              </a:solidFill>
              <a:ln w="9525">
                <a:solidFill>
                  <a:schemeClr val="tx1"/>
                </a:solidFill>
                <a:round/>
                <a:headEnd/>
                <a:tailEnd/>
              </a:ln>
            </p:spPr>
            <p:txBody>
              <a:bodyPr wrap="none" anchor="ctr"/>
              <a:lstStyle/>
              <a:p>
                <a:pPr algn="ctr"/>
                <a:r>
                  <a:rPr lang="en-US"/>
                  <a:t>B</a:t>
                </a:r>
              </a:p>
            </p:txBody>
          </p:sp>
          <p:sp>
            <p:nvSpPr>
              <p:cNvPr id="101389" name="Oval 8"/>
              <p:cNvSpPr>
                <a:spLocks noChangeArrowheads="1"/>
              </p:cNvSpPr>
              <p:nvPr/>
            </p:nvSpPr>
            <p:spPr bwMode="auto">
              <a:xfrm>
                <a:off x="3072" y="2160"/>
                <a:ext cx="240" cy="240"/>
              </a:xfrm>
              <a:prstGeom prst="ellipse">
                <a:avLst/>
              </a:prstGeom>
              <a:solidFill>
                <a:schemeClr val="bg1"/>
              </a:solidFill>
              <a:ln w="9525">
                <a:solidFill>
                  <a:schemeClr val="tx1"/>
                </a:solidFill>
                <a:round/>
                <a:headEnd/>
                <a:tailEnd/>
              </a:ln>
            </p:spPr>
            <p:txBody>
              <a:bodyPr wrap="none" anchor="ctr"/>
              <a:lstStyle/>
              <a:p>
                <a:pPr algn="ctr"/>
                <a:r>
                  <a:rPr lang="en-US"/>
                  <a:t>C</a:t>
                </a:r>
              </a:p>
            </p:txBody>
          </p:sp>
          <p:sp>
            <p:nvSpPr>
              <p:cNvPr id="101390" name="Oval 9"/>
              <p:cNvSpPr>
                <a:spLocks noChangeArrowheads="1"/>
              </p:cNvSpPr>
              <p:nvPr/>
            </p:nvSpPr>
            <p:spPr bwMode="auto">
              <a:xfrm>
                <a:off x="4272" y="2160"/>
                <a:ext cx="240" cy="240"/>
              </a:xfrm>
              <a:prstGeom prst="ellipse">
                <a:avLst/>
              </a:prstGeom>
              <a:solidFill>
                <a:schemeClr val="bg1"/>
              </a:solidFill>
              <a:ln w="9525">
                <a:solidFill>
                  <a:schemeClr val="tx1"/>
                </a:solidFill>
                <a:round/>
                <a:headEnd/>
                <a:tailEnd/>
              </a:ln>
            </p:spPr>
            <p:txBody>
              <a:bodyPr wrap="none" anchor="ctr"/>
              <a:lstStyle/>
              <a:p>
                <a:pPr algn="ctr"/>
                <a:r>
                  <a:rPr lang="en-US"/>
                  <a:t>D</a:t>
                </a:r>
              </a:p>
            </p:txBody>
          </p:sp>
          <p:sp>
            <p:nvSpPr>
              <p:cNvPr id="101391" name="Oval 10"/>
              <p:cNvSpPr>
                <a:spLocks noChangeArrowheads="1"/>
              </p:cNvSpPr>
              <p:nvPr/>
            </p:nvSpPr>
            <p:spPr bwMode="auto">
              <a:xfrm>
                <a:off x="1200" y="2664"/>
                <a:ext cx="240" cy="240"/>
              </a:xfrm>
              <a:prstGeom prst="ellipse">
                <a:avLst/>
              </a:prstGeom>
              <a:solidFill>
                <a:schemeClr val="bg1"/>
              </a:solidFill>
              <a:ln w="9525">
                <a:solidFill>
                  <a:schemeClr val="tx1"/>
                </a:solidFill>
                <a:round/>
                <a:headEnd/>
                <a:tailEnd/>
              </a:ln>
            </p:spPr>
            <p:txBody>
              <a:bodyPr wrap="none" anchor="ctr"/>
              <a:lstStyle/>
              <a:p>
                <a:pPr algn="ctr"/>
                <a:r>
                  <a:rPr lang="en-US"/>
                  <a:t>E</a:t>
                </a:r>
              </a:p>
            </p:txBody>
          </p:sp>
          <p:sp>
            <p:nvSpPr>
              <p:cNvPr id="101392" name="Oval 11"/>
              <p:cNvSpPr>
                <a:spLocks noChangeArrowheads="1"/>
              </p:cNvSpPr>
              <p:nvPr/>
            </p:nvSpPr>
            <p:spPr bwMode="auto">
              <a:xfrm>
                <a:off x="1920" y="2664"/>
                <a:ext cx="240" cy="240"/>
              </a:xfrm>
              <a:prstGeom prst="ellipse">
                <a:avLst/>
              </a:prstGeom>
              <a:solidFill>
                <a:schemeClr val="bg1"/>
              </a:solidFill>
              <a:ln w="9525">
                <a:solidFill>
                  <a:schemeClr val="tx1"/>
                </a:solidFill>
                <a:round/>
                <a:headEnd/>
                <a:tailEnd/>
              </a:ln>
            </p:spPr>
            <p:txBody>
              <a:bodyPr wrap="none" anchor="ctr"/>
              <a:lstStyle/>
              <a:p>
                <a:pPr algn="ctr"/>
                <a:r>
                  <a:rPr lang="en-US"/>
                  <a:t>F</a:t>
                </a:r>
              </a:p>
            </p:txBody>
          </p:sp>
          <p:sp>
            <p:nvSpPr>
              <p:cNvPr id="101393" name="Oval 12"/>
              <p:cNvSpPr>
                <a:spLocks noChangeArrowheads="1"/>
              </p:cNvSpPr>
              <p:nvPr/>
            </p:nvSpPr>
            <p:spPr bwMode="auto">
              <a:xfrm>
                <a:off x="2736" y="2664"/>
                <a:ext cx="240" cy="240"/>
              </a:xfrm>
              <a:prstGeom prst="ellipse">
                <a:avLst/>
              </a:prstGeom>
              <a:solidFill>
                <a:schemeClr val="bg1"/>
              </a:solidFill>
              <a:ln w="9525">
                <a:solidFill>
                  <a:schemeClr val="tx1"/>
                </a:solidFill>
                <a:round/>
                <a:headEnd/>
                <a:tailEnd/>
              </a:ln>
            </p:spPr>
            <p:txBody>
              <a:bodyPr wrap="none" anchor="ctr"/>
              <a:lstStyle/>
              <a:p>
                <a:pPr algn="ctr"/>
                <a:r>
                  <a:rPr lang="en-US"/>
                  <a:t>G</a:t>
                </a:r>
              </a:p>
            </p:txBody>
          </p:sp>
          <p:sp>
            <p:nvSpPr>
              <p:cNvPr id="101394" name="Oval 13"/>
              <p:cNvSpPr>
                <a:spLocks noChangeArrowheads="1"/>
              </p:cNvSpPr>
              <p:nvPr/>
            </p:nvSpPr>
            <p:spPr bwMode="auto">
              <a:xfrm>
                <a:off x="3552" y="2664"/>
                <a:ext cx="240" cy="240"/>
              </a:xfrm>
              <a:prstGeom prst="ellipse">
                <a:avLst/>
              </a:prstGeom>
              <a:solidFill>
                <a:schemeClr val="bg1"/>
              </a:solidFill>
              <a:ln w="9525">
                <a:solidFill>
                  <a:schemeClr val="tx1"/>
                </a:solidFill>
                <a:round/>
                <a:headEnd/>
                <a:tailEnd/>
              </a:ln>
            </p:spPr>
            <p:txBody>
              <a:bodyPr wrap="none" anchor="ctr"/>
              <a:lstStyle/>
              <a:p>
                <a:pPr algn="ctr"/>
                <a:r>
                  <a:rPr lang="en-US"/>
                  <a:t>H</a:t>
                </a:r>
              </a:p>
            </p:txBody>
          </p:sp>
          <p:sp>
            <p:nvSpPr>
              <p:cNvPr id="101395" name="Oval 14"/>
              <p:cNvSpPr>
                <a:spLocks noChangeArrowheads="1"/>
              </p:cNvSpPr>
              <p:nvPr/>
            </p:nvSpPr>
            <p:spPr bwMode="auto">
              <a:xfrm>
                <a:off x="4560" y="2664"/>
                <a:ext cx="240" cy="240"/>
              </a:xfrm>
              <a:prstGeom prst="ellipse">
                <a:avLst/>
              </a:prstGeom>
              <a:solidFill>
                <a:schemeClr val="bg1"/>
              </a:solidFill>
              <a:ln w="9525">
                <a:solidFill>
                  <a:schemeClr val="tx1"/>
                </a:solidFill>
                <a:round/>
                <a:headEnd/>
                <a:tailEnd/>
              </a:ln>
            </p:spPr>
            <p:txBody>
              <a:bodyPr wrap="none" anchor="ctr"/>
              <a:lstStyle/>
              <a:p>
                <a:pPr algn="ctr"/>
                <a:r>
                  <a:rPr lang="en-US"/>
                  <a:t>I</a:t>
                </a:r>
              </a:p>
            </p:txBody>
          </p:sp>
          <p:sp>
            <p:nvSpPr>
              <p:cNvPr id="101396" name="Oval 15"/>
              <p:cNvSpPr>
                <a:spLocks noChangeArrowheads="1"/>
              </p:cNvSpPr>
              <p:nvPr/>
            </p:nvSpPr>
            <p:spPr bwMode="auto">
              <a:xfrm>
                <a:off x="912" y="3312"/>
                <a:ext cx="240" cy="240"/>
              </a:xfrm>
              <a:prstGeom prst="ellipse">
                <a:avLst/>
              </a:prstGeom>
              <a:solidFill>
                <a:schemeClr val="bg1"/>
              </a:solidFill>
              <a:ln w="9525">
                <a:solidFill>
                  <a:schemeClr val="tx1"/>
                </a:solidFill>
                <a:round/>
                <a:headEnd/>
                <a:tailEnd/>
              </a:ln>
            </p:spPr>
            <p:txBody>
              <a:bodyPr wrap="none" anchor="ctr"/>
              <a:lstStyle/>
              <a:p>
                <a:pPr algn="ctr"/>
                <a:r>
                  <a:rPr lang="en-US"/>
                  <a:t>J</a:t>
                </a:r>
              </a:p>
            </p:txBody>
          </p:sp>
          <p:sp>
            <p:nvSpPr>
              <p:cNvPr id="101397" name="Oval 16"/>
              <p:cNvSpPr>
                <a:spLocks noChangeArrowheads="1"/>
              </p:cNvSpPr>
              <p:nvPr/>
            </p:nvSpPr>
            <p:spPr bwMode="auto">
              <a:xfrm>
                <a:off x="1392" y="3312"/>
                <a:ext cx="240" cy="240"/>
              </a:xfrm>
              <a:prstGeom prst="ellipse">
                <a:avLst/>
              </a:prstGeom>
              <a:solidFill>
                <a:schemeClr val="bg1"/>
              </a:solidFill>
              <a:ln w="9525">
                <a:solidFill>
                  <a:schemeClr val="tx1"/>
                </a:solidFill>
                <a:round/>
                <a:headEnd/>
                <a:tailEnd/>
              </a:ln>
            </p:spPr>
            <p:txBody>
              <a:bodyPr wrap="none" anchor="ctr"/>
              <a:lstStyle/>
              <a:p>
                <a:pPr algn="ctr"/>
                <a:r>
                  <a:rPr lang="en-US"/>
                  <a:t>K</a:t>
                </a:r>
              </a:p>
            </p:txBody>
          </p:sp>
          <p:sp>
            <p:nvSpPr>
              <p:cNvPr id="101398" name="Oval 17"/>
              <p:cNvSpPr>
                <a:spLocks noChangeArrowheads="1"/>
              </p:cNvSpPr>
              <p:nvPr/>
            </p:nvSpPr>
            <p:spPr bwMode="auto">
              <a:xfrm>
                <a:off x="2016" y="3312"/>
                <a:ext cx="240" cy="240"/>
              </a:xfrm>
              <a:prstGeom prst="ellipse">
                <a:avLst/>
              </a:prstGeom>
              <a:solidFill>
                <a:schemeClr val="bg1"/>
              </a:solidFill>
              <a:ln w="9525">
                <a:solidFill>
                  <a:schemeClr val="tx1"/>
                </a:solidFill>
                <a:round/>
                <a:headEnd/>
                <a:tailEnd/>
              </a:ln>
            </p:spPr>
            <p:txBody>
              <a:bodyPr wrap="none" anchor="ctr"/>
              <a:lstStyle/>
              <a:p>
                <a:pPr algn="ctr"/>
                <a:r>
                  <a:rPr lang="en-US"/>
                  <a:t>L</a:t>
                </a:r>
              </a:p>
            </p:txBody>
          </p:sp>
          <p:sp>
            <p:nvSpPr>
              <p:cNvPr id="101399" name="Oval 18"/>
              <p:cNvSpPr>
                <a:spLocks noChangeArrowheads="1"/>
              </p:cNvSpPr>
              <p:nvPr/>
            </p:nvSpPr>
            <p:spPr bwMode="auto">
              <a:xfrm>
                <a:off x="2880" y="3312"/>
                <a:ext cx="240" cy="240"/>
              </a:xfrm>
              <a:prstGeom prst="ellipse">
                <a:avLst/>
              </a:prstGeom>
              <a:solidFill>
                <a:schemeClr val="bg1"/>
              </a:solidFill>
              <a:ln w="9525">
                <a:solidFill>
                  <a:schemeClr val="tx1"/>
                </a:solidFill>
                <a:round/>
                <a:headEnd/>
                <a:tailEnd/>
              </a:ln>
            </p:spPr>
            <p:txBody>
              <a:bodyPr wrap="none" anchor="ctr"/>
              <a:lstStyle/>
              <a:p>
                <a:pPr algn="ctr"/>
                <a:r>
                  <a:rPr lang="en-US"/>
                  <a:t>N</a:t>
                </a:r>
              </a:p>
            </p:txBody>
          </p:sp>
          <p:sp>
            <p:nvSpPr>
              <p:cNvPr id="101400" name="Oval 19"/>
              <p:cNvSpPr>
                <a:spLocks noChangeArrowheads="1"/>
              </p:cNvSpPr>
              <p:nvPr/>
            </p:nvSpPr>
            <p:spPr bwMode="auto">
              <a:xfrm>
                <a:off x="2544" y="3312"/>
                <a:ext cx="240" cy="240"/>
              </a:xfrm>
              <a:prstGeom prst="ellipse">
                <a:avLst/>
              </a:prstGeom>
              <a:solidFill>
                <a:schemeClr val="bg1"/>
              </a:solidFill>
              <a:ln w="9525">
                <a:solidFill>
                  <a:schemeClr val="tx1"/>
                </a:solidFill>
                <a:round/>
                <a:headEnd/>
                <a:tailEnd/>
              </a:ln>
            </p:spPr>
            <p:txBody>
              <a:bodyPr wrap="none" anchor="ctr"/>
              <a:lstStyle/>
              <a:p>
                <a:pPr algn="ctr"/>
                <a:r>
                  <a:rPr lang="en-US"/>
                  <a:t>M</a:t>
                </a:r>
              </a:p>
            </p:txBody>
          </p:sp>
          <p:sp>
            <p:nvSpPr>
              <p:cNvPr id="101401" name="Oval 20"/>
              <p:cNvSpPr>
                <a:spLocks noChangeArrowheads="1"/>
              </p:cNvSpPr>
              <p:nvPr/>
            </p:nvSpPr>
            <p:spPr bwMode="auto">
              <a:xfrm>
                <a:off x="3216" y="3312"/>
                <a:ext cx="240" cy="240"/>
              </a:xfrm>
              <a:prstGeom prst="ellipse">
                <a:avLst/>
              </a:prstGeom>
              <a:solidFill>
                <a:schemeClr val="bg1"/>
              </a:solidFill>
              <a:ln w="9525">
                <a:solidFill>
                  <a:schemeClr val="tx1"/>
                </a:solidFill>
                <a:round/>
                <a:headEnd/>
                <a:tailEnd/>
              </a:ln>
            </p:spPr>
            <p:txBody>
              <a:bodyPr wrap="none" anchor="ctr"/>
              <a:lstStyle/>
              <a:p>
                <a:pPr algn="ctr"/>
                <a:r>
                  <a:rPr lang="en-US"/>
                  <a:t>O</a:t>
                </a:r>
              </a:p>
            </p:txBody>
          </p:sp>
          <p:sp>
            <p:nvSpPr>
              <p:cNvPr id="101402" name="Oval 21"/>
              <p:cNvSpPr>
                <a:spLocks noChangeArrowheads="1"/>
              </p:cNvSpPr>
              <p:nvPr/>
            </p:nvSpPr>
            <p:spPr bwMode="auto">
              <a:xfrm>
                <a:off x="3648" y="3312"/>
                <a:ext cx="240" cy="240"/>
              </a:xfrm>
              <a:prstGeom prst="ellipse">
                <a:avLst/>
              </a:prstGeom>
              <a:solidFill>
                <a:schemeClr val="bg1"/>
              </a:solidFill>
              <a:ln w="9525">
                <a:solidFill>
                  <a:schemeClr val="tx1"/>
                </a:solidFill>
                <a:round/>
                <a:headEnd/>
                <a:tailEnd/>
              </a:ln>
            </p:spPr>
            <p:txBody>
              <a:bodyPr wrap="none" anchor="ctr"/>
              <a:lstStyle/>
              <a:p>
                <a:pPr algn="ctr"/>
                <a:r>
                  <a:rPr lang="en-US"/>
                  <a:t>P</a:t>
                </a:r>
              </a:p>
            </p:txBody>
          </p:sp>
          <p:sp>
            <p:nvSpPr>
              <p:cNvPr id="101403" name="Oval 22"/>
              <p:cNvSpPr>
                <a:spLocks noChangeArrowheads="1"/>
              </p:cNvSpPr>
              <p:nvPr/>
            </p:nvSpPr>
            <p:spPr bwMode="auto">
              <a:xfrm>
                <a:off x="3984" y="3312"/>
                <a:ext cx="240" cy="240"/>
              </a:xfrm>
              <a:prstGeom prst="ellipse">
                <a:avLst/>
              </a:prstGeom>
              <a:solidFill>
                <a:schemeClr val="bg1"/>
              </a:solidFill>
              <a:ln w="9525">
                <a:solidFill>
                  <a:schemeClr val="tx1"/>
                </a:solidFill>
                <a:round/>
                <a:headEnd/>
                <a:tailEnd/>
              </a:ln>
            </p:spPr>
            <p:txBody>
              <a:bodyPr wrap="none" anchor="ctr"/>
              <a:lstStyle/>
              <a:p>
                <a:pPr algn="ctr"/>
                <a:r>
                  <a:rPr lang="en-US"/>
                  <a:t>Q</a:t>
                </a:r>
              </a:p>
            </p:txBody>
          </p:sp>
          <p:cxnSp>
            <p:nvCxnSpPr>
              <p:cNvPr id="101404" name="AutoShape 23"/>
              <p:cNvCxnSpPr>
                <a:cxnSpLocks noChangeShapeType="1"/>
                <a:stCxn id="101387" idx="4"/>
                <a:endCxn id="101388" idx="0"/>
              </p:cNvCxnSpPr>
              <p:nvPr/>
            </p:nvCxnSpPr>
            <p:spPr bwMode="auto">
              <a:xfrm flipH="1">
                <a:off x="1752" y="1920"/>
                <a:ext cx="1248" cy="240"/>
              </a:xfrm>
              <a:prstGeom prst="straightConnector1">
                <a:avLst/>
              </a:prstGeom>
              <a:noFill/>
              <a:ln w="9525">
                <a:solidFill>
                  <a:schemeClr val="tx1"/>
                </a:solidFill>
                <a:round/>
                <a:headEnd/>
                <a:tailEnd/>
              </a:ln>
            </p:spPr>
          </p:cxnSp>
          <p:cxnSp>
            <p:nvCxnSpPr>
              <p:cNvPr id="101405" name="AutoShape 24"/>
              <p:cNvCxnSpPr>
                <a:cxnSpLocks noChangeShapeType="1"/>
                <a:stCxn id="101387" idx="4"/>
                <a:endCxn id="101389" idx="0"/>
              </p:cNvCxnSpPr>
              <p:nvPr/>
            </p:nvCxnSpPr>
            <p:spPr bwMode="auto">
              <a:xfrm>
                <a:off x="3000" y="1920"/>
                <a:ext cx="192" cy="240"/>
              </a:xfrm>
              <a:prstGeom prst="straightConnector1">
                <a:avLst/>
              </a:prstGeom>
              <a:noFill/>
              <a:ln w="9525">
                <a:solidFill>
                  <a:schemeClr val="tx1"/>
                </a:solidFill>
                <a:round/>
                <a:headEnd/>
                <a:tailEnd/>
              </a:ln>
            </p:spPr>
          </p:cxnSp>
          <p:cxnSp>
            <p:nvCxnSpPr>
              <p:cNvPr id="101406" name="AutoShape 25"/>
              <p:cNvCxnSpPr>
                <a:cxnSpLocks noChangeShapeType="1"/>
                <a:stCxn id="101387" idx="4"/>
                <a:endCxn id="101390" idx="0"/>
              </p:cNvCxnSpPr>
              <p:nvPr/>
            </p:nvCxnSpPr>
            <p:spPr bwMode="auto">
              <a:xfrm>
                <a:off x="3000" y="1920"/>
                <a:ext cx="1392" cy="240"/>
              </a:xfrm>
              <a:prstGeom prst="straightConnector1">
                <a:avLst/>
              </a:prstGeom>
              <a:noFill/>
              <a:ln w="9525">
                <a:solidFill>
                  <a:schemeClr val="tx1"/>
                </a:solidFill>
                <a:round/>
                <a:headEnd/>
                <a:tailEnd/>
              </a:ln>
            </p:spPr>
          </p:cxnSp>
          <p:cxnSp>
            <p:nvCxnSpPr>
              <p:cNvPr id="101407" name="AutoShape 26"/>
              <p:cNvCxnSpPr>
                <a:cxnSpLocks noChangeShapeType="1"/>
                <a:stCxn id="101388" idx="4"/>
                <a:endCxn id="101391" idx="0"/>
              </p:cNvCxnSpPr>
              <p:nvPr/>
            </p:nvCxnSpPr>
            <p:spPr bwMode="auto">
              <a:xfrm flipH="1">
                <a:off x="1320" y="2400"/>
                <a:ext cx="432" cy="264"/>
              </a:xfrm>
              <a:prstGeom prst="straightConnector1">
                <a:avLst/>
              </a:prstGeom>
              <a:noFill/>
              <a:ln w="9525">
                <a:solidFill>
                  <a:schemeClr val="tx1"/>
                </a:solidFill>
                <a:round/>
                <a:headEnd/>
                <a:tailEnd/>
              </a:ln>
            </p:spPr>
          </p:cxnSp>
          <p:cxnSp>
            <p:nvCxnSpPr>
              <p:cNvPr id="101408" name="AutoShape 27"/>
              <p:cNvCxnSpPr>
                <a:cxnSpLocks noChangeShapeType="1"/>
                <a:stCxn id="101388" idx="4"/>
                <a:endCxn id="101392" idx="0"/>
              </p:cNvCxnSpPr>
              <p:nvPr/>
            </p:nvCxnSpPr>
            <p:spPr bwMode="auto">
              <a:xfrm>
                <a:off x="1752" y="2400"/>
                <a:ext cx="288" cy="264"/>
              </a:xfrm>
              <a:prstGeom prst="straightConnector1">
                <a:avLst/>
              </a:prstGeom>
              <a:noFill/>
              <a:ln w="9525">
                <a:solidFill>
                  <a:schemeClr val="tx1"/>
                </a:solidFill>
                <a:round/>
                <a:headEnd/>
                <a:tailEnd/>
              </a:ln>
            </p:spPr>
          </p:cxnSp>
          <p:cxnSp>
            <p:nvCxnSpPr>
              <p:cNvPr id="101409" name="AutoShape 28"/>
              <p:cNvCxnSpPr>
                <a:cxnSpLocks noChangeShapeType="1"/>
                <a:stCxn id="101389" idx="4"/>
                <a:endCxn id="101393" idx="0"/>
              </p:cNvCxnSpPr>
              <p:nvPr/>
            </p:nvCxnSpPr>
            <p:spPr bwMode="auto">
              <a:xfrm flipH="1">
                <a:off x="2856" y="2400"/>
                <a:ext cx="336" cy="264"/>
              </a:xfrm>
              <a:prstGeom prst="straightConnector1">
                <a:avLst/>
              </a:prstGeom>
              <a:noFill/>
              <a:ln w="9525">
                <a:solidFill>
                  <a:schemeClr val="tx1"/>
                </a:solidFill>
                <a:round/>
                <a:headEnd/>
                <a:tailEnd/>
              </a:ln>
            </p:spPr>
          </p:cxnSp>
          <p:cxnSp>
            <p:nvCxnSpPr>
              <p:cNvPr id="101410" name="AutoShape 29"/>
              <p:cNvCxnSpPr>
                <a:cxnSpLocks noChangeShapeType="1"/>
                <a:stCxn id="101389" idx="4"/>
                <a:endCxn id="101394" idx="0"/>
              </p:cNvCxnSpPr>
              <p:nvPr/>
            </p:nvCxnSpPr>
            <p:spPr bwMode="auto">
              <a:xfrm>
                <a:off x="3192" y="2400"/>
                <a:ext cx="480" cy="264"/>
              </a:xfrm>
              <a:prstGeom prst="straightConnector1">
                <a:avLst/>
              </a:prstGeom>
              <a:noFill/>
              <a:ln w="9525">
                <a:solidFill>
                  <a:schemeClr val="tx1"/>
                </a:solidFill>
                <a:round/>
                <a:headEnd/>
                <a:tailEnd/>
              </a:ln>
            </p:spPr>
          </p:cxnSp>
          <p:cxnSp>
            <p:nvCxnSpPr>
              <p:cNvPr id="101411" name="AutoShape 30"/>
              <p:cNvCxnSpPr>
                <a:cxnSpLocks noChangeShapeType="1"/>
                <a:stCxn id="101390" idx="4"/>
                <a:endCxn id="101395" idx="0"/>
              </p:cNvCxnSpPr>
              <p:nvPr/>
            </p:nvCxnSpPr>
            <p:spPr bwMode="auto">
              <a:xfrm>
                <a:off x="4392" y="2400"/>
                <a:ext cx="288" cy="264"/>
              </a:xfrm>
              <a:prstGeom prst="straightConnector1">
                <a:avLst/>
              </a:prstGeom>
              <a:noFill/>
              <a:ln w="9525">
                <a:solidFill>
                  <a:schemeClr val="tx1"/>
                </a:solidFill>
                <a:round/>
                <a:headEnd/>
                <a:tailEnd/>
              </a:ln>
            </p:spPr>
          </p:cxnSp>
          <p:cxnSp>
            <p:nvCxnSpPr>
              <p:cNvPr id="101412" name="AutoShape 31"/>
              <p:cNvCxnSpPr>
                <a:cxnSpLocks noChangeShapeType="1"/>
                <a:stCxn id="101391" idx="4"/>
                <a:endCxn id="101396" idx="0"/>
              </p:cNvCxnSpPr>
              <p:nvPr/>
            </p:nvCxnSpPr>
            <p:spPr bwMode="auto">
              <a:xfrm flipH="1">
                <a:off x="1032" y="2904"/>
                <a:ext cx="288" cy="408"/>
              </a:xfrm>
              <a:prstGeom prst="straightConnector1">
                <a:avLst/>
              </a:prstGeom>
              <a:noFill/>
              <a:ln w="9525">
                <a:solidFill>
                  <a:schemeClr val="tx1"/>
                </a:solidFill>
                <a:round/>
                <a:headEnd/>
                <a:tailEnd/>
              </a:ln>
            </p:spPr>
          </p:cxnSp>
          <p:cxnSp>
            <p:nvCxnSpPr>
              <p:cNvPr id="101413" name="AutoShape 32"/>
              <p:cNvCxnSpPr>
                <a:cxnSpLocks noChangeShapeType="1"/>
                <a:stCxn id="101391" idx="4"/>
                <a:endCxn id="101397" idx="0"/>
              </p:cNvCxnSpPr>
              <p:nvPr/>
            </p:nvCxnSpPr>
            <p:spPr bwMode="auto">
              <a:xfrm>
                <a:off x="1320" y="2904"/>
                <a:ext cx="192" cy="408"/>
              </a:xfrm>
              <a:prstGeom prst="straightConnector1">
                <a:avLst/>
              </a:prstGeom>
              <a:noFill/>
              <a:ln w="9525">
                <a:solidFill>
                  <a:schemeClr val="tx1"/>
                </a:solidFill>
                <a:round/>
                <a:headEnd/>
                <a:tailEnd/>
              </a:ln>
            </p:spPr>
          </p:cxnSp>
          <p:cxnSp>
            <p:nvCxnSpPr>
              <p:cNvPr id="101414" name="AutoShape 33"/>
              <p:cNvCxnSpPr>
                <a:cxnSpLocks noChangeShapeType="1"/>
                <a:stCxn id="101392" idx="4"/>
                <a:endCxn id="101398" idx="0"/>
              </p:cNvCxnSpPr>
              <p:nvPr/>
            </p:nvCxnSpPr>
            <p:spPr bwMode="auto">
              <a:xfrm>
                <a:off x="2040" y="2904"/>
                <a:ext cx="96" cy="408"/>
              </a:xfrm>
              <a:prstGeom prst="straightConnector1">
                <a:avLst/>
              </a:prstGeom>
              <a:noFill/>
              <a:ln w="9525">
                <a:solidFill>
                  <a:schemeClr val="tx1"/>
                </a:solidFill>
                <a:round/>
                <a:headEnd/>
                <a:tailEnd/>
              </a:ln>
            </p:spPr>
          </p:cxnSp>
          <p:cxnSp>
            <p:nvCxnSpPr>
              <p:cNvPr id="101415" name="AutoShape 34"/>
              <p:cNvCxnSpPr>
                <a:cxnSpLocks noChangeShapeType="1"/>
                <a:stCxn id="101393" idx="4"/>
                <a:endCxn id="101400" idx="0"/>
              </p:cNvCxnSpPr>
              <p:nvPr/>
            </p:nvCxnSpPr>
            <p:spPr bwMode="auto">
              <a:xfrm flipH="1">
                <a:off x="2664" y="2904"/>
                <a:ext cx="192" cy="408"/>
              </a:xfrm>
              <a:prstGeom prst="straightConnector1">
                <a:avLst/>
              </a:prstGeom>
              <a:noFill/>
              <a:ln w="9525">
                <a:solidFill>
                  <a:schemeClr val="tx1"/>
                </a:solidFill>
                <a:round/>
                <a:headEnd/>
                <a:tailEnd/>
              </a:ln>
            </p:spPr>
          </p:cxnSp>
          <p:cxnSp>
            <p:nvCxnSpPr>
              <p:cNvPr id="101416" name="AutoShape 35"/>
              <p:cNvCxnSpPr>
                <a:cxnSpLocks noChangeShapeType="1"/>
                <a:stCxn id="101394" idx="4"/>
                <a:endCxn id="101401" idx="0"/>
              </p:cNvCxnSpPr>
              <p:nvPr/>
            </p:nvCxnSpPr>
            <p:spPr bwMode="auto">
              <a:xfrm flipH="1">
                <a:off x="3336" y="2904"/>
                <a:ext cx="336" cy="408"/>
              </a:xfrm>
              <a:prstGeom prst="straightConnector1">
                <a:avLst/>
              </a:prstGeom>
              <a:noFill/>
              <a:ln w="9525">
                <a:solidFill>
                  <a:schemeClr val="tx1"/>
                </a:solidFill>
                <a:round/>
                <a:headEnd/>
                <a:tailEnd/>
              </a:ln>
            </p:spPr>
          </p:cxnSp>
          <p:cxnSp>
            <p:nvCxnSpPr>
              <p:cNvPr id="101417" name="AutoShape 36"/>
              <p:cNvCxnSpPr>
                <a:cxnSpLocks noChangeShapeType="1"/>
                <a:stCxn id="101394" idx="4"/>
                <a:endCxn id="101402" idx="0"/>
              </p:cNvCxnSpPr>
              <p:nvPr/>
            </p:nvCxnSpPr>
            <p:spPr bwMode="auto">
              <a:xfrm>
                <a:off x="3672" y="2904"/>
                <a:ext cx="96" cy="408"/>
              </a:xfrm>
              <a:prstGeom prst="straightConnector1">
                <a:avLst/>
              </a:prstGeom>
              <a:noFill/>
              <a:ln w="9525">
                <a:solidFill>
                  <a:schemeClr val="tx1"/>
                </a:solidFill>
                <a:round/>
                <a:headEnd/>
                <a:tailEnd/>
              </a:ln>
            </p:spPr>
          </p:cxnSp>
          <p:cxnSp>
            <p:nvCxnSpPr>
              <p:cNvPr id="101418" name="AutoShape 37"/>
              <p:cNvCxnSpPr>
                <a:cxnSpLocks noChangeShapeType="1"/>
                <a:stCxn id="101394" idx="4"/>
                <a:endCxn id="101403" idx="0"/>
              </p:cNvCxnSpPr>
              <p:nvPr/>
            </p:nvCxnSpPr>
            <p:spPr bwMode="auto">
              <a:xfrm>
                <a:off x="3672" y="2904"/>
                <a:ext cx="432" cy="408"/>
              </a:xfrm>
              <a:prstGeom prst="straightConnector1">
                <a:avLst/>
              </a:prstGeom>
              <a:noFill/>
              <a:ln w="9525">
                <a:solidFill>
                  <a:schemeClr val="tx1"/>
                </a:solidFill>
                <a:round/>
                <a:headEnd/>
                <a:tailEnd/>
              </a:ln>
            </p:spPr>
          </p:cxnSp>
          <p:cxnSp>
            <p:nvCxnSpPr>
              <p:cNvPr id="101419" name="AutoShape 38"/>
              <p:cNvCxnSpPr>
                <a:cxnSpLocks noChangeShapeType="1"/>
                <a:stCxn id="101393" idx="4"/>
                <a:endCxn id="101399" idx="0"/>
              </p:cNvCxnSpPr>
              <p:nvPr/>
            </p:nvCxnSpPr>
            <p:spPr bwMode="auto">
              <a:xfrm>
                <a:off x="2856" y="2904"/>
                <a:ext cx="144" cy="408"/>
              </a:xfrm>
              <a:prstGeom prst="straightConnector1">
                <a:avLst/>
              </a:prstGeom>
              <a:noFill/>
              <a:ln w="9525">
                <a:solidFill>
                  <a:schemeClr val="tx1"/>
                </a:solidFill>
                <a:round/>
                <a:headEnd/>
                <a:tailEnd/>
              </a:ln>
            </p:spPr>
          </p:cxnSp>
          <p:sp>
            <p:nvSpPr>
              <p:cNvPr id="101420" name="Rectangle 39"/>
              <p:cNvSpPr>
                <a:spLocks noChangeArrowheads="1"/>
              </p:cNvSpPr>
              <p:nvPr/>
            </p:nvSpPr>
            <p:spPr bwMode="auto">
              <a:xfrm>
                <a:off x="2016" y="3312"/>
                <a:ext cx="240" cy="240"/>
              </a:xfrm>
              <a:prstGeom prst="rect">
                <a:avLst/>
              </a:prstGeom>
              <a:noFill/>
              <a:ln w="22225">
                <a:solidFill>
                  <a:schemeClr val="tx1"/>
                </a:solidFill>
                <a:miter lim="800000"/>
                <a:headEnd/>
                <a:tailEnd/>
              </a:ln>
            </p:spPr>
            <p:txBody>
              <a:bodyPr wrap="none" anchor="ctr"/>
              <a:lstStyle/>
              <a:p>
                <a:pPr eaLnBrk="0" hangingPunct="0"/>
                <a:endParaRPr lang="fa-IR">
                  <a:cs typeface="Times New Roman" pitchFamily="18" charset="0"/>
                </a:endParaRPr>
              </a:p>
            </p:txBody>
          </p:sp>
          <p:sp>
            <p:nvSpPr>
              <p:cNvPr id="101421" name="Rectangle 40"/>
              <p:cNvSpPr>
                <a:spLocks noChangeArrowheads="1"/>
              </p:cNvSpPr>
              <p:nvPr/>
            </p:nvSpPr>
            <p:spPr bwMode="auto">
              <a:xfrm>
                <a:off x="4560" y="2666"/>
                <a:ext cx="240" cy="240"/>
              </a:xfrm>
              <a:prstGeom prst="rect">
                <a:avLst/>
              </a:prstGeom>
              <a:noFill/>
              <a:ln w="22225">
                <a:solidFill>
                  <a:schemeClr val="tx1"/>
                </a:solidFill>
                <a:miter lim="800000"/>
                <a:headEnd/>
                <a:tailEnd/>
              </a:ln>
            </p:spPr>
            <p:txBody>
              <a:bodyPr wrap="none" anchor="ctr"/>
              <a:lstStyle/>
              <a:p>
                <a:pPr eaLnBrk="0" hangingPunct="0"/>
                <a:endParaRPr lang="fa-IR">
                  <a:cs typeface="Times New Roman" pitchFamily="18" charset="0"/>
                </a:endParaRPr>
              </a:p>
            </p:txBody>
          </p:sp>
        </p:grpSp>
        <p:sp>
          <p:nvSpPr>
            <p:cNvPr id="101384" name="Text Box 41"/>
            <p:cNvSpPr txBox="1">
              <a:spLocks noChangeArrowheads="1"/>
            </p:cNvSpPr>
            <p:nvPr/>
          </p:nvSpPr>
          <p:spPr bwMode="auto">
            <a:xfrm>
              <a:off x="2077" y="1983"/>
              <a:ext cx="196" cy="231"/>
            </a:xfrm>
            <a:prstGeom prst="rect">
              <a:avLst/>
            </a:prstGeom>
            <a:noFill/>
            <a:ln w="9525">
              <a:noFill/>
              <a:miter lim="800000"/>
              <a:headEnd/>
              <a:tailEnd/>
            </a:ln>
          </p:spPr>
          <p:txBody>
            <a:bodyPr wrap="none">
              <a:spAutoFit/>
            </a:bodyPr>
            <a:lstStyle/>
            <a:p>
              <a:r>
                <a:rPr lang="en-US">
                  <a:solidFill>
                    <a:srgbClr val="FF0000"/>
                  </a:solidFill>
                </a:rPr>
                <a:t>1</a:t>
              </a:r>
            </a:p>
          </p:txBody>
        </p:sp>
        <p:sp>
          <p:nvSpPr>
            <p:cNvPr id="101385" name="Text Box 42"/>
            <p:cNvSpPr txBox="1">
              <a:spLocks noChangeArrowheads="1"/>
            </p:cNvSpPr>
            <p:nvPr/>
          </p:nvSpPr>
          <p:spPr bwMode="auto">
            <a:xfrm>
              <a:off x="2881" y="2079"/>
              <a:ext cx="196" cy="231"/>
            </a:xfrm>
            <a:prstGeom prst="rect">
              <a:avLst/>
            </a:prstGeom>
            <a:noFill/>
            <a:ln w="9525">
              <a:noFill/>
              <a:miter lim="800000"/>
              <a:headEnd/>
              <a:tailEnd/>
            </a:ln>
          </p:spPr>
          <p:txBody>
            <a:bodyPr wrap="none">
              <a:spAutoFit/>
            </a:bodyPr>
            <a:lstStyle/>
            <a:p>
              <a:r>
                <a:rPr lang="en-US">
                  <a:solidFill>
                    <a:srgbClr val="FF0000"/>
                  </a:solidFill>
                </a:rPr>
                <a:t>1</a:t>
              </a:r>
            </a:p>
          </p:txBody>
        </p:sp>
        <p:sp>
          <p:nvSpPr>
            <p:cNvPr id="101386" name="Text Box 43"/>
            <p:cNvSpPr txBox="1">
              <a:spLocks noChangeArrowheads="1"/>
            </p:cNvSpPr>
            <p:nvPr/>
          </p:nvSpPr>
          <p:spPr bwMode="auto">
            <a:xfrm>
              <a:off x="3597" y="1982"/>
              <a:ext cx="196" cy="231"/>
            </a:xfrm>
            <a:prstGeom prst="rect">
              <a:avLst/>
            </a:prstGeom>
            <a:noFill/>
            <a:ln w="9525">
              <a:noFill/>
              <a:miter lim="800000"/>
              <a:headEnd/>
              <a:tailEnd/>
            </a:ln>
          </p:spPr>
          <p:txBody>
            <a:bodyPr wrap="none">
              <a:spAutoFit/>
            </a:bodyPr>
            <a:lstStyle/>
            <a:p>
              <a:r>
                <a:rPr lang="en-US">
                  <a:solidFill>
                    <a:srgbClr val="FF0000"/>
                  </a:solidFill>
                </a:rPr>
                <a:t>3</a:t>
              </a:r>
            </a:p>
          </p:txBody>
        </p:sp>
      </p:grpSp>
      <p:sp>
        <p:nvSpPr>
          <p:cNvPr id="101382" name="Text Box 44"/>
          <p:cNvSpPr txBox="1">
            <a:spLocks noChangeArrowheads="1"/>
          </p:cNvSpPr>
          <p:nvPr/>
        </p:nvSpPr>
        <p:spPr bwMode="auto">
          <a:xfrm>
            <a:off x="2566988" y="2708275"/>
            <a:ext cx="7416800" cy="457200"/>
          </a:xfrm>
          <a:prstGeom prst="rect">
            <a:avLst/>
          </a:prstGeom>
          <a:noFill/>
          <a:ln w="9525">
            <a:noFill/>
            <a:miter lim="800000"/>
            <a:headEnd/>
            <a:tailEnd/>
          </a:ln>
        </p:spPr>
        <p:txBody>
          <a:bodyPr>
            <a:spAutoFit/>
          </a:bodyPr>
          <a:lstStyle/>
          <a:p>
            <a:pPr algn="ctr" rtl="1" eaLnBrk="0" hangingPunct="0">
              <a:spcBef>
                <a:spcPct val="50000"/>
              </a:spcBef>
            </a:pPr>
            <a:r>
              <a:rPr lang="fa-IR" sz="2400">
                <a:solidFill>
                  <a:srgbClr val="CC3300"/>
                </a:solidFill>
                <a:cs typeface="Homa" pitchFamily="2" charset="-78"/>
              </a:rPr>
              <a:t>اين جستجو گره </a:t>
            </a:r>
            <a:r>
              <a:rPr lang="en-US" sz="2400">
                <a:solidFill>
                  <a:srgbClr val="CC3300"/>
                </a:solidFill>
                <a:cs typeface="Homa" pitchFamily="2" charset="-78"/>
              </a:rPr>
              <a:t>n</a:t>
            </a:r>
            <a:r>
              <a:rPr lang="fa-IR" sz="2400">
                <a:solidFill>
                  <a:srgbClr val="CC3300"/>
                </a:solidFill>
                <a:cs typeface="Homa" pitchFamily="2" charset="-78"/>
              </a:rPr>
              <a:t> را با کمترين هزينه مسير بسط ميدهد</a:t>
            </a:r>
            <a:endParaRPr lang="en-US" sz="2400">
              <a:solidFill>
                <a:srgbClr val="CC3300"/>
              </a:solidFill>
              <a:cs typeface="Homa" pitchFamily="2" charset="-78"/>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4"/>
          <p:cNvSpPr>
            <a:spLocks noGrp="1"/>
          </p:cNvSpPr>
          <p:nvPr>
            <p:ph type="sldNum" sz="quarter" idx="12"/>
          </p:nvPr>
        </p:nvSpPr>
        <p:spPr>
          <a:xfrm>
            <a:off x="8077200" y="6248400"/>
            <a:ext cx="1905000" cy="457200"/>
          </a:xfrm>
        </p:spPr>
        <p:txBody>
          <a:bodyPr/>
          <a:lstStyle/>
          <a:p>
            <a:pPr>
              <a:defRPr/>
            </a:pPr>
            <a:fld id="{60DAF44A-0CB0-4736-89CD-377D5BA0D045}" type="slidenum">
              <a:rPr lang="fa-IR" sz="1400"/>
              <a:pPr>
                <a:defRPr/>
              </a:pPr>
              <a:t>23</a:t>
            </a:fld>
            <a:endParaRPr lang="en-US" sz="1400"/>
          </a:p>
        </p:txBody>
      </p:sp>
      <p:sp>
        <p:nvSpPr>
          <p:cNvPr id="3077" name="Text Box 2"/>
          <p:cNvSpPr txBox="1">
            <a:spLocks noChangeArrowheads="1"/>
          </p:cNvSpPr>
          <p:nvPr/>
        </p:nvSpPr>
        <p:spPr bwMode="auto">
          <a:xfrm>
            <a:off x="1919289" y="990600"/>
            <a:ext cx="7316787" cy="762000"/>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pPr algn="r" rtl="1"/>
            <a:r>
              <a:rPr lang="fa-IR" sz="4400">
                <a:latin typeface="Times New Roman" pitchFamily="18" charset="0"/>
                <a:cs typeface="Homa" pitchFamily="2" charset="-78"/>
              </a:rPr>
              <a:t>حل مسئله با جستجو</a:t>
            </a:r>
            <a:endParaRPr lang="en-US" sz="2400">
              <a:latin typeface="Times New Roman" pitchFamily="18" charset="0"/>
              <a:cs typeface="Homa" pitchFamily="2" charset="-78"/>
            </a:endParaRPr>
          </a:p>
        </p:txBody>
      </p:sp>
      <p:sp>
        <p:nvSpPr>
          <p:cNvPr id="3078" name="Text Box 3"/>
          <p:cNvSpPr txBox="1">
            <a:spLocks noChangeArrowheads="1"/>
          </p:cNvSpPr>
          <p:nvPr/>
        </p:nvSpPr>
        <p:spPr bwMode="auto">
          <a:xfrm>
            <a:off x="2208213" y="2595563"/>
            <a:ext cx="7632700" cy="4165600"/>
          </a:xfrm>
          <a:prstGeom prst="rect">
            <a:avLst/>
          </a:prstGeom>
          <a:noFill/>
          <a:ln w="9525">
            <a:noFill/>
            <a:miter lim="800000"/>
            <a:headEnd/>
            <a:tailEnd/>
          </a:ln>
        </p:spPr>
        <p:txBody>
          <a:bodyPr>
            <a:spAutoFit/>
          </a:bodyPr>
          <a:lstStyle/>
          <a:p>
            <a:pPr algn="r" rtl="1" eaLnBrk="0" hangingPunct="0"/>
            <a:r>
              <a:rPr lang="ar-SA" sz="3600">
                <a:solidFill>
                  <a:schemeClr val="accent2"/>
                </a:solidFill>
                <a:cs typeface="Homa" pitchFamily="2" charset="-78"/>
              </a:rPr>
              <a:t>کامل بودن:</a:t>
            </a:r>
            <a:r>
              <a:rPr lang="ar-SA" sz="3200">
                <a:solidFill>
                  <a:schemeClr val="accent2"/>
                </a:solidFill>
                <a:cs typeface="Homa" pitchFamily="2" charset="-78"/>
              </a:rPr>
              <a:t> </a:t>
            </a:r>
            <a:r>
              <a:rPr lang="ar-SA" sz="3200">
                <a:solidFill>
                  <a:srgbClr val="CC3300"/>
                </a:solidFill>
                <a:cs typeface="Homa" pitchFamily="2" charset="-78"/>
              </a:rPr>
              <a:t>بله</a:t>
            </a:r>
            <a:endParaRPr lang="en-US" sz="3200">
              <a:solidFill>
                <a:srgbClr val="CC3300"/>
              </a:solidFill>
              <a:cs typeface="Homa" pitchFamily="2" charset="-78"/>
            </a:endParaRPr>
          </a:p>
          <a:p>
            <a:pPr algn="r" rtl="1" eaLnBrk="0" hangingPunct="0"/>
            <a:r>
              <a:rPr lang="fa-IR" sz="2400">
                <a:solidFill>
                  <a:srgbClr val="CC3300"/>
                </a:solidFill>
                <a:cs typeface="Homa" pitchFamily="2" charset="-78"/>
              </a:rPr>
              <a:t>	هزينه هر مرحله بزرگتر يا مساوی يک مقدار ثابت و مثبت </a:t>
            </a:r>
            <a:r>
              <a:rPr lang="el-GR" sz="2400">
                <a:solidFill>
                  <a:srgbClr val="CC3300"/>
                </a:solidFill>
              </a:rPr>
              <a:t>ε</a:t>
            </a:r>
            <a:r>
              <a:rPr lang="fa-IR" sz="2400">
                <a:solidFill>
                  <a:srgbClr val="CC3300"/>
                </a:solidFill>
                <a:cs typeface="Homa" pitchFamily="2" charset="-78"/>
              </a:rPr>
              <a:t> 	باشد.(هزينه مسير با حرکت در مسير افزايش مي يابد)</a:t>
            </a:r>
            <a:endParaRPr lang="el-GR" sz="2400">
              <a:solidFill>
                <a:srgbClr val="CC3300"/>
              </a:solidFill>
              <a:cs typeface="Homa" pitchFamily="2" charset="-78"/>
            </a:endParaRPr>
          </a:p>
          <a:p>
            <a:pPr algn="r" rtl="1" eaLnBrk="0" hangingPunct="0"/>
            <a:r>
              <a:rPr lang="ar-SA" sz="3600">
                <a:solidFill>
                  <a:schemeClr val="accent2"/>
                </a:solidFill>
                <a:cs typeface="Homa" pitchFamily="2" charset="-78"/>
              </a:rPr>
              <a:t>بهينگی:</a:t>
            </a:r>
            <a:r>
              <a:rPr lang="ar-SA" sz="3200">
                <a:solidFill>
                  <a:schemeClr val="accent2"/>
                </a:solidFill>
                <a:cs typeface="Homa" pitchFamily="2" charset="-78"/>
              </a:rPr>
              <a:t> </a:t>
            </a:r>
            <a:r>
              <a:rPr lang="ar-SA" sz="3200">
                <a:solidFill>
                  <a:srgbClr val="CC3300"/>
                </a:solidFill>
                <a:cs typeface="Homa" pitchFamily="2" charset="-78"/>
              </a:rPr>
              <a:t>بله</a:t>
            </a:r>
            <a:r>
              <a:rPr lang="ar-SA" sz="4000">
                <a:solidFill>
                  <a:schemeClr val="accent2"/>
                </a:solidFill>
                <a:cs typeface="Homa" pitchFamily="2" charset="-78"/>
              </a:rPr>
              <a:t> </a:t>
            </a:r>
            <a:endParaRPr lang="ar-SA" sz="3200">
              <a:solidFill>
                <a:srgbClr val="CC3300"/>
              </a:solidFill>
              <a:cs typeface="Homa" pitchFamily="2" charset="-78"/>
            </a:endParaRPr>
          </a:p>
          <a:p>
            <a:pPr algn="r" rtl="1" eaLnBrk="0" hangingPunct="0"/>
            <a:r>
              <a:rPr lang="ar-SA" sz="2400">
                <a:solidFill>
                  <a:srgbClr val="CC3300"/>
                </a:solidFill>
                <a:cs typeface="Homa" pitchFamily="2" charset="-78"/>
              </a:rPr>
              <a:t>	 </a:t>
            </a:r>
            <a:r>
              <a:rPr lang="fa-IR" sz="2400">
                <a:solidFill>
                  <a:srgbClr val="CC3300"/>
                </a:solidFill>
                <a:cs typeface="Homa" pitchFamily="2" charset="-78"/>
              </a:rPr>
              <a:t>هزينه هر مرحله بزرگتر يا مساوی </a:t>
            </a:r>
            <a:r>
              <a:rPr lang="el-GR" sz="2800">
                <a:solidFill>
                  <a:srgbClr val="CC3300"/>
                </a:solidFill>
                <a:cs typeface="Times New Roman" pitchFamily="18" charset="0"/>
              </a:rPr>
              <a:t>ε</a:t>
            </a:r>
            <a:r>
              <a:rPr lang="fa-IR" sz="2400">
                <a:solidFill>
                  <a:srgbClr val="CC3300"/>
                </a:solidFill>
                <a:cs typeface="Homa" pitchFamily="2" charset="-78"/>
              </a:rPr>
              <a:t> باشد</a:t>
            </a:r>
            <a:r>
              <a:rPr lang="ar-SA" sz="2400">
                <a:solidFill>
                  <a:srgbClr val="CC3300"/>
                </a:solidFill>
                <a:cs typeface="Homa" pitchFamily="2" charset="-78"/>
              </a:rPr>
              <a:t> </a:t>
            </a:r>
            <a:endParaRPr lang="fa-IR" sz="2400">
              <a:solidFill>
                <a:srgbClr val="CC3300"/>
              </a:solidFill>
              <a:cs typeface="Homa" pitchFamily="2" charset="-78"/>
            </a:endParaRPr>
          </a:p>
          <a:p>
            <a:pPr algn="r" rtl="1" eaLnBrk="0" hangingPunct="0">
              <a:spcBef>
                <a:spcPct val="35000"/>
              </a:spcBef>
            </a:pPr>
            <a:r>
              <a:rPr lang="ar-SA" sz="3600">
                <a:solidFill>
                  <a:schemeClr val="accent2"/>
                </a:solidFill>
                <a:cs typeface="Homa" pitchFamily="2" charset="-78"/>
              </a:rPr>
              <a:t>پيچيدگي زماني:</a:t>
            </a:r>
            <a:endParaRPr lang="ar-SA" sz="2000">
              <a:solidFill>
                <a:srgbClr val="CC3300"/>
              </a:solidFill>
              <a:cs typeface="Times New Roman" pitchFamily="18" charset="0"/>
            </a:endParaRPr>
          </a:p>
          <a:p>
            <a:pPr algn="r" rtl="1" eaLnBrk="0" hangingPunct="0">
              <a:spcBef>
                <a:spcPct val="35000"/>
              </a:spcBef>
            </a:pPr>
            <a:r>
              <a:rPr lang="ar-SA" sz="3600">
                <a:solidFill>
                  <a:schemeClr val="accent2"/>
                </a:solidFill>
                <a:cs typeface="Homa" pitchFamily="2" charset="-78"/>
              </a:rPr>
              <a:t>پيچيدگی فضا:</a:t>
            </a:r>
            <a:endParaRPr lang="ar-SA" sz="2000">
              <a:solidFill>
                <a:srgbClr val="CC3300"/>
              </a:solidFill>
              <a:cs typeface="Times New Roman" pitchFamily="18" charset="0"/>
            </a:endParaRPr>
          </a:p>
          <a:p>
            <a:pPr eaLnBrk="0" hangingPunct="0"/>
            <a:endParaRPr lang="en-US">
              <a:cs typeface="Times New Roman" pitchFamily="18" charset="0"/>
            </a:endParaRPr>
          </a:p>
        </p:txBody>
      </p:sp>
      <p:sp>
        <p:nvSpPr>
          <p:cNvPr id="3079" name="Text Box 4"/>
          <p:cNvSpPr txBox="1">
            <a:spLocks noChangeArrowheads="1"/>
          </p:cNvSpPr>
          <p:nvPr/>
        </p:nvSpPr>
        <p:spPr bwMode="auto">
          <a:xfrm>
            <a:off x="1847851" y="1874838"/>
            <a:ext cx="7993063" cy="762000"/>
          </a:xfrm>
          <a:prstGeom prst="rect">
            <a:avLst/>
          </a:prstGeom>
          <a:noFill/>
          <a:ln w="9525">
            <a:noFill/>
            <a:miter lim="800000"/>
            <a:headEnd/>
            <a:tailEnd/>
          </a:ln>
        </p:spPr>
        <p:txBody>
          <a:bodyPr>
            <a:spAutoFit/>
          </a:bodyPr>
          <a:lstStyle/>
          <a:p>
            <a:pPr algn="ctr" rtl="1" eaLnBrk="0" hangingPunct="0">
              <a:spcBef>
                <a:spcPct val="50000"/>
              </a:spcBef>
            </a:pPr>
            <a:r>
              <a:rPr lang="fa-IR" sz="4400">
                <a:solidFill>
                  <a:schemeClr val="accent2"/>
                </a:solidFill>
                <a:cs typeface="Lotus" pitchFamily="2" charset="-78"/>
              </a:rPr>
              <a:t>جستجوی هزينه يکنواخت</a:t>
            </a:r>
            <a:endParaRPr lang="en-US" sz="4400">
              <a:solidFill>
                <a:schemeClr val="accent2"/>
              </a:solidFill>
              <a:cs typeface="Lotus" pitchFamily="2" charset="-78"/>
            </a:endParaRPr>
          </a:p>
        </p:txBody>
      </p:sp>
      <p:graphicFrame>
        <p:nvGraphicFramePr>
          <p:cNvPr id="3074" name="Object 5"/>
          <p:cNvGraphicFramePr>
            <a:graphicFrameLocks noGrp="1" noChangeAspect="1"/>
          </p:cNvGraphicFramePr>
          <p:nvPr>
            <p:ph idx="4294967295"/>
          </p:nvPr>
        </p:nvGraphicFramePr>
        <p:xfrm>
          <a:off x="4116388" y="4986339"/>
          <a:ext cx="1752600" cy="790575"/>
        </p:xfrm>
        <a:graphic>
          <a:graphicData uri="http://schemas.openxmlformats.org/presentationml/2006/ole">
            <mc:AlternateContent xmlns:mc="http://schemas.openxmlformats.org/markup-compatibility/2006">
              <mc:Choice xmlns:v="urn:schemas-microsoft-com:vml" Requires="v">
                <p:oleObj spid="_x0000_s2072" name="Equation" r:id="rId3" imgW="571320" imgH="253800" progId="Equation.3">
                  <p:embed/>
                </p:oleObj>
              </mc:Choice>
              <mc:Fallback>
                <p:oleObj name="Equation" r:id="rId3" imgW="571320" imgH="253800" progId="Equation.3">
                  <p:embed/>
                  <p:pic>
                    <p:nvPicPr>
                      <p:cNvPr id="3074"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6388" y="4986339"/>
                        <a:ext cx="1752600" cy="790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75" name="Object 6"/>
          <p:cNvGraphicFramePr>
            <a:graphicFrameLocks noChangeAspect="1"/>
          </p:cNvGraphicFramePr>
          <p:nvPr/>
        </p:nvGraphicFramePr>
        <p:xfrm>
          <a:off x="4232275" y="5734050"/>
          <a:ext cx="1657350" cy="736600"/>
        </p:xfrm>
        <a:graphic>
          <a:graphicData uri="http://schemas.openxmlformats.org/presentationml/2006/ole">
            <mc:AlternateContent xmlns:mc="http://schemas.openxmlformats.org/markup-compatibility/2006">
              <mc:Choice xmlns:v="urn:schemas-microsoft-com:vml" Requires="v">
                <p:oleObj spid="_x0000_s2073" name="Equation" r:id="rId5" imgW="571320" imgH="253800" progId="Equation.3">
                  <p:embed/>
                </p:oleObj>
              </mc:Choice>
              <mc:Fallback>
                <p:oleObj name="Equation" r:id="rId5" imgW="571320" imgH="253800" progId="Equation.3">
                  <p:embed/>
                  <p:pic>
                    <p:nvPicPr>
                      <p:cNvPr id="3075"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32275" y="5734050"/>
                        <a:ext cx="1657350" cy="736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80" name="Text Box 7"/>
          <p:cNvSpPr txBox="1">
            <a:spLocks noChangeArrowheads="1"/>
          </p:cNvSpPr>
          <p:nvPr/>
        </p:nvSpPr>
        <p:spPr bwMode="auto">
          <a:xfrm>
            <a:off x="3000376" y="2420938"/>
            <a:ext cx="1800225" cy="366712"/>
          </a:xfrm>
          <a:prstGeom prst="rect">
            <a:avLst/>
          </a:prstGeom>
          <a:noFill/>
          <a:ln w="9525">
            <a:noFill/>
            <a:miter lim="800000"/>
            <a:headEnd/>
            <a:tailEnd/>
          </a:ln>
        </p:spPr>
        <p:txBody>
          <a:bodyPr>
            <a:spAutoFit/>
          </a:bodyPr>
          <a:lstStyle/>
          <a:p>
            <a:pPr eaLnBrk="0" hangingPunct="0">
              <a:spcBef>
                <a:spcPct val="50000"/>
              </a:spcBef>
            </a:pPr>
            <a:endParaRPr lang="fa-IR">
              <a:cs typeface="Times New Roman" pitchFamily="18" charset="0"/>
            </a:endParaRPr>
          </a:p>
        </p:txBody>
      </p:sp>
      <p:sp>
        <p:nvSpPr>
          <p:cNvPr id="3081" name="Text Box 8"/>
          <p:cNvSpPr txBox="1">
            <a:spLocks noChangeArrowheads="1"/>
          </p:cNvSpPr>
          <p:nvPr/>
        </p:nvSpPr>
        <p:spPr bwMode="auto">
          <a:xfrm>
            <a:off x="7321551" y="2597150"/>
            <a:ext cx="2519363" cy="641350"/>
          </a:xfrm>
          <a:prstGeom prst="rect">
            <a:avLst/>
          </a:prstGeom>
          <a:noFill/>
          <a:ln w="9525">
            <a:noFill/>
            <a:miter lim="800000"/>
            <a:headEnd/>
            <a:tailEnd/>
          </a:ln>
        </p:spPr>
        <p:txBody>
          <a:bodyPr>
            <a:spAutoFit/>
          </a:bodyPr>
          <a:lstStyle/>
          <a:p>
            <a:pPr algn="r" rtl="1" eaLnBrk="0" hangingPunct="0">
              <a:spcBef>
                <a:spcPct val="50000"/>
              </a:spcBef>
            </a:pPr>
            <a:r>
              <a:rPr lang="fa-IR" sz="3600">
                <a:solidFill>
                  <a:schemeClr val="accent2"/>
                </a:solidFill>
                <a:cs typeface="Homa" pitchFamily="2" charset="-78"/>
              </a:rPr>
              <a:t>کامل بودن:</a:t>
            </a:r>
            <a:endParaRPr lang="en-US" sz="3600">
              <a:solidFill>
                <a:schemeClr val="accent2"/>
              </a:solidFill>
              <a:cs typeface="Homa" pitchFamily="2" charset="-78"/>
            </a:endParaRPr>
          </a:p>
        </p:txBody>
      </p:sp>
      <p:sp>
        <p:nvSpPr>
          <p:cNvPr id="3082" name="Text Box 9"/>
          <p:cNvSpPr txBox="1">
            <a:spLocks noChangeArrowheads="1"/>
          </p:cNvSpPr>
          <p:nvPr/>
        </p:nvSpPr>
        <p:spPr bwMode="auto">
          <a:xfrm>
            <a:off x="8255000" y="3921125"/>
            <a:ext cx="1582738" cy="641350"/>
          </a:xfrm>
          <a:prstGeom prst="rect">
            <a:avLst/>
          </a:prstGeom>
          <a:noFill/>
          <a:ln w="9525">
            <a:noFill/>
            <a:miter lim="800000"/>
            <a:headEnd/>
            <a:tailEnd/>
          </a:ln>
        </p:spPr>
        <p:txBody>
          <a:bodyPr>
            <a:spAutoFit/>
          </a:bodyPr>
          <a:lstStyle/>
          <a:p>
            <a:pPr algn="r" rtl="1" eaLnBrk="0" hangingPunct="0">
              <a:spcBef>
                <a:spcPct val="50000"/>
              </a:spcBef>
            </a:pPr>
            <a:r>
              <a:rPr lang="fa-IR" sz="3600">
                <a:solidFill>
                  <a:schemeClr val="accent2"/>
                </a:solidFill>
                <a:cs typeface="Homa" pitchFamily="2" charset="-78"/>
              </a:rPr>
              <a:t>بهينگی:</a:t>
            </a:r>
            <a:endParaRPr lang="en-US" sz="3600">
              <a:solidFill>
                <a:schemeClr val="accent2"/>
              </a:solidFill>
              <a:cs typeface="Homa" pitchFamily="2" charset="-78"/>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31" name="Ink 30"/>
              <p14:cNvContentPartPr/>
              <p14:nvPr/>
            </p14:nvContentPartPr>
            <p14:xfrm>
              <a:off x="4875968" y="3023059"/>
              <a:ext cx="446040" cy="599040"/>
            </p14:xfrm>
          </p:contentPart>
        </mc:Choice>
        <mc:Fallback xmlns="">
          <p:pic>
            <p:nvPicPr>
              <p:cNvPr id="31" name="Ink 30"/>
              <p:cNvPicPr/>
              <p:nvPr/>
            </p:nvPicPr>
            <p:blipFill>
              <a:blip r:embed="rId3"/>
              <a:stretch>
                <a:fillRect/>
              </a:stretch>
            </p:blipFill>
            <p:spPr>
              <a:xfrm>
                <a:off x="4868048" y="3018019"/>
                <a:ext cx="458640" cy="61164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2" name="Ink 31"/>
              <p14:cNvContentPartPr/>
              <p14:nvPr/>
            </p14:nvContentPartPr>
            <p14:xfrm>
              <a:off x="5280608" y="1458499"/>
              <a:ext cx="617400" cy="1125360"/>
            </p14:xfrm>
          </p:contentPart>
        </mc:Choice>
        <mc:Fallback xmlns="">
          <p:pic>
            <p:nvPicPr>
              <p:cNvPr id="32" name="Ink 31"/>
              <p:cNvPicPr/>
              <p:nvPr/>
            </p:nvPicPr>
            <p:blipFill>
              <a:blip r:embed="rId5"/>
              <a:stretch>
                <a:fillRect/>
              </a:stretch>
            </p:blipFill>
            <p:spPr>
              <a:xfrm>
                <a:off x="5273408" y="1452379"/>
                <a:ext cx="630720" cy="11386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3" name="Ink 32"/>
              <p14:cNvContentPartPr/>
              <p14:nvPr/>
            </p14:nvContentPartPr>
            <p14:xfrm>
              <a:off x="4617488" y="2537419"/>
              <a:ext cx="964800" cy="1305360"/>
            </p14:xfrm>
          </p:contentPart>
        </mc:Choice>
        <mc:Fallback xmlns="">
          <p:pic>
            <p:nvPicPr>
              <p:cNvPr id="33" name="Ink 32"/>
              <p:cNvPicPr/>
              <p:nvPr/>
            </p:nvPicPr>
            <p:blipFill>
              <a:blip r:embed="rId7"/>
              <a:stretch>
                <a:fillRect/>
              </a:stretch>
            </p:blipFill>
            <p:spPr>
              <a:xfrm>
                <a:off x="4610288" y="2532739"/>
                <a:ext cx="979920" cy="13176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38" name="Ink 37"/>
              <p14:cNvContentPartPr/>
              <p14:nvPr/>
            </p14:nvContentPartPr>
            <p14:xfrm>
              <a:off x="6418568" y="1486579"/>
              <a:ext cx="215640" cy="1281960"/>
            </p14:xfrm>
          </p:contentPart>
        </mc:Choice>
        <mc:Fallback xmlns="">
          <p:pic>
            <p:nvPicPr>
              <p:cNvPr id="38" name="Ink 37"/>
              <p:cNvPicPr/>
              <p:nvPr/>
            </p:nvPicPr>
            <p:blipFill>
              <a:blip r:embed="rId9"/>
              <a:stretch>
                <a:fillRect/>
              </a:stretch>
            </p:blipFill>
            <p:spPr>
              <a:xfrm>
                <a:off x="6415328" y="1483339"/>
                <a:ext cx="223560" cy="12924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46" name="Ink 45"/>
              <p14:cNvContentPartPr/>
              <p14:nvPr/>
            </p14:nvContentPartPr>
            <p14:xfrm>
              <a:off x="6196088" y="2753419"/>
              <a:ext cx="1312920" cy="1302120"/>
            </p14:xfrm>
          </p:contentPart>
        </mc:Choice>
        <mc:Fallback xmlns="">
          <p:pic>
            <p:nvPicPr>
              <p:cNvPr id="46" name="Ink 45"/>
              <p:cNvPicPr/>
              <p:nvPr/>
            </p:nvPicPr>
            <p:blipFill>
              <a:blip r:embed="rId11"/>
              <a:stretch>
                <a:fillRect/>
              </a:stretch>
            </p:blipFill>
            <p:spPr>
              <a:xfrm>
                <a:off x="6188528" y="2748019"/>
                <a:ext cx="1328760" cy="13158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65" name="Ink 64"/>
              <p14:cNvContentPartPr/>
              <p14:nvPr/>
            </p14:nvContentPartPr>
            <p14:xfrm>
              <a:off x="8646608" y="2094259"/>
              <a:ext cx="719280" cy="1158840"/>
            </p14:xfrm>
          </p:contentPart>
        </mc:Choice>
        <mc:Fallback xmlns="">
          <p:pic>
            <p:nvPicPr>
              <p:cNvPr id="65" name="Ink 64"/>
              <p:cNvPicPr/>
              <p:nvPr/>
            </p:nvPicPr>
            <p:blipFill>
              <a:blip r:embed="rId13"/>
              <a:stretch>
                <a:fillRect/>
              </a:stretch>
            </p:blipFill>
            <p:spPr>
              <a:xfrm>
                <a:off x="8640848" y="2089219"/>
                <a:ext cx="730440" cy="11710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76" name="Ink 75"/>
              <p14:cNvContentPartPr/>
              <p14:nvPr/>
            </p14:nvContentPartPr>
            <p14:xfrm>
              <a:off x="6813848" y="1142779"/>
              <a:ext cx="1604880" cy="1441440"/>
            </p14:xfrm>
          </p:contentPart>
        </mc:Choice>
        <mc:Fallback xmlns="">
          <p:pic>
            <p:nvPicPr>
              <p:cNvPr id="76" name="Ink 75"/>
              <p:cNvPicPr/>
              <p:nvPr/>
            </p:nvPicPr>
            <p:blipFill>
              <a:blip r:embed="rId15"/>
              <a:stretch>
                <a:fillRect/>
              </a:stretch>
            </p:blipFill>
            <p:spPr>
              <a:xfrm>
                <a:off x="6807728" y="1139179"/>
                <a:ext cx="1620000" cy="14511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77" name="Ink 76"/>
              <p14:cNvContentPartPr/>
              <p14:nvPr/>
            </p14:nvContentPartPr>
            <p14:xfrm>
              <a:off x="6922568" y="686659"/>
              <a:ext cx="2625840" cy="716760"/>
            </p14:xfrm>
          </p:contentPart>
        </mc:Choice>
        <mc:Fallback xmlns="">
          <p:pic>
            <p:nvPicPr>
              <p:cNvPr id="77" name="Ink 76"/>
              <p:cNvPicPr/>
              <p:nvPr/>
            </p:nvPicPr>
            <p:blipFill>
              <a:blip r:embed="rId17"/>
              <a:stretch>
                <a:fillRect/>
              </a:stretch>
            </p:blipFill>
            <p:spPr>
              <a:xfrm>
                <a:off x="6919328" y="683419"/>
                <a:ext cx="2635560" cy="7246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79" name="Ink 78"/>
              <p14:cNvContentPartPr/>
              <p14:nvPr/>
            </p14:nvContentPartPr>
            <p14:xfrm>
              <a:off x="5540888" y="460579"/>
              <a:ext cx="1317960" cy="1012320"/>
            </p14:xfrm>
          </p:contentPart>
        </mc:Choice>
        <mc:Fallback xmlns="">
          <p:pic>
            <p:nvPicPr>
              <p:cNvPr id="79" name="Ink 78"/>
              <p:cNvPicPr/>
              <p:nvPr/>
            </p:nvPicPr>
            <p:blipFill>
              <a:blip r:embed="rId19"/>
              <a:stretch>
                <a:fillRect/>
              </a:stretch>
            </p:blipFill>
            <p:spPr>
              <a:xfrm>
                <a:off x="5530808" y="451939"/>
                <a:ext cx="1338480" cy="10317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82" name="Ink 81"/>
              <p14:cNvContentPartPr/>
              <p14:nvPr/>
            </p14:nvContentPartPr>
            <p14:xfrm>
              <a:off x="9880688" y="663979"/>
              <a:ext cx="1550160" cy="1054800"/>
            </p14:xfrm>
          </p:contentPart>
        </mc:Choice>
        <mc:Fallback xmlns="">
          <p:pic>
            <p:nvPicPr>
              <p:cNvPr id="82" name="Ink 81"/>
              <p:cNvPicPr/>
              <p:nvPr/>
            </p:nvPicPr>
            <p:blipFill>
              <a:blip r:embed="rId21"/>
              <a:stretch>
                <a:fillRect/>
              </a:stretch>
            </p:blipFill>
            <p:spPr>
              <a:xfrm>
                <a:off x="9874568" y="659299"/>
                <a:ext cx="1562400" cy="10659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87" name="Ink 86"/>
              <p14:cNvContentPartPr/>
              <p14:nvPr/>
            </p14:nvContentPartPr>
            <p14:xfrm>
              <a:off x="10277408" y="811219"/>
              <a:ext cx="693720" cy="735480"/>
            </p14:xfrm>
          </p:contentPart>
        </mc:Choice>
        <mc:Fallback xmlns="">
          <p:pic>
            <p:nvPicPr>
              <p:cNvPr id="87" name="Ink 86"/>
              <p:cNvPicPr/>
              <p:nvPr/>
            </p:nvPicPr>
            <p:blipFill>
              <a:blip r:embed="rId23"/>
              <a:stretch>
                <a:fillRect/>
              </a:stretch>
            </p:blipFill>
            <p:spPr>
              <a:xfrm>
                <a:off x="10272008" y="807259"/>
                <a:ext cx="703800" cy="7430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91" name="Ink 90"/>
              <p14:cNvContentPartPr/>
              <p14:nvPr/>
            </p14:nvContentPartPr>
            <p14:xfrm>
              <a:off x="2630288" y="678379"/>
              <a:ext cx="3005280" cy="201960"/>
            </p14:xfrm>
          </p:contentPart>
        </mc:Choice>
        <mc:Fallback xmlns="">
          <p:pic>
            <p:nvPicPr>
              <p:cNvPr id="91" name="Ink 90"/>
              <p:cNvPicPr/>
              <p:nvPr/>
            </p:nvPicPr>
            <p:blipFill>
              <a:blip r:embed="rId25"/>
              <a:stretch>
                <a:fillRect/>
              </a:stretch>
            </p:blipFill>
            <p:spPr>
              <a:xfrm>
                <a:off x="2623448" y="674059"/>
                <a:ext cx="3016080" cy="2131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93" name="Ink 92"/>
              <p14:cNvContentPartPr/>
              <p14:nvPr/>
            </p14:nvContentPartPr>
            <p14:xfrm>
              <a:off x="1514648" y="476059"/>
              <a:ext cx="1228680" cy="911520"/>
            </p14:xfrm>
          </p:contentPart>
        </mc:Choice>
        <mc:Fallback xmlns="">
          <p:pic>
            <p:nvPicPr>
              <p:cNvPr id="93" name="Ink 92"/>
              <p:cNvPicPr/>
              <p:nvPr/>
            </p:nvPicPr>
            <p:blipFill>
              <a:blip r:embed="rId27"/>
              <a:stretch>
                <a:fillRect/>
              </a:stretch>
            </p:blipFill>
            <p:spPr>
              <a:xfrm>
                <a:off x="1509608" y="471019"/>
                <a:ext cx="1239480" cy="9219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96" name="Ink 95"/>
              <p14:cNvContentPartPr/>
              <p14:nvPr/>
            </p14:nvContentPartPr>
            <p14:xfrm>
              <a:off x="1961048" y="654259"/>
              <a:ext cx="452160" cy="394920"/>
            </p14:xfrm>
          </p:contentPart>
        </mc:Choice>
        <mc:Fallback xmlns="">
          <p:pic>
            <p:nvPicPr>
              <p:cNvPr id="96" name="Ink 95"/>
              <p:cNvPicPr/>
              <p:nvPr/>
            </p:nvPicPr>
            <p:blipFill>
              <a:blip r:embed="rId29"/>
              <a:stretch>
                <a:fillRect/>
              </a:stretch>
            </p:blipFill>
            <p:spPr>
              <a:xfrm>
                <a:off x="1955288" y="649939"/>
                <a:ext cx="461160" cy="4035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00" name="Ink 99"/>
              <p14:cNvContentPartPr/>
              <p14:nvPr/>
            </p14:nvContentPartPr>
            <p14:xfrm>
              <a:off x="3014768" y="1698259"/>
              <a:ext cx="1417680" cy="1240560"/>
            </p14:xfrm>
          </p:contentPart>
        </mc:Choice>
        <mc:Fallback xmlns="">
          <p:pic>
            <p:nvPicPr>
              <p:cNvPr id="100" name="Ink 99"/>
              <p:cNvPicPr/>
              <p:nvPr/>
            </p:nvPicPr>
            <p:blipFill>
              <a:blip r:embed="rId31"/>
              <a:stretch>
                <a:fillRect/>
              </a:stretch>
            </p:blipFill>
            <p:spPr>
              <a:xfrm>
                <a:off x="3005768" y="1690339"/>
                <a:ext cx="1436040" cy="12578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01" name="Ink 100"/>
              <p14:cNvContentPartPr/>
              <p14:nvPr/>
            </p14:nvContentPartPr>
            <p14:xfrm>
              <a:off x="4213568" y="1196419"/>
              <a:ext cx="1365480" cy="735120"/>
            </p14:xfrm>
          </p:contentPart>
        </mc:Choice>
        <mc:Fallback xmlns="">
          <p:pic>
            <p:nvPicPr>
              <p:cNvPr id="101" name="Ink 100"/>
              <p:cNvPicPr/>
              <p:nvPr/>
            </p:nvPicPr>
            <p:blipFill>
              <a:blip r:embed="rId33"/>
              <a:stretch>
                <a:fillRect/>
              </a:stretch>
            </p:blipFill>
            <p:spPr>
              <a:xfrm>
                <a:off x="4204928" y="1190659"/>
                <a:ext cx="1379880" cy="74952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03" name="Ink 102"/>
              <p14:cNvContentPartPr/>
              <p14:nvPr/>
            </p14:nvContentPartPr>
            <p14:xfrm>
              <a:off x="8424488" y="2403499"/>
              <a:ext cx="1505160" cy="1127880"/>
            </p14:xfrm>
          </p:contentPart>
        </mc:Choice>
        <mc:Fallback xmlns="">
          <p:pic>
            <p:nvPicPr>
              <p:cNvPr id="103" name="Ink 102"/>
              <p:cNvPicPr/>
              <p:nvPr/>
            </p:nvPicPr>
            <p:blipFill>
              <a:blip r:embed="rId35"/>
              <a:stretch>
                <a:fillRect/>
              </a:stretch>
            </p:blipFill>
            <p:spPr>
              <a:xfrm>
                <a:off x="8416928" y="2397739"/>
                <a:ext cx="1519560" cy="11412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04" name="Ink 103"/>
              <p14:cNvContentPartPr/>
              <p14:nvPr/>
            </p14:nvContentPartPr>
            <p14:xfrm>
              <a:off x="6788648" y="3213139"/>
              <a:ext cx="425160" cy="435960"/>
            </p14:xfrm>
          </p:contentPart>
        </mc:Choice>
        <mc:Fallback xmlns="">
          <p:pic>
            <p:nvPicPr>
              <p:cNvPr id="104" name="Ink 103"/>
              <p:cNvPicPr/>
              <p:nvPr/>
            </p:nvPicPr>
            <p:blipFill>
              <a:blip r:embed="rId37"/>
              <a:stretch>
                <a:fillRect/>
              </a:stretch>
            </p:blipFill>
            <p:spPr>
              <a:xfrm>
                <a:off x="6783608" y="3206659"/>
                <a:ext cx="436680" cy="44748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105" name="Ink 104"/>
              <p14:cNvContentPartPr/>
              <p14:nvPr/>
            </p14:nvContentPartPr>
            <p14:xfrm>
              <a:off x="6648968" y="3689779"/>
              <a:ext cx="360" cy="360"/>
            </p14:xfrm>
          </p:contentPart>
        </mc:Choice>
        <mc:Fallback xmlns="">
          <p:pic>
            <p:nvPicPr>
              <p:cNvPr id="105" name="Ink 104"/>
              <p:cNvPicPr/>
              <p:nvPr/>
            </p:nvPicPr>
            <p:blipFill>
              <a:blip r:embed="rId39"/>
              <a:stretch>
                <a:fillRect/>
              </a:stretch>
            </p:blipFill>
            <p:spPr>
              <a:xfrm>
                <a:off x="6640328" y="3681139"/>
                <a:ext cx="1764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106" name="Ink 105"/>
              <p14:cNvContentPartPr/>
              <p14:nvPr/>
            </p14:nvContentPartPr>
            <p14:xfrm>
              <a:off x="7032008" y="3141859"/>
              <a:ext cx="2520" cy="12960"/>
            </p14:xfrm>
          </p:contentPart>
        </mc:Choice>
        <mc:Fallback xmlns="">
          <p:pic>
            <p:nvPicPr>
              <p:cNvPr id="106" name="Ink 105"/>
              <p:cNvPicPr/>
              <p:nvPr/>
            </p:nvPicPr>
            <p:blipFill>
              <a:blip r:embed="rId41"/>
              <a:stretch>
                <a:fillRect/>
              </a:stretch>
            </p:blipFill>
            <p:spPr>
              <a:xfrm>
                <a:off x="7026968" y="3137179"/>
                <a:ext cx="1224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107" name="Ink 106"/>
              <p14:cNvContentPartPr/>
              <p14:nvPr/>
            </p14:nvContentPartPr>
            <p14:xfrm>
              <a:off x="6594248" y="3597619"/>
              <a:ext cx="11520" cy="3240"/>
            </p14:xfrm>
          </p:contentPart>
        </mc:Choice>
        <mc:Fallback xmlns="">
          <p:pic>
            <p:nvPicPr>
              <p:cNvPr id="107" name="Ink 106"/>
              <p:cNvPicPr/>
              <p:nvPr/>
            </p:nvPicPr>
            <p:blipFill>
              <a:blip r:embed="rId43"/>
              <a:stretch>
                <a:fillRect/>
              </a:stretch>
            </p:blipFill>
            <p:spPr>
              <a:xfrm>
                <a:off x="6587408" y="3592579"/>
                <a:ext cx="2340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108" name="Ink 107"/>
              <p14:cNvContentPartPr/>
              <p14:nvPr/>
            </p14:nvContentPartPr>
            <p14:xfrm>
              <a:off x="6875408" y="3039979"/>
              <a:ext cx="72000" cy="141840"/>
            </p14:xfrm>
          </p:contentPart>
        </mc:Choice>
        <mc:Fallback xmlns="">
          <p:pic>
            <p:nvPicPr>
              <p:cNvPr id="108" name="Ink 107"/>
              <p:cNvPicPr/>
              <p:nvPr/>
            </p:nvPicPr>
            <p:blipFill>
              <a:blip r:embed="rId45"/>
              <a:stretch>
                <a:fillRect/>
              </a:stretch>
            </p:blipFill>
            <p:spPr>
              <a:xfrm>
                <a:off x="6869648" y="3034219"/>
                <a:ext cx="8244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109" name="Ink 108"/>
              <p14:cNvContentPartPr/>
              <p14:nvPr/>
            </p14:nvContentPartPr>
            <p14:xfrm>
              <a:off x="6892328" y="3108019"/>
              <a:ext cx="4320" cy="15840"/>
            </p14:xfrm>
          </p:contentPart>
        </mc:Choice>
        <mc:Fallback xmlns="">
          <p:pic>
            <p:nvPicPr>
              <p:cNvPr id="109" name="Ink 108"/>
              <p:cNvPicPr/>
              <p:nvPr/>
            </p:nvPicPr>
            <p:blipFill>
              <a:blip r:embed="rId47"/>
              <a:stretch>
                <a:fillRect/>
              </a:stretch>
            </p:blipFill>
            <p:spPr>
              <a:xfrm>
                <a:off x="6887288" y="3102979"/>
                <a:ext cx="1368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110" name="Ink 109"/>
              <p14:cNvContentPartPr/>
              <p14:nvPr/>
            </p14:nvContentPartPr>
            <p14:xfrm>
              <a:off x="6465728" y="3337339"/>
              <a:ext cx="302400" cy="207000"/>
            </p14:xfrm>
          </p:contentPart>
        </mc:Choice>
        <mc:Fallback xmlns="">
          <p:pic>
            <p:nvPicPr>
              <p:cNvPr id="110" name="Ink 109"/>
              <p:cNvPicPr/>
              <p:nvPr/>
            </p:nvPicPr>
            <p:blipFill>
              <a:blip r:embed="rId49"/>
              <a:stretch>
                <a:fillRect/>
              </a:stretch>
            </p:blipFill>
            <p:spPr>
              <a:xfrm>
                <a:off x="6460688" y="3331579"/>
                <a:ext cx="313200" cy="2178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114" name="Ink 113"/>
              <p14:cNvContentPartPr/>
              <p14:nvPr/>
            </p14:nvContentPartPr>
            <p14:xfrm>
              <a:off x="3757808" y="297499"/>
              <a:ext cx="1109520" cy="1163880"/>
            </p14:xfrm>
          </p:contentPart>
        </mc:Choice>
        <mc:Fallback xmlns="">
          <p:pic>
            <p:nvPicPr>
              <p:cNvPr id="114" name="Ink 113"/>
              <p:cNvPicPr/>
              <p:nvPr/>
            </p:nvPicPr>
            <p:blipFill>
              <a:blip r:embed="rId51"/>
              <a:stretch>
                <a:fillRect/>
              </a:stretch>
            </p:blipFill>
            <p:spPr>
              <a:xfrm>
                <a:off x="3752768" y="292819"/>
                <a:ext cx="1119960" cy="117468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119" name="Ink 118"/>
              <p14:cNvContentPartPr/>
              <p14:nvPr/>
            </p14:nvContentPartPr>
            <p14:xfrm>
              <a:off x="8094008" y="2031979"/>
              <a:ext cx="2099880" cy="2200680"/>
            </p14:xfrm>
          </p:contentPart>
        </mc:Choice>
        <mc:Fallback xmlns="">
          <p:pic>
            <p:nvPicPr>
              <p:cNvPr id="119" name="Ink 118"/>
              <p:cNvPicPr/>
              <p:nvPr/>
            </p:nvPicPr>
            <p:blipFill>
              <a:blip r:embed="rId53"/>
              <a:stretch>
                <a:fillRect/>
              </a:stretch>
            </p:blipFill>
            <p:spPr>
              <a:xfrm>
                <a:off x="8086808" y="2026219"/>
                <a:ext cx="2115000" cy="221472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122" name="Ink 121"/>
              <p14:cNvContentPartPr/>
              <p14:nvPr/>
            </p14:nvContentPartPr>
            <p14:xfrm>
              <a:off x="8168168" y="335659"/>
              <a:ext cx="437400" cy="411480"/>
            </p14:xfrm>
          </p:contentPart>
        </mc:Choice>
        <mc:Fallback xmlns="">
          <p:pic>
            <p:nvPicPr>
              <p:cNvPr id="122" name="Ink 121"/>
              <p:cNvPicPr/>
              <p:nvPr/>
            </p:nvPicPr>
            <p:blipFill>
              <a:blip r:embed="rId55"/>
              <a:stretch>
                <a:fillRect/>
              </a:stretch>
            </p:blipFill>
            <p:spPr>
              <a:xfrm>
                <a:off x="8164208" y="330259"/>
                <a:ext cx="447480" cy="42336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123" name="Ink 122"/>
              <p14:cNvContentPartPr/>
              <p14:nvPr/>
            </p14:nvContentPartPr>
            <p14:xfrm>
              <a:off x="3322568" y="301819"/>
              <a:ext cx="3256920" cy="2013480"/>
            </p14:xfrm>
          </p:contentPart>
        </mc:Choice>
        <mc:Fallback xmlns="">
          <p:pic>
            <p:nvPicPr>
              <p:cNvPr id="123" name="Ink 122"/>
              <p:cNvPicPr/>
              <p:nvPr/>
            </p:nvPicPr>
            <p:blipFill>
              <a:blip r:embed="rId57"/>
              <a:stretch>
                <a:fillRect/>
              </a:stretch>
            </p:blipFill>
            <p:spPr>
              <a:xfrm>
                <a:off x="3318248" y="294979"/>
                <a:ext cx="3268080" cy="202788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127" name="Ink 126"/>
              <p14:cNvContentPartPr/>
              <p14:nvPr/>
            </p14:nvContentPartPr>
            <p14:xfrm>
              <a:off x="7662728" y="1166899"/>
              <a:ext cx="580320" cy="420840"/>
            </p14:xfrm>
          </p:contentPart>
        </mc:Choice>
        <mc:Fallback xmlns="">
          <p:pic>
            <p:nvPicPr>
              <p:cNvPr id="127" name="Ink 126"/>
              <p:cNvPicPr/>
              <p:nvPr/>
            </p:nvPicPr>
            <p:blipFill>
              <a:blip r:embed="rId59"/>
              <a:stretch>
                <a:fillRect/>
              </a:stretch>
            </p:blipFill>
            <p:spPr>
              <a:xfrm>
                <a:off x="7658048" y="1162219"/>
                <a:ext cx="592920" cy="43020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131" name="Ink 130"/>
              <p14:cNvContentPartPr/>
              <p14:nvPr/>
            </p14:nvContentPartPr>
            <p14:xfrm>
              <a:off x="6628088" y="1833619"/>
              <a:ext cx="298800" cy="442080"/>
            </p14:xfrm>
          </p:contentPart>
        </mc:Choice>
        <mc:Fallback xmlns="">
          <p:pic>
            <p:nvPicPr>
              <p:cNvPr id="131" name="Ink 130"/>
              <p:cNvPicPr/>
              <p:nvPr/>
            </p:nvPicPr>
            <p:blipFill>
              <a:blip r:embed="rId61"/>
              <a:stretch>
                <a:fillRect/>
              </a:stretch>
            </p:blipFill>
            <p:spPr>
              <a:xfrm>
                <a:off x="6620168" y="1825699"/>
                <a:ext cx="315360" cy="459720"/>
              </a:xfrm>
              <a:prstGeom prst="rect">
                <a:avLst/>
              </a:prstGeom>
            </p:spPr>
          </p:pic>
        </mc:Fallback>
      </mc:AlternateContent>
    </p:spTree>
    <p:extLst>
      <p:ext uri="{BB962C8B-B14F-4D97-AF65-F5344CB8AC3E}">
        <p14:creationId xmlns:p14="http://schemas.microsoft.com/office/powerpoint/2010/main" val="15295952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34" name="Ink 33">
                <a:extLst>
                  <a:ext uri="{FF2B5EF4-FFF2-40B4-BE49-F238E27FC236}">
                    <a16:creationId xmlns:a16="http://schemas.microsoft.com/office/drawing/2014/main" id="{3E9A8AC6-8605-46AF-B841-FDB4C20385A3}"/>
                  </a:ext>
                </a:extLst>
              </p14:cNvPr>
              <p14:cNvContentPartPr/>
              <p14:nvPr/>
            </p14:nvContentPartPr>
            <p14:xfrm>
              <a:off x="1347753" y="140815"/>
              <a:ext cx="776520" cy="775080"/>
            </p14:xfrm>
          </p:contentPart>
        </mc:Choice>
        <mc:Fallback xmlns="">
          <p:pic>
            <p:nvPicPr>
              <p:cNvPr id="34" name="Ink 33">
                <a:extLst>
                  <a:ext uri="{FF2B5EF4-FFF2-40B4-BE49-F238E27FC236}">
                    <a16:creationId xmlns:a16="http://schemas.microsoft.com/office/drawing/2014/main" id="{3E9A8AC6-8605-46AF-B841-FDB4C20385A3}"/>
                  </a:ext>
                </a:extLst>
              </p:cNvPr>
              <p:cNvPicPr/>
              <p:nvPr/>
            </p:nvPicPr>
            <p:blipFill>
              <a:blip r:embed="rId3"/>
              <a:stretch>
                <a:fillRect/>
              </a:stretch>
            </p:blipFill>
            <p:spPr>
              <a:xfrm>
                <a:off x="1329753" y="122815"/>
                <a:ext cx="812160" cy="81072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69" name="Ink 68">
                <a:extLst>
                  <a:ext uri="{FF2B5EF4-FFF2-40B4-BE49-F238E27FC236}">
                    <a16:creationId xmlns:a16="http://schemas.microsoft.com/office/drawing/2014/main" id="{135F74B0-840E-4B07-A95D-B308D1AFF66D}"/>
                  </a:ext>
                </a:extLst>
              </p14:cNvPr>
              <p14:cNvContentPartPr/>
              <p14:nvPr/>
            </p14:nvContentPartPr>
            <p14:xfrm>
              <a:off x="2149473" y="111295"/>
              <a:ext cx="6863760" cy="2798640"/>
            </p14:xfrm>
          </p:contentPart>
        </mc:Choice>
        <mc:Fallback xmlns="">
          <p:pic>
            <p:nvPicPr>
              <p:cNvPr id="69" name="Ink 68">
                <a:extLst>
                  <a:ext uri="{FF2B5EF4-FFF2-40B4-BE49-F238E27FC236}">
                    <a16:creationId xmlns:a16="http://schemas.microsoft.com/office/drawing/2014/main" id="{135F74B0-840E-4B07-A95D-B308D1AFF66D}"/>
                  </a:ext>
                </a:extLst>
              </p:cNvPr>
              <p:cNvPicPr/>
              <p:nvPr/>
            </p:nvPicPr>
            <p:blipFill>
              <a:blip r:embed="rId5"/>
              <a:stretch>
                <a:fillRect/>
              </a:stretch>
            </p:blipFill>
            <p:spPr>
              <a:xfrm>
                <a:off x="2131473" y="93295"/>
                <a:ext cx="6899400" cy="28342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3" name="Ink 82">
                <a:extLst>
                  <a:ext uri="{FF2B5EF4-FFF2-40B4-BE49-F238E27FC236}">
                    <a16:creationId xmlns:a16="http://schemas.microsoft.com/office/drawing/2014/main" id="{34EA0987-7055-4374-ADE2-79805894DAEF}"/>
                  </a:ext>
                </a:extLst>
              </p14:cNvPr>
              <p14:cNvContentPartPr/>
              <p14:nvPr/>
            </p14:nvContentPartPr>
            <p14:xfrm>
              <a:off x="6755673" y="828415"/>
              <a:ext cx="4472640" cy="1667160"/>
            </p14:xfrm>
          </p:contentPart>
        </mc:Choice>
        <mc:Fallback xmlns="">
          <p:pic>
            <p:nvPicPr>
              <p:cNvPr id="83" name="Ink 82">
                <a:extLst>
                  <a:ext uri="{FF2B5EF4-FFF2-40B4-BE49-F238E27FC236}">
                    <a16:creationId xmlns:a16="http://schemas.microsoft.com/office/drawing/2014/main" id="{34EA0987-7055-4374-ADE2-79805894DAEF}"/>
                  </a:ext>
                </a:extLst>
              </p:cNvPr>
              <p:cNvPicPr/>
              <p:nvPr/>
            </p:nvPicPr>
            <p:blipFill>
              <a:blip r:embed="rId7"/>
              <a:stretch>
                <a:fillRect/>
              </a:stretch>
            </p:blipFill>
            <p:spPr>
              <a:xfrm>
                <a:off x="6737673" y="810415"/>
                <a:ext cx="4508280" cy="17028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84" name="Ink 83">
                <a:extLst>
                  <a:ext uri="{FF2B5EF4-FFF2-40B4-BE49-F238E27FC236}">
                    <a16:creationId xmlns:a16="http://schemas.microsoft.com/office/drawing/2014/main" id="{9358FCEE-67BF-4E11-A5E9-0F8E8EF647E4}"/>
                  </a:ext>
                </a:extLst>
              </p14:cNvPr>
              <p14:cNvContentPartPr/>
              <p14:nvPr/>
            </p14:nvContentPartPr>
            <p14:xfrm>
              <a:off x="4210113" y="1294975"/>
              <a:ext cx="254160" cy="204480"/>
            </p14:xfrm>
          </p:contentPart>
        </mc:Choice>
        <mc:Fallback xmlns="">
          <p:pic>
            <p:nvPicPr>
              <p:cNvPr id="84" name="Ink 83">
                <a:extLst>
                  <a:ext uri="{FF2B5EF4-FFF2-40B4-BE49-F238E27FC236}">
                    <a16:creationId xmlns:a16="http://schemas.microsoft.com/office/drawing/2014/main" id="{9358FCEE-67BF-4E11-A5E9-0F8E8EF647E4}"/>
                  </a:ext>
                </a:extLst>
              </p:cNvPr>
              <p:cNvPicPr/>
              <p:nvPr/>
            </p:nvPicPr>
            <p:blipFill>
              <a:blip r:embed="rId9"/>
              <a:stretch>
                <a:fillRect/>
              </a:stretch>
            </p:blipFill>
            <p:spPr>
              <a:xfrm>
                <a:off x="4192113" y="1276975"/>
                <a:ext cx="289800" cy="2401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0" name="Ink 89">
                <a:extLst>
                  <a:ext uri="{FF2B5EF4-FFF2-40B4-BE49-F238E27FC236}">
                    <a16:creationId xmlns:a16="http://schemas.microsoft.com/office/drawing/2014/main" id="{A3257C9B-5578-4FB1-BDC6-8164FA64F599}"/>
                  </a:ext>
                </a:extLst>
              </p14:cNvPr>
              <p14:cNvContentPartPr/>
              <p14:nvPr/>
            </p14:nvContentPartPr>
            <p14:xfrm>
              <a:off x="5660193" y="1696735"/>
              <a:ext cx="246240" cy="255960"/>
            </p14:xfrm>
          </p:contentPart>
        </mc:Choice>
        <mc:Fallback xmlns="">
          <p:pic>
            <p:nvPicPr>
              <p:cNvPr id="90" name="Ink 89">
                <a:extLst>
                  <a:ext uri="{FF2B5EF4-FFF2-40B4-BE49-F238E27FC236}">
                    <a16:creationId xmlns:a16="http://schemas.microsoft.com/office/drawing/2014/main" id="{A3257C9B-5578-4FB1-BDC6-8164FA64F599}"/>
                  </a:ext>
                </a:extLst>
              </p:cNvPr>
              <p:cNvPicPr/>
              <p:nvPr/>
            </p:nvPicPr>
            <p:blipFill>
              <a:blip r:embed="rId11"/>
              <a:stretch>
                <a:fillRect/>
              </a:stretch>
            </p:blipFill>
            <p:spPr>
              <a:xfrm>
                <a:off x="5642193" y="1678735"/>
                <a:ext cx="281880" cy="2916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1" name="Ink 90">
                <a:extLst>
                  <a:ext uri="{FF2B5EF4-FFF2-40B4-BE49-F238E27FC236}">
                    <a16:creationId xmlns:a16="http://schemas.microsoft.com/office/drawing/2014/main" id="{37122B7F-B2CB-4564-AEC0-1401E93AEFC4}"/>
                  </a:ext>
                </a:extLst>
              </p14:cNvPr>
              <p14:cNvContentPartPr/>
              <p14:nvPr/>
            </p14:nvContentPartPr>
            <p14:xfrm>
              <a:off x="6639753" y="1561375"/>
              <a:ext cx="120240" cy="374040"/>
            </p14:xfrm>
          </p:contentPart>
        </mc:Choice>
        <mc:Fallback xmlns="">
          <p:pic>
            <p:nvPicPr>
              <p:cNvPr id="91" name="Ink 90">
                <a:extLst>
                  <a:ext uri="{FF2B5EF4-FFF2-40B4-BE49-F238E27FC236}">
                    <a16:creationId xmlns:a16="http://schemas.microsoft.com/office/drawing/2014/main" id="{37122B7F-B2CB-4564-AEC0-1401E93AEFC4}"/>
                  </a:ext>
                </a:extLst>
              </p:cNvPr>
              <p:cNvPicPr/>
              <p:nvPr/>
            </p:nvPicPr>
            <p:blipFill>
              <a:blip r:embed="rId13"/>
              <a:stretch>
                <a:fillRect/>
              </a:stretch>
            </p:blipFill>
            <p:spPr>
              <a:xfrm>
                <a:off x="6621753" y="1543375"/>
                <a:ext cx="155880" cy="4096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92" name="Ink 91">
                <a:extLst>
                  <a:ext uri="{FF2B5EF4-FFF2-40B4-BE49-F238E27FC236}">
                    <a16:creationId xmlns:a16="http://schemas.microsoft.com/office/drawing/2014/main" id="{908B7F12-AB43-48FD-BBB5-39BA2544362A}"/>
                  </a:ext>
                </a:extLst>
              </p14:cNvPr>
              <p14:cNvContentPartPr/>
              <p14:nvPr/>
            </p14:nvContentPartPr>
            <p14:xfrm>
              <a:off x="7691673" y="1436095"/>
              <a:ext cx="24480" cy="233280"/>
            </p14:xfrm>
          </p:contentPart>
        </mc:Choice>
        <mc:Fallback xmlns="">
          <p:pic>
            <p:nvPicPr>
              <p:cNvPr id="92" name="Ink 91">
                <a:extLst>
                  <a:ext uri="{FF2B5EF4-FFF2-40B4-BE49-F238E27FC236}">
                    <a16:creationId xmlns:a16="http://schemas.microsoft.com/office/drawing/2014/main" id="{908B7F12-AB43-48FD-BBB5-39BA2544362A}"/>
                  </a:ext>
                </a:extLst>
              </p:cNvPr>
              <p:cNvPicPr/>
              <p:nvPr/>
            </p:nvPicPr>
            <p:blipFill>
              <a:blip r:embed="rId15"/>
              <a:stretch>
                <a:fillRect/>
              </a:stretch>
            </p:blipFill>
            <p:spPr>
              <a:xfrm>
                <a:off x="7673673" y="1418095"/>
                <a:ext cx="60120" cy="2689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95" name="Ink 94">
                <a:extLst>
                  <a:ext uri="{FF2B5EF4-FFF2-40B4-BE49-F238E27FC236}">
                    <a16:creationId xmlns:a16="http://schemas.microsoft.com/office/drawing/2014/main" id="{07120A24-2186-4777-95F3-71682205CB00}"/>
                  </a:ext>
                </a:extLst>
              </p14:cNvPr>
              <p14:cNvContentPartPr/>
              <p14:nvPr/>
            </p14:nvContentPartPr>
            <p14:xfrm>
              <a:off x="8700033" y="1148815"/>
              <a:ext cx="196560" cy="293040"/>
            </p14:xfrm>
          </p:contentPart>
        </mc:Choice>
        <mc:Fallback xmlns="">
          <p:pic>
            <p:nvPicPr>
              <p:cNvPr id="95" name="Ink 94">
                <a:extLst>
                  <a:ext uri="{FF2B5EF4-FFF2-40B4-BE49-F238E27FC236}">
                    <a16:creationId xmlns:a16="http://schemas.microsoft.com/office/drawing/2014/main" id="{07120A24-2186-4777-95F3-71682205CB00}"/>
                  </a:ext>
                </a:extLst>
              </p:cNvPr>
              <p:cNvPicPr/>
              <p:nvPr/>
            </p:nvPicPr>
            <p:blipFill>
              <a:blip r:embed="rId17"/>
              <a:stretch>
                <a:fillRect/>
              </a:stretch>
            </p:blipFill>
            <p:spPr>
              <a:xfrm>
                <a:off x="8682033" y="1130815"/>
                <a:ext cx="232200" cy="3286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10" name="Ink 109">
                <a:extLst>
                  <a:ext uri="{FF2B5EF4-FFF2-40B4-BE49-F238E27FC236}">
                    <a16:creationId xmlns:a16="http://schemas.microsoft.com/office/drawing/2014/main" id="{0AB5968F-14DE-4EE5-9687-C4B841CF8985}"/>
                  </a:ext>
                </a:extLst>
              </p14:cNvPr>
              <p14:cNvContentPartPr/>
              <p14:nvPr/>
            </p14:nvContentPartPr>
            <p14:xfrm>
              <a:off x="7897953" y="3480535"/>
              <a:ext cx="2800800" cy="963720"/>
            </p14:xfrm>
          </p:contentPart>
        </mc:Choice>
        <mc:Fallback xmlns="">
          <p:pic>
            <p:nvPicPr>
              <p:cNvPr id="110" name="Ink 109">
                <a:extLst>
                  <a:ext uri="{FF2B5EF4-FFF2-40B4-BE49-F238E27FC236}">
                    <a16:creationId xmlns:a16="http://schemas.microsoft.com/office/drawing/2014/main" id="{0AB5968F-14DE-4EE5-9687-C4B841CF8985}"/>
                  </a:ext>
                </a:extLst>
              </p:cNvPr>
              <p:cNvPicPr/>
              <p:nvPr/>
            </p:nvPicPr>
            <p:blipFill>
              <a:blip r:embed="rId19"/>
              <a:stretch>
                <a:fillRect/>
              </a:stretch>
            </p:blipFill>
            <p:spPr>
              <a:xfrm>
                <a:off x="7879953" y="3462535"/>
                <a:ext cx="2836440" cy="9993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11" name="Ink 110">
                <a:extLst>
                  <a:ext uri="{FF2B5EF4-FFF2-40B4-BE49-F238E27FC236}">
                    <a16:creationId xmlns:a16="http://schemas.microsoft.com/office/drawing/2014/main" id="{24966B0B-6F62-4128-BEC6-F1CD51C4B63F}"/>
                  </a:ext>
                </a:extLst>
              </p14:cNvPr>
              <p14:cNvContentPartPr/>
              <p14:nvPr/>
            </p14:nvContentPartPr>
            <p14:xfrm>
              <a:off x="7547313" y="1429975"/>
              <a:ext cx="358560" cy="308880"/>
            </p14:xfrm>
          </p:contentPart>
        </mc:Choice>
        <mc:Fallback xmlns="">
          <p:pic>
            <p:nvPicPr>
              <p:cNvPr id="111" name="Ink 110">
                <a:extLst>
                  <a:ext uri="{FF2B5EF4-FFF2-40B4-BE49-F238E27FC236}">
                    <a16:creationId xmlns:a16="http://schemas.microsoft.com/office/drawing/2014/main" id="{24966B0B-6F62-4128-BEC6-F1CD51C4B63F}"/>
                  </a:ext>
                </a:extLst>
              </p:cNvPr>
              <p:cNvPicPr/>
              <p:nvPr/>
            </p:nvPicPr>
            <p:blipFill>
              <a:blip r:embed="rId21"/>
              <a:stretch>
                <a:fillRect/>
              </a:stretch>
            </p:blipFill>
            <p:spPr>
              <a:xfrm>
                <a:off x="7502313" y="1339975"/>
                <a:ext cx="448200" cy="4885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14" name="Ink 113">
                <a:extLst>
                  <a:ext uri="{FF2B5EF4-FFF2-40B4-BE49-F238E27FC236}">
                    <a16:creationId xmlns:a16="http://schemas.microsoft.com/office/drawing/2014/main" id="{2EA22ED8-7C0E-4267-95D2-14596EBC29A5}"/>
                  </a:ext>
                </a:extLst>
              </p14:cNvPr>
              <p14:cNvContentPartPr/>
              <p14:nvPr/>
            </p14:nvContentPartPr>
            <p14:xfrm>
              <a:off x="7259313" y="3877255"/>
              <a:ext cx="132840" cy="289440"/>
            </p14:xfrm>
          </p:contentPart>
        </mc:Choice>
        <mc:Fallback xmlns="">
          <p:pic>
            <p:nvPicPr>
              <p:cNvPr id="114" name="Ink 113">
                <a:extLst>
                  <a:ext uri="{FF2B5EF4-FFF2-40B4-BE49-F238E27FC236}">
                    <a16:creationId xmlns:a16="http://schemas.microsoft.com/office/drawing/2014/main" id="{2EA22ED8-7C0E-4267-95D2-14596EBC29A5}"/>
                  </a:ext>
                </a:extLst>
              </p:cNvPr>
              <p:cNvPicPr/>
              <p:nvPr/>
            </p:nvPicPr>
            <p:blipFill>
              <a:blip r:embed="rId23"/>
              <a:stretch>
                <a:fillRect/>
              </a:stretch>
            </p:blipFill>
            <p:spPr>
              <a:xfrm>
                <a:off x="7241313" y="3859255"/>
                <a:ext cx="168480" cy="3250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20" name="Ink 119">
                <a:extLst>
                  <a:ext uri="{FF2B5EF4-FFF2-40B4-BE49-F238E27FC236}">
                    <a16:creationId xmlns:a16="http://schemas.microsoft.com/office/drawing/2014/main" id="{30A19FE9-1B7B-4C1A-ACFB-F4DEA0FCA7B0}"/>
                  </a:ext>
                </a:extLst>
              </p14:cNvPr>
              <p14:cNvContentPartPr/>
              <p14:nvPr/>
            </p14:nvContentPartPr>
            <p14:xfrm>
              <a:off x="5168073" y="3794455"/>
              <a:ext cx="1344240" cy="481680"/>
            </p14:xfrm>
          </p:contentPart>
        </mc:Choice>
        <mc:Fallback xmlns="">
          <p:pic>
            <p:nvPicPr>
              <p:cNvPr id="120" name="Ink 119">
                <a:extLst>
                  <a:ext uri="{FF2B5EF4-FFF2-40B4-BE49-F238E27FC236}">
                    <a16:creationId xmlns:a16="http://schemas.microsoft.com/office/drawing/2014/main" id="{30A19FE9-1B7B-4C1A-ACFB-F4DEA0FCA7B0}"/>
                  </a:ext>
                </a:extLst>
              </p:cNvPr>
              <p:cNvPicPr/>
              <p:nvPr/>
            </p:nvPicPr>
            <p:blipFill>
              <a:blip r:embed="rId25"/>
              <a:stretch>
                <a:fillRect/>
              </a:stretch>
            </p:blipFill>
            <p:spPr>
              <a:xfrm>
                <a:off x="5150073" y="3776455"/>
                <a:ext cx="1379880" cy="517320"/>
              </a:xfrm>
              <a:prstGeom prst="rect">
                <a:avLst/>
              </a:prstGeom>
            </p:spPr>
          </p:pic>
        </mc:Fallback>
      </mc:AlternateContent>
    </p:spTree>
    <p:extLst>
      <p:ext uri="{BB962C8B-B14F-4D97-AF65-F5344CB8AC3E}">
        <p14:creationId xmlns:p14="http://schemas.microsoft.com/office/powerpoint/2010/main" val="5676754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ext Box 4"/>
          <p:cNvSpPr txBox="1">
            <a:spLocks noChangeArrowheads="1"/>
          </p:cNvSpPr>
          <p:nvPr/>
        </p:nvSpPr>
        <p:spPr bwMode="auto">
          <a:xfrm>
            <a:off x="1847851" y="1628776"/>
            <a:ext cx="8429625" cy="5522913"/>
          </a:xfrm>
          <a:prstGeom prst="rect">
            <a:avLst/>
          </a:prstGeom>
          <a:noFill/>
          <a:ln w="9525">
            <a:noFill/>
            <a:miter lim="800000"/>
            <a:headEnd/>
            <a:tailEnd/>
          </a:ln>
        </p:spPr>
        <p:txBody>
          <a:bodyPr>
            <a:spAutoFit/>
          </a:bodyPr>
          <a:lstStyle/>
          <a:p>
            <a:pPr algn="just" rtl="1">
              <a:lnSpc>
                <a:spcPct val="135000"/>
              </a:lnSpc>
            </a:pPr>
            <a:r>
              <a:rPr lang="ar-SA" sz="2400">
                <a:cs typeface="Zar" pitchFamily="2" charset="-78"/>
              </a:rPr>
              <a:t>اين استراتژي، يکي از گره‌ها را در پائين‌ترين سطح درخت بسط مي‌دهد؛ اما اگر به نتيجه نرسيد، به سراغ گره‌هايي در سطوح کم عميق‌تر مي‌رود.</a:t>
            </a:r>
            <a:endParaRPr lang="fa-IR" sz="2400">
              <a:cs typeface="Zar" pitchFamily="2" charset="-78"/>
            </a:endParaRPr>
          </a:p>
          <a:p>
            <a:pPr algn="just" rtl="1">
              <a:lnSpc>
                <a:spcPct val="135000"/>
              </a:lnSpc>
            </a:pPr>
            <a:r>
              <a:rPr lang="ar-SA" sz="2400">
                <a:solidFill>
                  <a:srgbClr val="7F5429"/>
                </a:solidFill>
                <a:cs typeface="Zar" pitchFamily="2" charset="-78"/>
              </a:rPr>
              <a:t>مزايا:</a:t>
            </a:r>
            <a:endParaRPr lang="fa-IR" sz="2400">
              <a:solidFill>
                <a:srgbClr val="7F5429"/>
              </a:solidFill>
              <a:cs typeface="Zar" pitchFamily="2" charset="-78"/>
            </a:endParaRPr>
          </a:p>
          <a:p>
            <a:pPr algn="just" rtl="1">
              <a:lnSpc>
                <a:spcPct val="135000"/>
              </a:lnSpc>
            </a:pPr>
            <a:r>
              <a:rPr lang="ar-SA" sz="2400">
                <a:cs typeface="Zar" pitchFamily="2" charset="-78"/>
              </a:rPr>
              <a:t>اين جستجو، نياز به حافظه نسبتاً کمي فقط براي ذخيره مسير واحدي از ريشه به يک گره برگي، و گره‌هاي باقي‌مانده بسط داده نشده دارد.</a:t>
            </a:r>
            <a:endParaRPr lang="fa-IR" sz="2400">
              <a:cs typeface="Zar" pitchFamily="2" charset="-78"/>
            </a:endParaRPr>
          </a:p>
          <a:p>
            <a:pPr algn="just" rtl="1">
              <a:lnSpc>
                <a:spcPct val="135000"/>
              </a:lnSpc>
            </a:pPr>
            <a:r>
              <a:rPr lang="ar-SA" sz="2400">
                <a:cs typeface="Zar" pitchFamily="2" charset="-78"/>
              </a:rPr>
              <a:t>پيچيدگي زماني </a:t>
            </a:r>
            <a:r>
              <a:rPr lang="en-US" sz="2400">
                <a:cs typeface="Zar" pitchFamily="2" charset="-78"/>
              </a:rPr>
              <a:t>O(b</a:t>
            </a:r>
            <a:r>
              <a:rPr lang="en-US" sz="2400" baseline="30000">
                <a:cs typeface="Zar" pitchFamily="2" charset="-78"/>
              </a:rPr>
              <a:t>m</a:t>
            </a:r>
            <a:r>
              <a:rPr lang="en-US" sz="2400">
                <a:cs typeface="Zar" pitchFamily="2" charset="-78"/>
              </a:rPr>
              <a:t>)</a:t>
            </a:r>
            <a:r>
              <a:rPr lang="ar-SA" sz="2400">
                <a:cs typeface="Zar" pitchFamily="2" charset="-78"/>
              </a:rPr>
              <a:t> مي‌باشد. به طوريکه </a:t>
            </a:r>
            <a:r>
              <a:rPr lang="en-US" sz="2400">
                <a:cs typeface="Zar" pitchFamily="2" charset="-78"/>
              </a:rPr>
              <a:t>b</a:t>
            </a:r>
            <a:r>
              <a:rPr lang="ar-SA" sz="2400">
                <a:cs typeface="Zar" pitchFamily="2" charset="-78"/>
              </a:rPr>
              <a:t> فاکتور انشعاب فضاي حالت، و </a:t>
            </a:r>
            <a:r>
              <a:rPr lang="en-US" sz="2400">
                <a:cs typeface="Zar" pitchFamily="2" charset="-78"/>
              </a:rPr>
              <a:t>m</a:t>
            </a:r>
            <a:r>
              <a:rPr lang="ar-SA" sz="2400">
                <a:cs typeface="Zar" pitchFamily="2" charset="-78"/>
              </a:rPr>
              <a:t> حداکثر عمق درخت باشد.</a:t>
            </a:r>
            <a:endParaRPr lang="fa-IR" sz="2400">
              <a:cs typeface="Zar" pitchFamily="2" charset="-78"/>
            </a:endParaRPr>
          </a:p>
          <a:p>
            <a:pPr algn="just" rtl="1">
              <a:lnSpc>
                <a:spcPct val="135000"/>
              </a:lnSpc>
            </a:pPr>
            <a:r>
              <a:rPr lang="ar-SA" sz="2400">
                <a:solidFill>
                  <a:srgbClr val="7F5429"/>
                </a:solidFill>
                <a:cs typeface="Zar" pitchFamily="2" charset="-78"/>
              </a:rPr>
              <a:t>معايب:</a:t>
            </a:r>
            <a:r>
              <a:rPr lang="ar-SA" sz="2400">
                <a:cs typeface="Zar" pitchFamily="2" charset="-78"/>
              </a:rPr>
              <a:t>اگر مسيري را اشتباه طي کند، هنگام پائين رفتن گير مي‌کند.</a:t>
            </a:r>
          </a:p>
          <a:p>
            <a:pPr algn="just" rtl="1">
              <a:lnSpc>
                <a:spcPct val="135000"/>
              </a:lnSpc>
            </a:pPr>
            <a:r>
              <a:rPr lang="ar-SA" sz="2400">
                <a:cs typeface="Zar" pitchFamily="2" charset="-78"/>
              </a:rPr>
              <a:t>جستجوي عمقي نه کامل و نه بهينه است.</a:t>
            </a:r>
          </a:p>
          <a:p>
            <a:pPr algn="just" rtl="1">
              <a:lnSpc>
                <a:spcPct val="135000"/>
              </a:lnSpc>
            </a:pPr>
            <a:r>
              <a:rPr lang="ar-SA" sz="2400">
                <a:cs typeface="Zar" pitchFamily="2" charset="-78"/>
              </a:rPr>
              <a:t>در درخت‌هاي با عمق نامحدود و بزرگ اين استراتژي کار نمي‌کند.</a:t>
            </a:r>
          </a:p>
          <a:p>
            <a:pPr algn="just" rtl="1">
              <a:lnSpc>
                <a:spcPct val="135000"/>
              </a:lnSpc>
            </a:pPr>
            <a:endParaRPr lang="fa-IR" sz="2400">
              <a:cs typeface="Zar" pitchFamily="2" charset="-78"/>
            </a:endParaRPr>
          </a:p>
        </p:txBody>
      </p:sp>
      <p:sp>
        <p:nvSpPr>
          <p:cNvPr id="102403" name="Text Box 2"/>
          <p:cNvSpPr txBox="1">
            <a:spLocks noChangeArrowheads="1"/>
          </p:cNvSpPr>
          <p:nvPr/>
        </p:nvSpPr>
        <p:spPr bwMode="auto">
          <a:xfrm>
            <a:off x="1919289" y="414338"/>
            <a:ext cx="7316787" cy="762000"/>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pPr algn="r" rtl="1"/>
            <a:r>
              <a:rPr lang="fa-IR" sz="4400">
                <a:latin typeface="Times New Roman" pitchFamily="18" charset="0"/>
                <a:cs typeface="Homa" pitchFamily="2" charset="-78"/>
              </a:rPr>
              <a:t>حل مسئله با جستجو</a:t>
            </a:r>
            <a:endParaRPr lang="en-US" sz="2400">
              <a:latin typeface="Times New Roman" pitchFamily="18" charset="0"/>
              <a:cs typeface="Homa" pitchFamily="2" charset="-78"/>
            </a:endParaRPr>
          </a:p>
        </p:txBody>
      </p:sp>
      <p:sp>
        <p:nvSpPr>
          <p:cNvPr id="102404" name="Text Box 3"/>
          <p:cNvSpPr txBox="1">
            <a:spLocks noChangeArrowheads="1"/>
          </p:cNvSpPr>
          <p:nvPr/>
        </p:nvSpPr>
        <p:spPr bwMode="auto">
          <a:xfrm>
            <a:off x="2424113" y="1052513"/>
            <a:ext cx="7993062" cy="762000"/>
          </a:xfrm>
          <a:prstGeom prst="rect">
            <a:avLst/>
          </a:prstGeom>
          <a:noFill/>
          <a:ln w="9525">
            <a:noFill/>
            <a:miter lim="800000"/>
            <a:headEnd/>
            <a:tailEnd/>
          </a:ln>
        </p:spPr>
        <p:txBody>
          <a:bodyPr>
            <a:spAutoFit/>
          </a:bodyPr>
          <a:lstStyle/>
          <a:p>
            <a:pPr algn="ctr" rtl="1" eaLnBrk="0" hangingPunct="0">
              <a:spcBef>
                <a:spcPct val="50000"/>
              </a:spcBef>
            </a:pPr>
            <a:r>
              <a:rPr lang="fa-IR" sz="4400">
                <a:solidFill>
                  <a:schemeClr val="accent2"/>
                </a:solidFill>
                <a:cs typeface="Lotus" pitchFamily="2" charset="-78"/>
              </a:rPr>
              <a:t>جستجوی عمقی</a:t>
            </a:r>
            <a:endParaRPr lang="en-US" sz="4400">
              <a:solidFill>
                <a:schemeClr val="accent2"/>
              </a:solidFill>
              <a:cs typeface="Lotus" pitchFamily="2" charset="-78"/>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Slide Number Placeholder 5"/>
          <p:cNvSpPr>
            <a:spLocks noGrp="1"/>
          </p:cNvSpPr>
          <p:nvPr>
            <p:ph type="sldNum" sz="quarter" idx="12"/>
          </p:nvPr>
        </p:nvSpPr>
        <p:spPr>
          <a:xfrm>
            <a:off x="8077200" y="6248400"/>
            <a:ext cx="1905000" cy="457200"/>
          </a:xfrm>
        </p:spPr>
        <p:txBody>
          <a:bodyPr/>
          <a:lstStyle/>
          <a:p>
            <a:pPr>
              <a:defRPr/>
            </a:pPr>
            <a:fld id="{907C8949-2352-4059-8823-316794ECF001}" type="slidenum">
              <a:rPr lang="fa-IR" sz="1400"/>
              <a:pPr>
                <a:defRPr/>
              </a:pPr>
              <a:t>27</a:t>
            </a:fld>
            <a:endParaRPr lang="en-US" sz="1400"/>
          </a:p>
        </p:txBody>
      </p:sp>
      <p:sp>
        <p:nvSpPr>
          <p:cNvPr id="103427" name="Text Box 2"/>
          <p:cNvSpPr txBox="1">
            <a:spLocks noChangeArrowheads="1"/>
          </p:cNvSpPr>
          <p:nvPr/>
        </p:nvSpPr>
        <p:spPr bwMode="auto">
          <a:xfrm>
            <a:off x="1919289" y="990600"/>
            <a:ext cx="7316787" cy="762000"/>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pPr algn="r" rtl="1"/>
            <a:r>
              <a:rPr lang="fa-IR" sz="4400">
                <a:latin typeface="Times New Roman" pitchFamily="18" charset="0"/>
                <a:cs typeface="Homa" pitchFamily="2" charset="-78"/>
              </a:rPr>
              <a:t>حل مسئله با جستجو</a:t>
            </a:r>
            <a:endParaRPr lang="en-US" sz="2400">
              <a:latin typeface="Times New Roman" pitchFamily="18" charset="0"/>
              <a:cs typeface="Homa" pitchFamily="2" charset="-78"/>
            </a:endParaRPr>
          </a:p>
        </p:txBody>
      </p:sp>
      <p:sp>
        <p:nvSpPr>
          <p:cNvPr id="103428" name="Text Box 3"/>
          <p:cNvSpPr txBox="1">
            <a:spLocks noChangeArrowheads="1"/>
          </p:cNvSpPr>
          <p:nvPr/>
        </p:nvSpPr>
        <p:spPr bwMode="auto">
          <a:xfrm>
            <a:off x="1847851" y="1874838"/>
            <a:ext cx="7993063" cy="762000"/>
          </a:xfrm>
          <a:prstGeom prst="rect">
            <a:avLst/>
          </a:prstGeom>
          <a:noFill/>
          <a:ln w="9525">
            <a:noFill/>
            <a:miter lim="800000"/>
            <a:headEnd/>
            <a:tailEnd/>
          </a:ln>
        </p:spPr>
        <p:txBody>
          <a:bodyPr>
            <a:spAutoFit/>
          </a:bodyPr>
          <a:lstStyle/>
          <a:p>
            <a:pPr algn="ctr" rtl="1" eaLnBrk="0" hangingPunct="0">
              <a:spcBef>
                <a:spcPct val="50000"/>
              </a:spcBef>
            </a:pPr>
            <a:r>
              <a:rPr lang="fa-IR" sz="4400">
                <a:solidFill>
                  <a:schemeClr val="accent2"/>
                </a:solidFill>
                <a:cs typeface="Lotus" pitchFamily="2" charset="-78"/>
              </a:rPr>
              <a:t>جستجوی عمقی</a:t>
            </a:r>
            <a:endParaRPr lang="en-US" sz="4400">
              <a:solidFill>
                <a:schemeClr val="accent2"/>
              </a:solidFill>
              <a:cs typeface="Lotus" pitchFamily="2" charset="-78"/>
            </a:endParaRPr>
          </a:p>
        </p:txBody>
      </p:sp>
      <p:sp>
        <p:nvSpPr>
          <p:cNvPr id="103429" name="Text Box 4"/>
          <p:cNvSpPr txBox="1">
            <a:spLocks noChangeArrowheads="1"/>
          </p:cNvSpPr>
          <p:nvPr/>
        </p:nvSpPr>
        <p:spPr bwMode="auto">
          <a:xfrm>
            <a:off x="3657600" y="3276600"/>
            <a:ext cx="304800" cy="457200"/>
          </a:xfrm>
          <a:prstGeom prst="rect">
            <a:avLst/>
          </a:prstGeom>
          <a:noFill/>
          <a:ln w="9525">
            <a:noFill/>
            <a:miter lim="800000"/>
            <a:headEnd/>
            <a:tailEnd/>
          </a:ln>
        </p:spPr>
        <p:txBody>
          <a:bodyPr>
            <a:spAutoFit/>
          </a:bodyPr>
          <a:lstStyle/>
          <a:p>
            <a:r>
              <a:rPr lang="en-US" sz="2400">
                <a:solidFill>
                  <a:srgbClr val="FF0000"/>
                </a:solidFill>
              </a:rPr>
              <a:t>2</a:t>
            </a:r>
          </a:p>
        </p:txBody>
      </p:sp>
      <p:sp>
        <p:nvSpPr>
          <p:cNvPr id="103430" name="Text Box 5"/>
          <p:cNvSpPr txBox="1">
            <a:spLocks noChangeArrowheads="1"/>
          </p:cNvSpPr>
          <p:nvPr/>
        </p:nvSpPr>
        <p:spPr bwMode="auto">
          <a:xfrm>
            <a:off x="3048000" y="4191000"/>
            <a:ext cx="304800" cy="457200"/>
          </a:xfrm>
          <a:prstGeom prst="rect">
            <a:avLst/>
          </a:prstGeom>
          <a:noFill/>
          <a:ln w="9525">
            <a:noFill/>
            <a:miter lim="800000"/>
            <a:headEnd/>
            <a:tailEnd/>
          </a:ln>
        </p:spPr>
        <p:txBody>
          <a:bodyPr>
            <a:spAutoFit/>
          </a:bodyPr>
          <a:lstStyle/>
          <a:p>
            <a:r>
              <a:rPr lang="en-US" sz="2400">
                <a:solidFill>
                  <a:srgbClr val="FF0000"/>
                </a:solidFill>
              </a:rPr>
              <a:t>3</a:t>
            </a:r>
          </a:p>
        </p:txBody>
      </p:sp>
      <p:sp>
        <p:nvSpPr>
          <p:cNvPr id="103431" name="Text Box 6"/>
          <p:cNvSpPr txBox="1">
            <a:spLocks noChangeArrowheads="1"/>
          </p:cNvSpPr>
          <p:nvPr/>
        </p:nvSpPr>
        <p:spPr bwMode="auto">
          <a:xfrm>
            <a:off x="2514600" y="5181600"/>
            <a:ext cx="304800" cy="457200"/>
          </a:xfrm>
          <a:prstGeom prst="rect">
            <a:avLst/>
          </a:prstGeom>
          <a:noFill/>
          <a:ln w="9525">
            <a:noFill/>
            <a:miter lim="800000"/>
            <a:headEnd/>
            <a:tailEnd/>
          </a:ln>
        </p:spPr>
        <p:txBody>
          <a:bodyPr>
            <a:spAutoFit/>
          </a:bodyPr>
          <a:lstStyle/>
          <a:p>
            <a:r>
              <a:rPr lang="en-US" sz="2400">
                <a:solidFill>
                  <a:srgbClr val="FF0000"/>
                </a:solidFill>
              </a:rPr>
              <a:t>4</a:t>
            </a:r>
          </a:p>
        </p:txBody>
      </p:sp>
      <p:sp>
        <p:nvSpPr>
          <p:cNvPr id="103432" name="Text Box 7"/>
          <p:cNvSpPr txBox="1">
            <a:spLocks noChangeArrowheads="1"/>
          </p:cNvSpPr>
          <p:nvPr/>
        </p:nvSpPr>
        <p:spPr bwMode="auto">
          <a:xfrm>
            <a:off x="3810000" y="5562600"/>
            <a:ext cx="304800" cy="457200"/>
          </a:xfrm>
          <a:prstGeom prst="rect">
            <a:avLst/>
          </a:prstGeom>
          <a:noFill/>
          <a:ln w="9525">
            <a:noFill/>
            <a:miter lim="800000"/>
            <a:headEnd/>
            <a:tailEnd/>
          </a:ln>
        </p:spPr>
        <p:txBody>
          <a:bodyPr>
            <a:spAutoFit/>
          </a:bodyPr>
          <a:lstStyle/>
          <a:p>
            <a:r>
              <a:rPr lang="en-US" sz="2400">
                <a:solidFill>
                  <a:srgbClr val="FF0000"/>
                </a:solidFill>
              </a:rPr>
              <a:t>5</a:t>
            </a:r>
          </a:p>
        </p:txBody>
      </p:sp>
      <p:sp>
        <p:nvSpPr>
          <p:cNvPr id="103433" name="Text Box 8"/>
          <p:cNvSpPr txBox="1">
            <a:spLocks noChangeArrowheads="1"/>
          </p:cNvSpPr>
          <p:nvPr/>
        </p:nvSpPr>
        <p:spPr bwMode="auto">
          <a:xfrm>
            <a:off x="4876800" y="4114800"/>
            <a:ext cx="304800" cy="457200"/>
          </a:xfrm>
          <a:prstGeom prst="rect">
            <a:avLst/>
          </a:prstGeom>
          <a:noFill/>
          <a:ln w="9525">
            <a:noFill/>
            <a:miter lim="800000"/>
            <a:headEnd/>
            <a:tailEnd/>
          </a:ln>
        </p:spPr>
        <p:txBody>
          <a:bodyPr>
            <a:spAutoFit/>
          </a:bodyPr>
          <a:lstStyle/>
          <a:p>
            <a:r>
              <a:rPr lang="en-US" sz="2400">
                <a:solidFill>
                  <a:srgbClr val="FF0000"/>
                </a:solidFill>
              </a:rPr>
              <a:t>6</a:t>
            </a:r>
          </a:p>
        </p:txBody>
      </p:sp>
      <p:sp>
        <p:nvSpPr>
          <p:cNvPr id="103434" name="Text Box 9"/>
          <p:cNvSpPr txBox="1">
            <a:spLocks noChangeArrowheads="1"/>
          </p:cNvSpPr>
          <p:nvPr/>
        </p:nvSpPr>
        <p:spPr bwMode="auto">
          <a:xfrm>
            <a:off x="5029200" y="4953000"/>
            <a:ext cx="304800" cy="457200"/>
          </a:xfrm>
          <a:prstGeom prst="rect">
            <a:avLst/>
          </a:prstGeom>
          <a:noFill/>
          <a:ln w="9525">
            <a:noFill/>
            <a:miter lim="800000"/>
            <a:headEnd/>
            <a:tailEnd/>
          </a:ln>
        </p:spPr>
        <p:txBody>
          <a:bodyPr>
            <a:spAutoFit/>
          </a:bodyPr>
          <a:lstStyle/>
          <a:p>
            <a:r>
              <a:rPr lang="en-US" sz="2400">
                <a:solidFill>
                  <a:srgbClr val="FF0000"/>
                </a:solidFill>
              </a:rPr>
              <a:t>7</a:t>
            </a:r>
          </a:p>
        </p:txBody>
      </p:sp>
      <p:sp>
        <p:nvSpPr>
          <p:cNvPr id="103435" name="Rectangle 10"/>
          <p:cNvSpPr>
            <a:spLocks noChangeArrowheads="1"/>
          </p:cNvSpPr>
          <p:nvPr/>
        </p:nvSpPr>
        <p:spPr bwMode="auto">
          <a:xfrm>
            <a:off x="3352800" y="3048000"/>
            <a:ext cx="6477000" cy="762000"/>
          </a:xfrm>
          <a:prstGeom prst="rect">
            <a:avLst/>
          </a:prstGeom>
          <a:solidFill>
            <a:schemeClr val="bg1"/>
          </a:solidFill>
          <a:ln w="9525">
            <a:noFill/>
            <a:miter lim="800000"/>
            <a:headEnd/>
            <a:tailEnd/>
          </a:ln>
        </p:spPr>
        <p:txBody>
          <a:bodyPr wrap="none" anchor="ctr"/>
          <a:lstStyle/>
          <a:p>
            <a:pPr eaLnBrk="0" hangingPunct="0"/>
            <a:endParaRPr lang="fa-IR">
              <a:cs typeface="Times New Roman" pitchFamily="18" charset="0"/>
            </a:endParaRPr>
          </a:p>
        </p:txBody>
      </p:sp>
      <p:sp>
        <p:nvSpPr>
          <p:cNvPr id="103436" name="Rectangle 11"/>
          <p:cNvSpPr>
            <a:spLocks noChangeArrowheads="1"/>
          </p:cNvSpPr>
          <p:nvPr/>
        </p:nvSpPr>
        <p:spPr bwMode="auto">
          <a:xfrm>
            <a:off x="2743201" y="3810001"/>
            <a:ext cx="2682875" cy="803275"/>
          </a:xfrm>
          <a:prstGeom prst="rect">
            <a:avLst/>
          </a:prstGeom>
          <a:solidFill>
            <a:schemeClr val="bg1"/>
          </a:solidFill>
          <a:ln w="9525">
            <a:noFill/>
            <a:miter lim="800000"/>
            <a:headEnd/>
            <a:tailEnd/>
          </a:ln>
        </p:spPr>
        <p:txBody>
          <a:bodyPr wrap="none" anchor="ctr"/>
          <a:lstStyle/>
          <a:p>
            <a:pPr eaLnBrk="0" hangingPunct="0"/>
            <a:endParaRPr lang="fa-IR">
              <a:cs typeface="Times New Roman" pitchFamily="18" charset="0"/>
            </a:endParaRPr>
          </a:p>
        </p:txBody>
      </p:sp>
      <p:sp>
        <p:nvSpPr>
          <p:cNvPr id="103437" name="Rectangle 12"/>
          <p:cNvSpPr>
            <a:spLocks noChangeArrowheads="1"/>
          </p:cNvSpPr>
          <p:nvPr/>
        </p:nvSpPr>
        <p:spPr bwMode="auto">
          <a:xfrm>
            <a:off x="5486401" y="3810001"/>
            <a:ext cx="2682875" cy="803275"/>
          </a:xfrm>
          <a:prstGeom prst="rect">
            <a:avLst/>
          </a:prstGeom>
          <a:solidFill>
            <a:schemeClr val="bg1"/>
          </a:solidFill>
          <a:ln w="9525">
            <a:noFill/>
            <a:miter lim="800000"/>
            <a:headEnd/>
            <a:tailEnd/>
          </a:ln>
        </p:spPr>
        <p:txBody>
          <a:bodyPr wrap="none" anchor="ctr"/>
          <a:lstStyle/>
          <a:p>
            <a:pPr eaLnBrk="0" hangingPunct="0"/>
            <a:endParaRPr lang="fa-IR">
              <a:cs typeface="Times New Roman" pitchFamily="18" charset="0"/>
            </a:endParaRPr>
          </a:p>
        </p:txBody>
      </p:sp>
      <p:sp>
        <p:nvSpPr>
          <p:cNvPr id="103438" name="Rectangle 13"/>
          <p:cNvSpPr>
            <a:spLocks noChangeArrowheads="1"/>
          </p:cNvSpPr>
          <p:nvPr/>
        </p:nvSpPr>
        <p:spPr bwMode="auto">
          <a:xfrm>
            <a:off x="8305800" y="3810001"/>
            <a:ext cx="1905000" cy="879475"/>
          </a:xfrm>
          <a:prstGeom prst="rect">
            <a:avLst/>
          </a:prstGeom>
          <a:solidFill>
            <a:schemeClr val="bg1"/>
          </a:solidFill>
          <a:ln w="9525">
            <a:noFill/>
            <a:miter lim="800000"/>
            <a:headEnd/>
            <a:tailEnd/>
          </a:ln>
        </p:spPr>
        <p:txBody>
          <a:bodyPr wrap="none" anchor="ctr"/>
          <a:lstStyle/>
          <a:p>
            <a:pPr eaLnBrk="0" hangingPunct="0"/>
            <a:endParaRPr lang="fa-IR">
              <a:cs typeface="Times New Roman" pitchFamily="18" charset="0"/>
            </a:endParaRPr>
          </a:p>
        </p:txBody>
      </p:sp>
      <p:sp>
        <p:nvSpPr>
          <p:cNvPr id="103439" name="Rectangle 14"/>
          <p:cNvSpPr>
            <a:spLocks noChangeArrowheads="1"/>
          </p:cNvSpPr>
          <p:nvPr/>
        </p:nvSpPr>
        <p:spPr bwMode="auto">
          <a:xfrm>
            <a:off x="1828801" y="4613276"/>
            <a:ext cx="2682875" cy="1406525"/>
          </a:xfrm>
          <a:prstGeom prst="rect">
            <a:avLst/>
          </a:prstGeom>
          <a:solidFill>
            <a:schemeClr val="bg1"/>
          </a:solidFill>
          <a:ln w="9525">
            <a:noFill/>
            <a:miter lim="800000"/>
            <a:headEnd/>
            <a:tailEnd/>
          </a:ln>
        </p:spPr>
        <p:txBody>
          <a:bodyPr wrap="none" anchor="ctr"/>
          <a:lstStyle/>
          <a:p>
            <a:pPr eaLnBrk="0" hangingPunct="0"/>
            <a:endParaRPr lang="fa-IR">
              <a:cs typeface="Times New Roman" pitchFamily="18" charset="0"/>
            </a:endParaRPr>
          </a:p>
        </p:txBody>
      </p:sp>
      <p:sp>
        <p:nvSpPr>
          <p:cNvPr id="103440" name="Rectangle 15"/>
          <p:cNvSpPr>
            <a:spLocks noChangeArrowheads="1"/>
          </p:cNvSpPr>
          <p:nvPr/>
        </p:nvSpPr>
        <p:spPr bwMode="auto">
          <a:xfrm>
            <a:off x="4495801" y="4495801"/>
            <a:ext cx="930275" cy="1406525"/>
          </a:xfrm>
          <a:prstGeom prst="rect">
            <a:avLst/>
          </a:prstGeom>
          <a:solidFill>
            <a:schemeClr val="bg1"/>
          </a:solidFill>
          <a:ln w="9525">
            <a:noFill/>
            <a:miter lim="800000"/>
            <a:headEnd/>
            <a:tailEnd/>
          </a:ln>
        </p:spPr>
        <p:txBody>
          <a:bodyPr wrap="none" anchor="ctr"/>
          <a:lstStyle/>
          <a:p>
            <a:pPr eaLnBrk="0" hangingPunct="0"/>
            <a:endParaRPr lang="fa-IR">
              <a:cs typeface="Times New Roman" pitchFamily="18" charset="0"/>
            </a:endParaRPr>
          </a:p>
        </p:txBody>
      </p:sp>
      <p:grpSp>
        <p:nvGrpSpPr>
          <p:cNvPr id="2" name="Group 16"/>
          <p:cNvGrpSpPr>
            <a:grpSpLocks/>
          </p:cNvGrpSpPr>
          <p:nvPr/>
        </p:nvGrpSpPr>
        <p:grpSpPr bwMode="auto">
          <a:xfrm>
            <a:off x="2971800" y="2667000"/>
            <a:ext cx="6172200" cy="2971800"/>
            <a:chOff x="912" y="1680"/>
            <a:chExt cx="3888" cy="1872"/>
          </a:xfrm>
        </p:grpSpPr>
        <p:sp>
          <p:nvSpPr>
            <p:cNvPr id="103450" name="Oval 17"/>
            <p:cNvSpPr>
              <a:spLocks noChangeArrowheads="1"/>
            </p:cNvSpPr>
            <p:nvPr/>
          </p:nvSpPr>
          <p:spPr bwMode="auto">
            <a:xfrm>
              <a:off x="2880" y="1680"/>
              <a:ext cx="240" cy="240"/>
            </a:xfrm>
            <a:prstGeom prst="ellipse">
              <a:avLst/>
            </a:prstGeom>
            <a:solidFill>
              <a:schemeClr val="bg1"/>
            </a:solidFill>
            <a:ln w="9525">
              <a:solidFill>
                <a:schemeClr val="tx1"/>
              </a:solidFill>
              <a:round/>
              <a:headEnd/>
              <a:tailEnd/>
            </a:ln>
          </p:spPr>
          <p:txBody>
            <a:bodyPr wrap="none" anchor="ctr"/>
            <a:lstStyle/>
            <a:p>
              <a:pPr algn="ctr"/>
              <a:r>
                <a:rPr lang="en-US"/>
                <a:t>A</a:t>
              </a:r>
            </a:p>
          </p:txBody>
        </p:sp>
        <p:sp>
          <p:nvSpPr>
            <p:cNvPr id="103451" name="Oval 18"/>
            <p:cNvSpPr>
              <a:spLocks noChangeArrowheads="1"/>
            </p:cNvSpPr>
            <p:nvPr/>
          </p:nvSpPr>
          <p:spPr bwMode="auto">
            <a:xfrm>
              <a:off x="1632" y="2160"/>
              <a:ext cx="240" cy="240"/>
            </a:xfrm>
            <a:prstGeom prst="ellipse">
              <a:avLst/>
            </a:prstGeom>
            <a:solidFill>
              <a:schemeClr val="bg1"/>
            </a:solidFill>
            <a:ln w="9525">
              <a:solidFill>
                <a:schemeClr val="tx1"/>
              </a:solidFill>
              <a:round/>
              <a:headEnd/>
              <a:tailEnd/>
            </a:ln>
          </p:spPr>
          <p:txBody>
            <a:bodyPr wrap="none" anchor="ctr"/>
            <a:lstStyle/>
            <a:p>
              <a:pPr algn="ctr"/>
              <a:r>
                <a:rPr lang="en-US"/>
                <a:t>B</a:t>
              </a:r>
            </a:p>
          </p:txBody>
        </p:sp>
        <p:sp>
          <p:nvSpPr>
            <p:cNvPr id="103452" name="Oval 19"/>
            <p:cNvSpPr>
              <a:spLocks noChangeArrowheads="1"/>
            </p:cNvSpPr>
            <p:nvPr/>
          </p:nvSpPr>
          <p:spPr bwMode="auto">
            <a:xfrm>
              <a:off x="3072" y="2160"/>
              <a:ext cx="240" cy="240"/>
            </a:xfrm>
            <a:prstGeom prst="ellipse">
              <a:avLst/>
            </a:prstGeom>
            <a:solidFill>
              <a:schemeClr val="bg1"/>
            </a:solidFill>
            <a:ln w="9525">
              <a:solidFill>
                <a:schemeClr val="tx1"/>
              </a:solidFill>
              <a:round/>
              <a:headEnd/>
              <a:tailEnd/>
            </a:ln>
          </p:spPr>
          <p:txBody>
            <a:bodyPr wrap="none" anchor="ctr"/>
            <a:lstStyle/>
            <a:p>
              <a:pPr algn="ctr"/>
              <a:r>
                <a:rPr lang="en-US"/>
                <a:t>C</a:t>
              </a:r>
            </a:p>
          </p:txBody>
        </p:sp>
        <p:sp>
          <p:nvSpPr>
            <p:cNvPr id="103453" name="Oval 20"/>
            <p:cNvSpPr>
              <a:spLocks noChangeArrowheads="1"/>
            </p:cNvSpPr>
            <p:nvPr/>
          </p:nvSpPr>
          <p:spPr bwMode="auto">
            <a:xfrm>
              <a:off x="4272" y="2160"/>
              <a:ext cx="240" cy="240"/>
            </a:xfrm>
            <a:prstGeom prst="ellipse">
              <a:avLst/>
            </a:prstGeom>
            <a:solidFill>
              <a:schemeClr val="bg1"/>
            </a:solidFill>
            <a:ln w="9525">
              <a:solidFill>
                <a:schemeClr val="tx1"/>
              </a:solidFill>
              <a:round/>
              <a:headEnd/>
              <a:tailEnd/>
            </a:ln>
          </p:spPr>
          <p:txBody>
            <a:bodyPr wrap="none" anchor="ctr"/>
            <a:lstStyle/>
            <a:p>
              <a:pPr algn="ctr"/>
              <a:r>
                <a:rPr lang="en-US"/>
                <a:t>D</a:t>
              </a:r>
            </a:p>
          </p:txBody>
        </p:sp>
        <p:sp>
          <p:nvSpPr>
            <p:cNvPr id="103454" name="Oval 21"/>
            <p:cNvSpPr>
              <a:spLocks noChangeArrowheads="1"/>
            </p:cNvSpPr>
            <p:nvPr/>
          </p:nvSpPr>
          <p:spPr bwMode="auto">
            <a:xfrm>
              <a:off x="1200" y="2664"/>
              <a:ext cx="240" cy="240"/>
            </a:xfrm>
            <a:prstGeom prst="ellipse">
              <a:avLst/>
            </a:prstGeom>
            <a:solidFill>
              <a:schemeClr val="bg1"/>
            </a:solidFill>
            <a:ln w="9525">
              <a:solidFill>
                <a:schemeClr val="tx1"/>
              </a:solidFill>
              <a:round/>
              <a:headEnd/>
              <a:tailEnd/>
            </a:ln>
          </p:spPr>
          <p:txBody>
            <a:bodyPr wrap="none" anchor="ctr"/>
            <a:lstStyle/>
            <a:p>
              <a:pPr algn="ctr"/>
              <a:r>
                <a:rPr lang="en-US"/>
                <a:t>E</a:t>
              </a:r>
            </a:p>
          </p:txBody>
        </p:sp>
        <p:sp>
          <p:nvSpPr>
            <p:cNvPr id="103455" name="Oval 22"/>
            <p:cNvSpPr>
              <a:spLocks noChangeArrowheads="1"/>
            </p:cNvSpPr>
            <p:nvPr/>
          </p:nvSpPr>
          <p:spPr bwMode="auto">
            <a:xfrm>
              <a:off x="1920" y="2664"/>
              <a:ext cx="240" cy="240"/>
            </a:xfrm>
            <a:prstGeom prst="ellipse">
              <a:avLst/>
            </a:prstGeom>
            <a:solidFill>
              <a:schemeClr val="bg1"/>
            </a:solidFill>
            <a:ln w="9525">
              <a:solidFill>
                <a:schemeClr val="tx1"/>
              </a:solidFill>
              <a:round/>
              <a:headEnd/>
              <a:tailEnd/>
            </a:ln>
          </p:spPr>
          <p:txBody>
            <a:bodyPr wrap="none" anchor="ctr"/>
            <a:lstStyle/>
            <a:p>
              <a:pPr algn="ctr"/>
              <a:r>
                <a:rPr lang="en-US"/>
                <a:t>F</a:t>
              </a:r>
            </a:p>
          </p:txBody>
        </p:sp>
        <p:sp>
          <p:nvSpPr>
            <p:cNvPr id="103456" name="Oval 23"/>
            <p:cNvSpPr>
              <a:spLocks noChangeArrowheads="1"/>
            </p:cNvSpPr>
            <p:nvPr/>
          </p:nvSpPr>
          <p:spPr bwMode="auto">
            <a:xfrm>
              <a:off x="2736" y="2664"/>
              <a:ext cx="240" cy="240"/>
            </a:xfrm>
            <a:prstGeom prst="ellipse">
              <a:avLst/>
            </a:prstGeom>
            <a:solidFill>
              <a:schemeClr val="bg1"/>
            </a:solidFill>
            <a:ln w="9525">
              <a:solidFill>
                <a:schemeClr val="tx1"/>
              </a:solidFill>
              <a:round/>
              <a:headEnd/>
              <a:tailEnd/>
            </a:ln>
          </p:spPr>
          <p:txBody>
            <a:bodyPr wrap="none" anchor="ctr"/>
            <a:lstStyle/>
            <a:p>
              <a:pPr algn="ctr"/>
              <a:r>
                <a:rPr lang="en-US"/>
                <a:t>G</a:t>
              </a:r>
            </a:p>
          </p:txBody>
        </p:sp>
        <p:sp>
          <p:nvSpPr>
            <p:cNvPr id="103457" name="Oval 24"/>
            <p:cNvSpPr>
              <a:spLocks noChangeArrowheads="1"/>
            </p:cNvSpPr>
            <p:nvPr/>
          </p:nvSpPr>
          <p:spPr bwMode="auto">
            <a:xfrm>
              <a:off x="3552" y="2664"/>
              <a:ext cx="240" cy="240"/>
            </a:xfrm>
            <a:prstGeom prst="ellipse">
              <a:avLst/>
            </a:prstGeom>
            <a:solidFill>
              <a:schemeClr val="bg1"/>
            </a:solidFill>
            <a:ln w="9525">
              <a:solidFill>
                <a:schemeClr val="tx1"/>
              </a:solidFill>
              <a:round/>
              <a:headEnd/>
              <a:tailEnd/>
            </a:ln>
          </p:spPr>
          <p:txBody>
            <a:bodyPr wrap="none" anchor="ctr"/>
            <a:lstStyle/>
            <a:p>
              <a:pPr algn="ctr"/>
              <a:r>
                <a:rPr lang="en-US"/>
                <a:t>H</a:t>
              </a:r>
            </a:p>
          </p:txBody>
        </p:sp>
        <p:sp>
          <p:nvSpPr>
            <p:cNvPr id="103458" name="Oval 25"/>
            <p:cNvSpPr>
              <a:spLocks noChangeArrowheads="1"/>
            </p:cNvSpPr>
            <p:nvPr/>
          </p:nvSpPr>
          <p:spPr bwMode="auto">
            <a:xfrm>
              <a:off x="4560" y="2664"/>
              <a:ext cx="240" cy="240"/>
            </a:xfrm>
            <a:prstGeom prst="ellipse">
              <a:avLst/>
            </a:prstGeom>
            <a:solidFill>
              <a:schemeClr val="bg1"/>
            </a:solidFill>
            <a:ln w="9525">
              <a:solidFill>
                <a:schemeClr val="tx1"/>
              </a:solidFill>
              <a:round/>
              <a:headEnd/>
              <a:tailEnd/>
            </a:ln>
          </p:spPr>
          <p:txBody>
            <a:bodyPr wrap="none" anchor="ctr"/>
            <a:lstStyle/>
            <a:p>
              <a:pPr algn="ctr"/>
              <a:r>
                <a:rPr lang="en-US"/>
                <a:t>I</a:t>
              </a:r>
            </a:p>
          </p:txBody>
        </p:sp>
        <p:sp>
          <p:nvSpPr>
            <p:cNvPr id="103459" name="Oval 26"/>
            <p:cNvSpPr>
              <a:spLocks noChangeArrowheads="1"/>
            </p:cNvSpPr>
            <p:nvPr/>
          </p:nvSpPr>
          <p:spPr bwMode="auto">
            <a:xfrm>
              <a:off x="912" y="3312"/>
              <a:ext cx="240" cy="240"/>
            </a:xfrm>
            <a:prstGeom prst="ellipse">
              <a:avLst/>
            </a:prstGeom>
            <a:solidFill>
              <a:schemeClr val="bg1"/>
            </a:solidFill>
            <a:ln w="9525">
              <a:solidFill>
                <a:schemeClr val="tx1"/>
              </a:solidFill>
              <a:round/>
              <a:headEnd/>
              <a:tailEnd/>
            </a:ln>
          </p:spPr>
          <p:txBody>
            <a:bodyPr wrap="none" anchor="ctr"/>
            <a:lstStyle/>
            <a:p>
              <a:pPr algn="ctr"/>
              <a:r>
                <a:rPr lang="en-US"/>
                <a:t>J</a:t>
              </a:r>
            </a:p>
          </p:txBody>
        </p:sp>
        <p:sp>
          <p:nvSpPr>
            <p:cNvPr id="103460" name="Oval 27"/>
            <p:cNvSpPr>
              <a:spLocks noChangeArrowheads="1"/>
            </p:cNvSpPr>
            <p:nvPr/>
          </p:nvSpPr>
          <p:spPr bwMode="auto">
            <a:xfrm>
              <a:off x="1392" y="3312"/>
              <a:ext cx="240" cy="240"/>
            </a:xfrm>
            <a:prstGeom prst="ellipse">
              <a:avLst/>
            </a:prstGeom>
            <a:solidFill>
              <a:schemeClr val="bg1"/>
            </a:solidFill>
            <a:ln w="9525">
              <a:solidFill>
                <a:schemeClr val="tx1"/>
              </a:solidFill>
              <a:round/>
              <a:headEnd/>
              <a:tailEnd/>
            </a:ln>
          </p:spPr>
          <p:txBody>
            <a:bodyPr wrap="none" anchor="ctr"/>
            <a:lstStyle/>
            <a:p>
              <a:pPr algn="ctr"/>
              <a:r>
                <a:rPr lang="en-US"/>
                <a:t>K</a:t>
              </a:r>
            </a:p>
          </p:txBody>
        </p:sp>
        <p:sp>
          <p:nvSpPr>
            <p:cNvPr id="103461" name="Oval 28"/>
            <p:cNvSpPr>
              <a:spLocks noChangeArrowheads="1"/>
            </p:cNvSpPr>
            <p:nvPr/>
          </p:nvSpPr>
          <p:spPr bwMode="auto">
            <a:xfrm>
              <a:off x="2016" y="3312"/>
              <a:ext cx="240" cy="240"/>
            </a:xfrm>
            <a:prstGeom prst="ellipse">
              <a:avLst/>
            </a:prstGeom>
            <a:solidFill>
              <a:schemeClr val="bg1"/>
            </a:solidFill>
            <a:ln w="9525">
              <a:solidFill>
                <a:schemeClr val="tx1"/>
              </a:solidFill>
              <a:round/>
              <a:headEnd/>
              <a:tailEnd/>
            </a:ln>
          </p:spPr>
          <p:txBody>
            <a:bodyPr wrap="none" anchor="ctr"/>
            <a:lstStyle/>
            <a:p>
              <a:pPr algn="ctr"/>
              <a:r>
                <a:rPr lang="en-US"/>
                <a:t>L</a:t>
              </a:r>
            </a:p>
          </p:txBody>
        </p:sp>
        <p:sp>
          <p:nvSpPr>
            <p:cNvPr id="103462" name="Oval 29"/>
            <p:cNvSpPr>
              <a:spLocks noChangeArrowheads="1"/>
            </p:cNvSpPr>
            <p:nvPr/>
          </p:nvSpPr>
          <p:spPr bwMode="auto">
            <a:xfrm>
              <a:off x="2880" y="3312"/>
              <a:ext cx="240" cy="240"/>
            </a:xfrm>
            <a:prstGeom prst="ellipse">
              <a:avLst/>
            </a:prstGeom>
            <a:solidFill>
              <a:schemeClr val="bg1"/>
            </a:solidFill>
            <a:ln w="9525">
              <a:solidFill>
                <a:schemeClr val="tx1"/>
              </a:solidFill>
              <a:round/>
              <a:headEnd/>
              <a:tailEnd/>
            </a:ln>
          </p:spPr>
          <p:txBody>
            <a:bodyPr wrap="none" anchor="ctr"/>
            <a:lstStyle/>
            <a:p>
              <a:pPr algn="ctr"/>
              <a:r>
                <a:rPr lang="en-US"/>
                <a:t>N</a:t>
              </a:r>
            </a:p>
          </p:txBody>
        </p:sp>
        <p:sp>
          <p:nvSpPr>
            <p:cNvPr id="103463" name="Oval 30"/>
            <p:cNvSpPr>
              <a:spLocks noChangeArrowheads="1"/>
            </p:cNvSpPr>
            <p:nvPr/>
          </p:nvSpPr>
          <p:spPr bwMode="auto">
            <a:xfrm>
              <a:off x="2544" y="3312"/>
              <a:ext cx="240" cy="240"/>
            </a:xfrm>
            <a:prstGeom prst="ellipse">
              <a:avLst/>
            </a:prstGeom>
            <a:solidFill>
              <a:schemeClr val="bg1"/>
            </a:solidFill>
            <a:ln w="9525">
              <a:solidFill>
                <a:schemeClr val="tx1"/>
              </a:solidFill>
              <a:round/>
              <a:headEnd/>
              <a:tailEnd/>
            </a:ln>
          </p:spPr>
          <p:txBody>
            <a:bodyPr wrap="none" anchor="ctr"/>
            <a:lstStyle/>
            <a:p>
              <a:pPr algn="ctr"/>
              <a:r>
                <a:rPr lang="en-US"/>
                <a:t>M</a:t>
              </a:r>
            </a:p>
          </p:txBody>
        </p:sp>
        <p:sp>
          <p:nvSpPr>
            <p:cNvPr id="103464" name="Oval 31"/>
            <p:cNvSpPr>
              <a:spLocks noChangeArrowheads="1"/>
            </p:cNvSpPr>
            <p:nvPr/>
          </p:nvSpPr>
          <p:spPr bwMode="auto">
            <a:xfrm>
              <a:off x="3216" y="3312"/>
              <a:ext cx="240" cy="240"/>
            </a:xfrm>
            <a:prstGeom prst="ellipse">
              <a:avLst/>
            </a:prstGeom>
            <a:solidFill>
              <a:schemeClr val="bg1"/>
            </a:solidFill>
            <a:ln w="9525">
              <a:solidFill>
                <a:schemeClr val="tx1"/>
              </a:solidFill>
              <a:round/>
              <a:headEnd/>
              <a:tailEnd/>
            </a:ln>
          </p:spPr>
          <p:txBody>
            <a:bodyPr wrap="none" anchor="ctr"/>
            <a:lstStyle/>
            <a:p>
              <a:pPr algn="ctr"/>
              <a:r>
                <a:rPr lang="en-US"/>
                <a:t>O</a:t>
              </a:r>
            </a:p>
          </p:txBody>
        </p:sp>
        <p:sp>
          <p:nvSpPr>
            <p:cNvPr id="103465" name="Oval 32"/>
            <p:cNvSpPr>
              <a:spLocks noChangeArrowheads="1"/>
            </p:cNvSpPr>
            <p:nvPr/>
          </p:nvSpPr>
          <p:spPr bwMode="auto">
            <a:xfrm>
              <a:off x="3648" y="3312"/>
              <a:ext cx="240" cy="240"/>
            </a:xfrm>
            <a:prstGeom prst="ellipse">
              <a:avLst/>
            </a:prstGeom>
            <a:solidFill>
              <a:schemeClr val="bg1"/>
            </a:solidFill>
            <a:ln w="9525">
              <a:solidFill>
                <a:schemeClr val="tx1"/>
              </a:solidFill>
              <a:round/>
              <a:headEnd/>
              <a:tailEnd/>
            </a:ln>
          </p:spPr>
          <p:txBody>
            <a:bodyPr wrap="none" anchor="ctr"/>
            <a:lstStyle/>
            <a:p>
              <a:pPr algn="ctr"/>
              <a:r>
                <a:rPr lang="en-US"/>
                <a:t>P</a:t>
              </a:r>
            </a:p>
          </p:txBody>
        </p:sp>
        <p:sp>
          <p:nvSpPr>
            <p:cNvPr id="103466" name="Oval 33"/>
            <p:cNvSpPr>
              <a:spLocks noChangeArrowheads="1"/>
            </p:cNvSpPr>
            <p:nvPr/>
          </p:nvSpPr>
          <p:spPr bwMode="auto">
            <a:xfrm>
              <a:off x="3984" y="3312"/>
              <a:ext cx="240" cy="240"/>
            </a:xfrm>
            <a:prstGeom prst="ellipse">
              <a:avLst/>
            </a:prstGeom>
            <a:solidFill>
              <a:schemeClr val="bg1"/>
            </a:solidFill>
            <a:ln w="9525">
              <a:solidFill>
                <a:schemeClr val="tx1"/>
              </a:solidFill>
              <a:round/>
              <a:headEnd/>
              <a:tailEnd/>
            </a:ln>
          </p:spPr>
          <p:txBody>
            <a:bodyPr wrap="none" anchor="ctr"/>
            <a:lstStyle/>
            <a:p>
              <a:pPr algn="ctr"/>
              <a:r>
                <a:rPr lang="en-US"/>
                <a:t>Q</a:t>
              </a:r>
            </a:p>
          </p:txBody>
        </p:sp>
        <p:cxnSp>
          <p:nvCxnSpPr>
            <p:cNvPr id="103467" name="AutoShape 34"/>
            <p:cNvCxnSpPr>
              <a:cxnSpLocks noChangeShapeType="1"/>
              <a:stCxn id="103450" idx="4"/>
              <a:endCxn id="103451" idx="0"/>
            </p:cNvCxnSpPr>
            <p:nvPr/>
          </p:nvCxnSpPr>
          <p:spPr bwMode="auto">
            <a:xfrm flipH="1">
              <a:off x="1752" y="1920"/>
              <a:ext cx="1248" cy="240"/>
            </a:xfrm>
            <a:prstGeom prst="straightConnector1">
              <a:avLst/>
            </a:prstGeom>
            <a:noFill/>
            <a:ln w="9525">
              <a:solidFill>
                <a:schemeClr val="tx1"/>
              </a:solidFill>
              <a:round/>
              <a:headEnd/>
              <a:tailEnd/>
            </a:ln>
          </p:spPr>
        </p:cxnSp>
        <p:cxnSp>
          <p:nvCxnSpPr>
            <p:cNvPr id="103468" name="AutoShape 35"/>
            <p:cNvCxnSpPr>
              <a:cxnSpLocks noChangeShapeType="1"/>
              <a:stCxn id="103450" idx="4"/>
              <a:endCxn id="103452" idx="0"/>
            </p:cNvCxnSpPr>
            <p:nvPr/>
          </p:nvCxnSpPr>
          <p:spPr bwMode="auto">
            <a:xfrm>
              <a:off x="3000" y="1920"/>
              <a:ext cx="192" cy="240"/>
            </a:xfrm>
            <a:prstGeom prst="straightConnector1">
              <a:avLst/>
            </a:prstGeom>
            <a:noFill/>
            <a:ln w="9525">
              <a:solidFill>
                <a:schemeClr val="tx1"/>
              </a:solidFill>
              <a:round/>
              <a:headEnd/>
              <a:tailEnd/>
            </a:ln>
          </p:spPr>
        </p:cxnSp>
        <p:cxnSp>
          <p:nvCxnSpPr>
            <p:cNvPr id="103469" name="AutoShape 36"/>
            <p:cNvCxnSpPr>
              <a:cxnSpLocks noChangeShapeType="1"/>
              <a:stCxn id="103450" idx="4"/>
              <a:endCxn id="103453" idx="0"/>
            </p:cNvCxnSpPr>
            <p:nvPr/>
          </p:nvCxnSpPr>
          <p:spPr bwMode="auto">
            <a:xfrm>
              <a:off x="3000" y="1920"/>
              <a:ext cx="1392" cy="240"/>
            </a:xfrm>
            <a:prstGeom prst="straightConnector1">
              <a:avLst/>
            </a:prstGeom>
            <a:noFill/>
            <a:ln w="9525">
              <a:solidFill>
                <a:schemeClr val="tx1"/>
              </a:solidFill>
              <a:round/>
              <a:headEnd/>
              <a:tailEnd/>
            </a:ln>
          </p:spPr>
        </p:cxnSp>
        <p:cxnSp>
          <p:nvCxnSpPr>
            <p:cNvPr id="103470" name="AutoShape 37"/>
            <p:cNvCxnSpPr>
              <a:cxnSpLocks noChangeShapeType="1"/>
              <a:stCxn id="103451" idx="4"/>
              <a:endCxn id="103454" idx="0"/>
            </p:cNvCxnSpPr>
            <p:nvPr/>
          </p:nvCxnSpPr>
          <p:spPr bwMode="auto">
            <a:xfrm flipH="1">
              <a:off x="1320" y="2400"/>
              <a:ext cx="432" cy="264"/>
            </a:xfrm>
            <a:prstGeom prst="straightConnector1">
              <a:avLst/>
            </a:prstGeom>
            <a:noFill/>
            <a:ln w="9525">
              <a:solidFill>
                <a:schemeClr val="tx1"/>
              </a:solidFill>
              <a:round/>
              <a:headEnd/>
              <a:tailEnd/>
            </a:ln>
          </p:spPr>
        </p:cxnSp>
        <p:cxnSp>
          <p:nvCxnSpPr>
            <p:cNvPr id="103471" name="AutoShape 38"/>
            <p:cNvCxnSpPr>
              <a:cxnSpLocks noChangeShapeType="1"/>
              <a:stCxn id="103451" idx="4"/>
              <a:endCxn id="103455" idx="0"/>
            </p:cNvCxnSpPr>
            <p:nvPr/>
          </p:nvCxnSpPr>
          <p:spPr bwMode="auto">
            <a:xfrm>
              <a:off x="1752" y="2400"/>
              <a:ext cx="288" cy="264"/>
            </a:xfrm>
            <a:prstGeom prst="straightConnector1">
              <a:avLst/>
            </a:prstGeom>
            <a:noFill/>
            <a:ln w="9525">
              <a:solidFill>
                <a:schemeClr val="tx1"/>
              </a:solidFill>
              <a:round/>
              <a:headEnd/>
              <a:tailEnd/>
            </a:ln>
          </p:spPr>
        </p:cxnSp>
        <p:cxnSp>
          <p:nvCxnSpPr>
            <p:cNvPr id="103472" name="AutoShape 39"/>
            <p:cNvCxnSpPr>
              <a:cxnSpLocks noChangeShapeType="1"/>
              <a:stCxn id="103452" idx="4"/>
              <a:endCxn id="103456" idx="0"/>
            </p:cNvCxnSpPr>
            <p:nvPr/>
          </p:nvCxnSpPr>
          <p:spPr bwMode="auto">
            <a:xfrm flipH="1">
              <a:off x="2856" y="2400"/>
              <a:ext cx="336" cy="264"/>
            </a:xfrm>
            <a:prstGeom prst="straightConnector1">
              <a:avLst/>
            </a:prstGeom>
            <a:noFill/>
            <a:ln w="9525">
              <a:solidFill>
                <a:schemeClr val="tx1"/>
              </a:solidFill>
              <a:round/>
              <a:headEnd/>
              <a:tailEnd/>
            </a:ln>
          </p:spPr>
        </p:cxnSp>
        <p:cxnSp>
          <p:nvCxnSpPr>
            <p:cNvPr id="103473" name="AutoShape 40"/>
            <p:cNvCxnSpPr>
              <a:cxnSpLocks noChangeShapeType="1"/>
              <a:stCxn id="103452" idx="4"/>
              <a:endCxn id="103457" idx="0"/>
            </p:cNvCxnSpPr>
            <p:nvPr/>
          </p:nvCxnSpPr>
          <p:spPr bwMode="auto">
            <a:xfrm>
              <a:off x="3192" y="2400"/>
              <a:ext cx="480" cy="264"/>
            </a:xfrm>
            <a:prstGeom prst="straightConnector1">
              <a:avLst/>
            </a:prstGeom>
            <a:noFill/>
            <a:ln w="9525">
              <a:solidFill>
                <a:schemeClr val="tx1"/>
              </a:solidFill>
              <a:round/>
              <a:headEnd/>
              <a:tailEnd/>
            </a:ln>
          </p:spPr>
        </p:cxnSp>
        <p:cxnSp>
          <p:nvCxnSpPr>
            <p:cNvPr id="103474" name="AutoShape 41"/>
            <p:cNvCxnSpPr>
              <a:cxnSpLocks noChangeShapeType="1"/>
              <a:stCxn id="103453" idx="4"/>
              <a:endCxn id="103458" idx="0"/>
            </p:cNvCxnSpPr>
            <p:nvPr/>
          </p:nvCxnSpPr>
          <p:spPr bwMode="auto">
            <a:xfrm>
              <a:off x="4392" y="2400"/>
              <a:ext cx="288" cy="264"/>
            </a:xfrm>
            <a:prstGeom prst="straightConnector1">
              <a:avLst/>
            </a:prstGeom>
            <a:noFill/>
            <a:ln w="9525">
              <a:solidFill>
                <a:schemeClr val="tx1"/>
              </a:solidFill>
              <a:round/>
              <a:headEnd/>
              <a:tailEnd/>
            </a:ln>
          </p:spPr>
        </p:cxnSp>
        <p:cxnSp>
          <p:nvCxnSpPr>
            <p:cNvPr id="103475" name="AutoShape 42"/>
            <p:cNvCxnSpPr>
              <a:cxnSpLocks noChangeShapeType="1"/>
              <a:stCxn id="103454" idx="4"/>
              <a:endCxn id="103459" idx="0"/>
            </p:cNvCxnSpPr>
            <p:nvPr/>
          </p:nvCxnSpPr>
          <p:spPr bwMode="auto">
            <a:xfrm flipH="1">
              <a:off x="1032" y="2904"/>
              <a:ext cx="288" cy="408"/>
            </a:xfrm>
            <a:prstGeom prst="straightConnector1">
              <a:avLst/>
            </a:prstGeom>
            <a:noFill/>
            <a:ln w="9525">
              <a:solidFill>
                <a:schemeClr val="tx1"/>
              </a:solidFill>
              <a:round/>
              <a:headEnd/>
              <a:tailEnd/>
            </a:ln>
          </p:spPr>
        </p:cxnSp>
        <p:cxnSp>
          <p:nvCxnSpPr>
            <p:cNvPr id="103476" name="AutoShape 43"/>
            <p:cNvCxnSpPr>
              <a:cxnSpLocks noChangeShapeType="1"/>
              <a:stCxn id="103454" idx="4"/>
              <a:endCxn id="103460" idx="0"/>
            </p:cNvCxnSpPr>
            <p:nvPr/>
          </p:nvCxnSpPr>
          <p:spPr bwMode="auto">
            <a:xfrm>
              <a:off x="1320" y="2904"/>
              <a:ext cx="192" cy="408"/>
            </a:xfrm>
            <a:prstGeom prst="straightConnector1">
              <a:avLst/>
            </a:prstGeom>
            <a:noFill/>
            <a:ln w="9525">
              <a:solidFill>
                <a:schemeClr val="tx1"/>
              </a:solidFill>
              <a:round/>
              <a:headEnd/>
              <a:tailEnd/>
            </a:ln>
          </p:spPr>
        </p:cxnSp>
        <p:cxnSp>
          <p:nvCxnSpPr>
            <p:cNvPr id="103477" name="AutoShape 44"/>
            <p:cNvCxnSpPr>
              <a:cxnSpLocks noChangeShapeType="1"/>
              <a:stCxn id="103455" idx="4"/>
              <a:endCxn id="103461" idx="0"/>
            </p:cNvCxnSpPr>
            <p:nvPr/>
          </p:nvCxnSpPr>
          <p:spPr bwMode="auto">
            <a:xfrm>
              <a:off x="2040" y="2904"/>
              <a:ext cx="96" cy="408"/>
            </a:xfrm>
            <a:prstGeom prst="straightConnector1">
              <a:avLst/>
            </a:prstGeom>
            <a:noFill/>
            <a:ln w="9525">
              <a:solidFill>
                <a:schemeClr val="tx1"/>
              </a:solidFill>
              <a:round/>
              <a:headEnd/>
              <a:tailEnd/>
            </a:ln>
          </p:spPr>
        </p:cxnSp>
        <p:cxnSp>
          <p:nvCxnSpPr>
            <p:cNvPr id="103478" name="AutoShape 45"/>
            <p:cNvCxnSpPr>
              <a:cxnSpLocks noChangeShapeType="1"/>
              <a:stCxn id="103456" idx="4"/>
              <a:endCxn id="103463" idx="0"/>
            </p:cNvCxnSpPr>
            <p:nvPr/>
          </p:nvCxnSpPr>
          <p:spPr bwMode="auto">
            <a:xfrm flipH="1">
              <a:off x="2664" y="2904"/>
              <a:ext cx="192" cy="408"/>
            </a:xfrm>
            <a:prstGeom prst="straightConnector1">
              <a:avLst/>
            </a:prstGeom>
            <a:noFill/>
            <a:ln w="9525">
              <a:solidFill>
                <a:schemeClr val="tx1"/>
              </a:solidFill>
              <a:round/>
              <a:headEnd/>
              <a:tailEnd/>
            </a:ln>
          </p:spPr>
        </p:cxnSp>
        <p:cxnSp>
          <p:nvCxnSpPr>
            <p:cNvPr id="103479" name="AutoShape 46"/>
            <p:cNvCxnSpPr>
              <a:cxnSpLocks noChangeShapeType="1"/>
              <a:stCxn id="103457" idx="4"/>
              <a:endCxn id="103464" idx="0"/>
            </p:cNvCxnSpPr>
            <p:nvPr/>
          </p:nvCxnSpPr>
          <p:spPr bwMode="auto">
            <a:xfrm flipH="1">
              <a:off x="3336" y="2904"/>
              <a:ext cx="336" cy="408"/>
            </a:xfrm>
            <a:prstGeom prst="straightConnector1">
              <a:avLst/>
            </a:prstGeom>
            <a:noFill/>
            <a:ln w="9525">
              <a:solidFill>
                <a:schemeClr val="tx1"/>
              </a:solidFill>
              <a:round/>
              <a:headEnd/>
              <a:tailEnd/>
            </a:ln>
          </p:spPr>
        </p:cxnSp>
        <p:cxnSp>
          <p:nvCxnSpPr>
            <p:cNvPr id="103480" name="AutoShape 47"/>
            <p:cNvCxnSpPr>
              <a:cxnSpLocks noChangeShapeType="1"/>
              <a:stCxn id="103457" idx="4"/>
              <a:endCxn id="103465" idx="0"/>
            </p:cNvCxnSpPr>
            <p:nvPr/>
          </p:nvCxnSpPr>
          <p:spPr bwMode="auto">
            <a:xfrm>
              <a:off x="3672" y="2904"/>
              <a:ext cx="96" cy="408"/>
            </a:xfrm>
            <a:prstGeom prst="straightConnector1">
              <a:avLst/>
            </a:prstGeom>
            <a:noFill/>
            <a:ln w="9525">
              <a:solidFill>
                <a:schemeClr val="tx1"/>
              </a:solidFill>
              <a:round/>
              <a:headEnd/>
              <a:tailEnd/>
            </a:ln>
          </p:spPr>
        </p:cxnSp>
        <p:cxnSp>
          <p:nvCxnSpPr>
            <p:cNvPr id="103481" name="AutoShape 48"/>
            <p:cNvCxnSpPr>
              <a:cxnSpLocks noChangeShapeType="1"/>
              <a:stCxn id="103457" idx="4"/>
              <a:endCxn id="103466" idx="0"/>
            </p:cNvCxnSpPr>
            <p:nvPr/>
          </p:nvCxnSpPr>
          <p:spPr bwMode="auto">
            <a:xfrm>
              <a:off x="3672" y="2904"/>
              <a:ext cx="432" cy="408"/>
            </a:xfrm>
            <a:prstGeom prst="straightConnector1">
              <a:avLst/>
            </a:prstGeom>
            <a:noFill/>
            <a:ln w="9525">
              <a:solidFill>
                <a:schemeClr val="tx1"/>
              </a:solidFill>
              <a:round/>
              <a:headEnd/>
              <a:tailEnd/>
            </a:ln>
          </p:spPr>
        </p:cxnSp>
        <p:cxnSp>
          <p:nvCxnSpPr>
            <p:cNvPr id="103482" name="AutoShape 49"/>
            <p:cNvCxnSpPr>
              <a:cxnSpLocks noChangeShapeType="1"/>
              <a:stCxn id="103456" idx="4"/>
              <a:endCxn id="103462" idx="0"/>
            </p:cNvCxnSpPr>
            <p:nvPr/>
          </p:nvCxnSpPr>
          <p:spPr bwMode="auto">
            <a:xfrm>
              <a:off x="2856" y="2904"/>
              <a:ext cx="144" cy="408"/>
            </a:xfrm>
            <a:prstGeom prst="straightConnector1">
              <a:avLst/>
            </a:prstGeom>
            <a:noFill/>
            <a:ln w="9525">
              <a:solidFill>
                <a:schemeClr val="tx1"/>
              </a:solidFill>
              <a:round/>
              <a:headEnd/>
              <a:tailEnd/>
            </a:ln>
          </p:spPr>
        </p:cxnSp>
        <p:sp>
          <p:nvSpPr>
            <p:cNvPr id="103483" name="Rectangle 50"/>
            <p:cNvSpPr>
              <a:spLocks noChangeArrowheads="1"/>
            </p:cNvSpPr>
            <p:nvPr/>
          </p:nvSpPr>
          <p:spPr bwMode="auto">
            <a:xfrm>
              <a:off x="2016" y="3312"/>
              <a:ext cx="240" cy="240"/>
            </a:xfrm>
            <a:prstGeom prst="rect">
              <a:avLst/>
            </a:prstGeom>
            <a:noFill/>
            <a:ln w="22225">
              <a:solidFill>
                <a:schemeClr val="tx1"/>
              </a:solidFill>
              <a:miter lim="800000"/>
              <a:headEnd/>
              <a:tailEnd/>
            </a:ln>
          </p:spPr>
          <p:txBody>
            <a:bodyPr wrap="none" anchor="ctr"/>
            <a:lstStyle/>
            <a:p>
              <a:pPr eaLnBrk="0" hangingPunct="0"/>
              <a:endParaRPr lang="fa-IR">
                <a:cs typeface="Times New Roman" pitchFamily="18" charset="0"/>
              </a:endParaRPr>
            </a:p>
          </p:txBody>
        </p:sp>
        <p:sp>
          <p:nvSpPr>
            <p:cNvPr id="103484" name="Rectangle 51"/>
            <p:cNvSpPr>
              <a:spLocks noChangeArrowheads="1"/>
            </p:cNvSpPr>
            <p:nvPr/>
          </p:nvSpPr>
          <p:spPr bwMode="auto">
            <a:xfrm>
              <a:off x="4560" y="2666"/>
              <a:ext cx="240" cy="240"/>
            </a:xfrm>
            <a:prstGeom prst="rect">
              <a:avLst/>
            </a:prstGeom>
            <a:noFill/>
            <a:ln w="22225">
              <a:solidFill>
                <a:schemeClr val="tx1"/>
              </a:solidFill>
              <a:miter lim="800000"/>
              <a:headEnd/>
              <a:tailEnd/>
            </a:ln>
          </p:spPr>
          <p:txBody>
            <a:bodyPr wrap="none" anchor="ctr"/>
            <a:lstStyle/>
            <a:p>
              <a:pPr eaLnBrk="0" hangingPunct="0"/>
              <a:endParaRPr lang="fa-IR">
                <a:cs typeface="Times New Roman" pitchFamily="18" charset="0"/>
              </a:endParaRPr>
            </a:p>
          </p:txBody>
        </p:sp>
      </p:grpSp>
      <p:sp>
        <p:nvSpPr>
          <p:cNvPr id="167988" name="Rectangle 52"/>
          <p:cNvSpPr>
            <a:spLocks noChangeArrowheads="1"/>
          </p:cNvSpPr>
          <p:nvPr/>
        </p:nvSpPr>
        <p:spPr bwMode="auto">
          <a:xfrm>
            <a:off x="3352800" y="3048000"/>
            <a:ext cx="6477000" cy="762000"/>
          </a:xfrm>
          <a:prstGeom prst="rect">
            <a:avLst/>
          </a:prstGeom>
          <a:solidFill>
            <a:schemeClr val="bg1"/>
          </a:solidFill>
          <a:ln w="9525">
            <a:noFill/>
            <a:miter lim="800000"/>
            <a:headEnd/>
            <a:tailEnd/>
          </a:ln>
        </p:spPr>
        <p:txBody>
          <a:bodyPr wrap="none" anchor="ctr"/>
          <a:lstStyle/>
          <a:p>
            <a:pPr eaLnBrk="0" hangingPunct="0"/>
            <a:endParaRPr lang="fa-IR">
              <a:cs typeface="Times New Roman" pitchFamily="18" charset="0"/>
            </a:endParaRPr>
          </a:p>
        </p:txBody>
      </p:sp>
      <p:sp>
        <p:nvSpPr>
          <p:cNvPr id="167989" name="Rectangle 53"/>
          <p:cNvSpPr>
            <a:spLocks noChangeArrowheads="1"/>
          </p:cNvSpPr>
          <p:nvPr/>
        </p:nvSpPr>
        <p:spPr bwMode="auto">
          <a:xfrm>
            <a:off x="2743201" y="3810001"/>
            <a:ext cx="2682875" cy="803275"/>
          </a:xfrm>
          <a:prstGeom prst="rect">
            <a:avLst/>
          </a:prstGeom>
          <a:solidFill>
            <a:schemeClr val="bg1"/>
          </a:solidFill>
          <a:ln w="9525">
            <a:noFill/>
            <a:miter lim="800000"/>
            <a:headEnd/>
            <a:tailEnd/>
          </a:ln>
        </p:spPr>
        <p:txBody>
          <a:bodyPr wrap="none" anchor="ctr"/>
          <a:lstStyle/>
          <a:p>
            <a:pPr eaLnBrk="0" hangingPunct="0"/>
            <a:endParaRPr lang="fa-IR">
              <a:cs typeface="Times New Roman" pitchFamily="18" charset="0"/>
            </a:endParaRPr>
          </a:p>
        </p:txBody>
      </p:sp>
      <p:sp>
        <p:nvSpPr>
          <p:cNvPr id="167990" name="Rectangle 54"/>
          <p:cNvSpPr>
            <a:spLocks noChangeArrowheads="1"/>
          </p:cNvSpPr>
          <p:nvPr/>
        </p:nvSpPr>
        <p:spPr bwMode="auto">
          <a:xfrm>
            <a:off x="5486401" y="3810001"/>
            <a:ext cx="2682875" cy="803275"/>
          </a:xfrm>
          <a:prstGeom prst="rect">
            <a:avLst/>
          </a:prstGeom>
          <a:solidFill>
            <a:schemeClr val="bg1"/>
          </a:solidFill>
          <a:ln w="9525">
            <a:noFill/>
            <a:miter lim="800000"/>
            <a:headEnd/>
            <a:tailEnd/>
          </a:ln>
        </p:spPr>
        <p:txBody>
          <a:bodyPr wrap="none" anchor="ctr"/>
          <a:lstStyle/>
          <a:p>
            <a:pPr eaLnBrk="0" hangingPunct="0"/>
            <a:endParaRPr lang="fa-IR">
              <a:cs typeface="Times New Roman" pitchFamily="18" charset="0"/>
            </a:endParaRPr>
          </a:p>
        </p:txBody>
      </p:sp>
      <p:sp>
        <p:nvSpPr>
          <p:cNvPr id="167991" name="Rectangle 55"/>
          <p:cNvSpPr>
            <a:spLocks noChangeArrowheads="1"/>
          </p:cNvSpPr>
          <p:nvPr/>
        </p:nvSpPr>
        <p:spPr bwMode="auto">
          <a:xfrm>
            <a:off x="8305800" y="3810001"/>
            <a:ext cx="1905000" cy="879475"/>
          </a:xfrm>
          <a:prstGeom prst="rect">
            <a:avLst/>
          </a:prstGeom>
          <a:solidFill>
            <a:schemeClr val="bg1"/>
          </a:solidFill>
          <a:ln w="9525">
            <a:noFill/>
            <a:miter lim="800000"/>
            <a:headEnd/>
            <a:tailEnd/>
          </a:ln>
        </p:spPr>
        <p:txBody>
          <a:bodyPr wrap="none" anchor="ctr"/>
          <a:lstStyle/>
          <a:p>
            <a:pPr eaLnBrk="0" hangingPunct="0"/>
            <a:endParaRPr lang="fa-IR">
              <a:cs typeface="Times New Roman" pitchFamily="18" charset="0"/>
            </a:endParaRPr>
          </a:p>
        </p:txBody>
      </p:sp>
      <p:sp>
        <p:nvSpPr>
          <p:cNvPr id="167992" name="Rectangle 56"/>
          <p:cNvSpPr>
            <a:spLocks noChangeArrowheads="1"/>
          </p:cNvSpPr>
          <p:nvPr/>
        </p:nvSpPr>
        <p:spPr bwMode="auto">
          <a:xfrm>
            <a:off x="1828801" y="4606926"/>
            <a:ext cx="2341563" cy="1433513"/>
          </a:xfrm>
          <a:prstGeom prst="rect">
            <a:avLst/>
          </a:prstGeom>
          <a:solidFill>
            <a:schemeClr val="bg1"/>
          </a:solidFill>
          <a:ln w="9525">
            <a:noFill/>
            <a:miter lim="800000"/>
            <a:headEnd/>
            <a:tailEnd/>
          </a:ln>
        </p:spPr>
        <p:txBody>
          <a:bodyPr wrap="none" anchor="ctr"/>
          <a:lstStyle/>
          <a:p>
            <a:pPr eaLnBrk="0" hangingPunct="0"/>
            <a:endParaRPr lang="fa-IR">
              <a:cs typeface="Times New Roman" pitchFamily="18" charset="0"/>
            </a:endParaRPr>
          </a:p>
        </p:txBody>
      </p:sp>
      <p:sp>
        <p:nvSpPr>
          <p:cNvPr id="167993" name="Rectangle 57"/>
          <p:cNvSpPr>
            <a:spLocks noChangeArrowheads="1"/>
          </p:cNvSpPr>
          <p:nvPr/>
        </p:nvSpPr>
        <p:spPr bwMode="auto">
          <a:xfrm>
            <a:off x="4495801" y="4613275"/>
            <a:ext cx="930275" cy="1309688"/>
          </a:xfrm>
          <a:prstGeom prst="rect">
            <a:avLst/>
          </a:prstGeom>
          <a:solidFill>
            <a:schemeClr val="bg1"/>
          </a:solidFill>
          <a:ln w="9525">
            <a:noFill/>
            <a:miter lim="800000"/>
            <a:headEnd/>
            <a:tailEnd/>
          </a:ln>
        </p:spPr>
        <p:txBody>
          <a:bodyPr wrap="none" anchor="ctr"/>
          <a:lstStyle/>
          <a:p>
            <a:pPr eaLnBrk="0" hangingPunct="0"/>
            <a:endParaRPr lang="fa-IR">
              <a:cs typeface="Times New Roman" pitchFamily="18" charset="0"/>
            </a:endParaRPr>
          </a:p>
        </p:txBody>
      </p:sp>
      <p:sp>
        <p:nvSpPr>
          <p:cNvPr id="167994" name="Rectangle 58"/>
          <p:cNvSpPr>
            <a:spLocks noChangeArrowheads="1"/>
          </p:cNvSpPr>
          <p:nvPr/>
        </p:nvSpPr>
        <p:spPr bwMode="auto">
          <a:xfrm>
            <a:off x="5534025" y="4618039"/>
            <a:ext cx="965200" cy="1304925"/>
          </a:xfrm>
          <a:prstGeom prst="rect">
            <a:avLst/>
          </a:prstGeom>
          <a:solidFill>
            <a:schemeClr val="bg1"/>
          </a:solidFill>
          <a:ln w="9525">
            <a:noFill/>
            <a:miter lim="800000"/>
            <a:headEnd/>
            <a:tailEnd/>
          </a:ln>
        </p:spPr>
        <p:txBody>
          <a:bodyPr wrap="none" anchor="ctr"/>
          <a:lstStyle/>
          <a:p>
            <a:pPr eaLnBrk="0" hangingPunct="0"/>
            <a:endParaRPr lang="fa-IR">
              <a:cs typeface="Times New Roman" pitchFamily="18" charset="0"/>
            </a:endParaRPr>
          </a:p>
        </p:txBody>
      </p:sp>
      <p:sp>
        <p:nvSpPr>
          <p:cNvPr id="167995" name="Rectangle 59"/>
          <p:cNvSpPr>
            <a:spLocks noChangeArrowheads="1"/>
          </p:cNvSpPr>
          <p:nvPr/>
        </p:nvSpPr>
        <p:spPr bwMode="auto">
          <a:xfrm>
            <a:off x="6553201" y="4613276"/>
            <a:ext cx="1717675" cy="1406525"/>
          </a:xfrm>
          <a:prstGeom prst="rect">
            <a:avLst/>
          </a:prstGeom>
          <a:solidFill>
            <a:schemeClr val="bg1"/>
          </a:solidFill>
          <a:ln w="9525">
            <a:noFill/>
            <a:miter lim="800000"/>
            <a:headEnd/>
            <a:tailEnd/>
          </a:ln>
        </p:spPr>
        <p:txBody>
          <a:bodyPr wrap="none" anchor="ctr"/>
          <a:lstStyle/>
          <a:p>
            <a:pPr eaLnBrk="0" hangingPunct="0"/>
            <a:endParaRPr lang="fa-IR">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7988"/>
                                        </p:tgtEl>
                                        <p:attrNameLst>
                                          <p:attrName>style.visibility</p:attrName>
                                        </p:attrNameLst>
                                      </p:cBhvr>
                                      <p:to>
                                        <p:strVal val="visible"/>
                                      </p:to>
                                    </p:set>
                                    <p:animEffect transition="in" filter="fade">
                                      <p:cBhvr>
                                        <p:cTn id="7" dur="500"/>
                                        <p:tgtEl>
                                          <p:spTgt spid="16798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7989"/>
                                        </p:tgtEl>
                                        <p:attrNameLst>
                                          <p:attrName>style.visibility</p:attrName>
                                        </p:attrNameLst>
                                      </p:cBhvr>
                                      <p:to>
                                        <p:strVal val="visible"/>
                                      </p:to>
                                    </p:set>
                                    <p:animEffect transition="in" filter="fade">
                                      <p:cBhvr>
                                        <p:cTn id="10" dur="500"/>
                                        <p:tgtEl>
                                          <p:spTgt spid="16798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7990"/>
                                        </p:tgtEl>
                                        <p:attrNameLst>
                                          <p:attrName>style.visibility</p:attrName>
                                        </p:attrNameLst>
                                      </p:cBhvr>
                                      <p:to>
                                        <p:strVal val="visible"/>
                                      </p:to>
                                    </p:set>
                                    <p:animEffect transition="in" filter="fade">
                                      <p:cBhvr>
                                        <p:cTn id="13" dur="500"/>
                                        <p:tgtEl>
                                          <p:spTgt spid="16799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67991"/>
                                        </p:tgtEl>
                                        <p:attrNameLst>
                                          <p:attrName>style.visibility</p:attrName>
                                        </p:attrNameLst>
                                      </p:cBhvr>
                                      <p:to>
                                        <p:strVal val="visible"/>
                                      </p:to>
                                    </p:set>
                                    <p:animEffect transition="in" filter="fade">
                                      <p:cBhvr>
                                        <p:cTn id="16" dur="500"/>
                                        <p:tgtEl>
                                          <p:spTgt spid="16799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67994"/>
                                        </p:tgtEl>
                                        <p:attrNameLst>
                                          <p:attrName>style.visibility</p:attrName>
                                        </p:attrNameLst>
                                      </p:cBhvr>
                                      <p:to>
                                        <p:strVal val="visible"/>
                                      </p:to>
                                    </p:set>
                                    <p:animEffect transition="in" filter="fade">
                                      <p:cBhvr>
                                        <p:cTn id="19" dur="500"/>
                                        <p:tgtEl>
                                          <p:spTgt spid="16799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67993"/>
                                        </p:tgtEl>
                                        <p:attrNameLst>
                                          <p:attrName>style.visibility</p:attrName>
                                        </p:attrNameLst>
                                      </p:cBhvr>
                                      <p:to>
                                        <p:strVal val="visible"/>
                                      </p:to>
                                    </p:set>
                                    <p:animEffect transition="in" filter="fade">
                                      <p:cBhvr>
                                        <p:cTn id="22" dur="500"/>
                                        <p:tgtEl>
                                          <p:spTgt spid="16799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67992"/>
                                        </p:tgtEl>
                                        <p:attrNameLst>
                                          <p:attrName>style.visibility</p:attrName>
                                        </p:attrNameLst>
                                      </p:cBhvr>
                                      <p:to>
                                        <p:strVal val="visible"/>
                                      </p:to>
                                    </p:set>
                                    <p:animEffect transition="in" filter="fade">
                                      <p:cBhvr>
                                        <p:cTn id="25" dur="500"/>
                                        <p:tgtEl>
                                          <p:spTgt spid="16799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67995"/>
                                        </p:tgtEl>
                                        <p:attrNameLst>
                                          <p:attrName>style.visibility</p:attrName>
                                        </p:attrNameLst>
                                      </p:cBhvr>
                                      <p:to>
                                        <p:strVal val="visible"/>
                                      </p:to>
                                    </p:set>
                                    <p:animEffect transition="in" filter="fade">
                                      <p:cBhvr>
                                        <p:cTn id="28" dur="500"/>
                                        <p:tgtEl>
                                          <p:spTgt spid="16799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grpId="1" nodeType="clickEffect">
                                  <p:stCondLst>
                                    <p:cond delay="0"/>
                                  </p:stCondLst>
                                  <p:childTnLst>
                                    <p:animEffect transition="out" filter="fade">
                                      <p:cBhvr>
                                        <p:cTn id="32" dur="1000"/>
                                        <p:tgtEl>
                                          <p:spTgt spid="167988"/>
                                        </p:tgtEl>
                                      </p:cBhvr>
                                    </p:animEffect>
                                    <p:set>
                                      <p:cBhvr>
                                        <p:cTn id="33" dur="1" fill="hold">
                                          <p:stCondLst>
                                            <p:cond delay="999"/>
                                          </p:stCondLst>
                                        </p:cTn>
                                        <p:tgtEl>
                                          <p:spTgt spid="167988"/>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grpId="1" nodeType="clickEffect">
                                  <p:stCondLst>
                                    <p:cond delay="0"/>
                                  </p:stCondLst>
                                  <p:childTnLst>
                                    <p:animEffect transition="out" filter="fade">
                                      <p:cBhvr>
                                        <p:cTn id="37" dur="1000"/>
                                        <p:tgtEl>
                                          <p:spTgt spid="167989"/>
                                        </p:tgtEl>
                                      </p:cBhvr>
                                    </p:animEffect>
                                    <p:set>
                                      <p:cBhvr>
                                        <p:cTn id="38" dur="1" fill="hold">
                                          <p:stCondLst>
                                            <p:cond delay="999"/>
                                          </p:stCondLst>
                                        </p:cTn>
                                        <p:tgtEl>
                                          <p:spTgt spid="167989"/>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grpId="1" nodeType="clickEffect">
                                  <p:stCondLst>
                                    <p:cond delay="0"/>
                                  </p:stCondLst>
                                  <p:childTnLst>
                                    <p:animEffect transition="out" filter="fade">
                                      <p:cBhvr>
                                        <p:cTn id="42" dur="1000"/>
                                        <p:tgtEl>
                                          <p:spTgt spid="167992"/>
                                        </p:tgtEl>
                                      </p:cBhvr>
                                    </p:animEffect>
                                    <p:set>
                                      <p:cBhvr>
                                        <p:cTn id="43" dur="1" fill="hold">
                                          <p:stCondLst>
                                            <p:cond delay="999"/>
                                          </p:stCondLst>
                                        </p:cTn>
                                        <p:tgtEl>
                                          <p:spTgt spid="167992"/>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2" nodeType="clickEffect">
                                  <p:stCondLst>
                                    <p:cond delay="0"/>
                                  </p:stCondLst>
                                  <p:childTnLst>
                                    <p:set>
                                      <p:cBhvr>
                                        <p:cTn id="47" dur="1" fill="hold">
                                          <p:stCondLst>
                                            <p:cond delay="0"/>
                                          </p:stCondLst>
                                        </p:cTn>
                                        <p:tgtEl>
                                          <p:spTgt spid="167992"/>
                                        </p:tgtEl>
                                        <p:attrNameLst>
                                          <p:attrName>style.visibility</p:attrName>
                                        </p:attrNameLst>
                                      </p:cBhvr>
                                      <p:to>
                                        <p:strVal val="visible"/>
                                      </p:to>
                                    </p:set>
                                    <p:animEffect transition="in" filter="fade">
                                      <p:cBhvr>
                                        <p:cTn id="48" dur="500"/>
                                        <p:tgtEl>
                                          <p:spTgt spid="167992"/>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xit" presetSubtype="0" fill="hold" grpId="1" nodeType="clickEffect">
                                  <p:stCondLst>
                                    <p:cond delay="0"/>
                                  </p:stCondLst>
                                  <p:childTnLst>
                                    <p:animEffect transition="out" filter="fade">
                                      <p:cBhvr>
                                        <p:cTn id="52" dur="1000"/>
                                        <p:tgtEl>
                                          <p:spTgt spid="167993"/>
                                        </p:tgtEl>
                                      </p:cBhvr>
                                    </p:animEffect>
                                    <p:set>
                                      <p:cBhvr>
                                        <p:cTn id="53" dur="1" fill="hold">
                                          <p:stCondLst>
                                            <p:cond delay="999"/>
                                          </p:stCondLst>
                                        </p:cTn>
                                        <p:tgtEl>
                                          <p:spTgt spid="167993"/>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2" nodeType="clickEffect">
                                  <p:stCondLst>
                                    <p:cond delay="0"/>
                                  </p:stCondLst>
                                  <p:childTnLst>
                                    <p:set>
                                      <p:cBhvr>
                                        <p:cTn id="57" dur="1" fill="hold">
                                          <p:stCondLst>
                                            <p:cond delay="0"/>
                                          </p:stCondLst>
                                        </p:cTn>
                                        <p:tgtEl>
                                          <p:spTgt spid="167993"/>
                                        </p:tgtEl>
                                        <p:attrNameLst>
                                          <p:attrName>style.visibility</p:attrName>
                                        </p:attrNameLst>
                                      </p:cBhvr>
                                      <p:to>
                                        <p:strVal val="visible"/>
                                      </p:to>
                                    </p:set>
                                    <p:animEffect transition="in" filter="fade">
                                      <p:cBhvr>
                                        <p:cTn id="58" dur="500"/>
                                        <p:tgtEl>
                                          <p:spTgt spid="167993"/>
                                        </p:tgtEl>
                                      </p:cBhvr>
                                    </p:animEffect>
                                  </p:childTnLst>
                                </p:cTn>
                              </p:par>
                              <p:par>
                                <p:cTn id="59" presetID="10" presetClass="entr" presetSubtype="0" fill="hold" grpId="2" nodeType="withEffect">
                                  <p:stCondLst>
                                    <p:cond delay="0"/>
                                  </p:stCondLst>
                                  <p:childTnLst>
                                    <p:set>
                                      <p:cBhvr>
                                        <p:cTn id="60" dur="1" fill="hold">
                                          <p:stCondLst>
                                            <p:cond delay="0"/>
                                          </p:stCondLst>
                                        </p:cTn>
                                        <p:tgtEl>
                                          <p:spTgt spid="167989"/>
                                        </p:tgtEl>
                                        <p:attrNameLst>
                                          <p:attrName>style.visibility</p:attrName>
                                        </p:attrNameLst>
                                      </p:cBhvr>
                                      <p:to>
                                        <p:strVal val="visible"/>
                                      </p:to>
                                    </p:set>
                                    <p:animEffect transition="in" filter="fade">
                                      <p:cBhvr>
                                        <p:cTn id="61" dur="500"/>
                                        <p:tgtEl>
                                          <p:spTgt spid="167989"/>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xit" presetSubtype="0" fill="hold" grpId="1" nodeType="clickEffect">
                                  <p:stCondLst>
                                    <p:cond delay="0"/>
                                  </p:stCondLst>
                                  <p:childTnLst>
                                    <p:animEffect transition="out" filter="fade">
                                      <p:cBhvr>
                                        <p:cTn id="65" dur="1000"/>
                                        <p:tgtEl>
                                          <p:spTgt spid="167990"/>
                                        </p:tgtEl>
                                      </p:cBhvr>
                                    </p:animEffect>
                                    <p:set>
                                      <p:cBhvr>
                                        <p:cTn id="66" dur="1" fill="hold">
                                          <p:stCondLst>
                                            <p:cond delay="999"/>
                                          </p:stCondLst>
                                        </p:cTn>
                                        <p:tgtEl>
                                          <p:spTgt spid="167990"/>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10" presetClass="exit" presetSubtype="0" fill="hold" grpId="1" nodeType="clickEffect">
                                  <p:stCondLst>
                                    <p:cond delay="0"/>
                                  </p:stCondLst>
                                  <p:childTnLst>
                                    <p:animEffect transition="out" filter="fade">
                                      <p:cBhvr>
                                        <p:cTn id="70" dur="1000"/>
                                        <p:tgtEl>
                                          <p:spTgt spid="167994"/>
                                        </p:tgtEl>
                                      </p:cBhvr>
                                    </p:animEffect>
                                    <p:set>
                                      <p:cBhvr>
                                        <p:cTn id="71" dur="1" fill="hold">
                                          <p:stCondLst>
                                            <p:cond delay="999"/>
                                          </p:stCondLst>
                                        </p:cTn>
                                        <p:tgtEl>
                                          <p:spTgt spid="167994"/>
                                        </p:tgtEl>
                                        <p:attrNameLst>
                                          <p:attrName>style.visibility</p:attrName>
                                        </p:attrNameLst>
                                      </p:cBhvr>
                                      <p:to>
                                        <p:strVal val="hidden"/>
                                      </p:to>
                                    </p:se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2" nodeType="clickEffect">
                                  <p:stCondLst>
                                    <p:cond delay="0"/>
                                  </p:stCondLst>
                                  <p:childTnLst>
                                    <p:set>
                                      <p:cBhvr>
                                        <p:cTn id="75" dur="1" fill="hold">
                                          <p:stCondLst>
                                            <p:cond delay="0"/>
                                          </p:stCondLst>
                                        </p:cTn>
                                        <p:tgtEl>
                                          <p:spTgt spid="167994"/>
                                        </p:tgtEl>
                                        <p:attrNameLst>
                                          <p:attrName>style.visibility</p:attrName>
                                        </p:attrNameLst>
                                      </p:cBhvr>
                                      <p:to>
                                        <p:strVal val="visible"/>
                                      </p:to>
                                    </p:set>
                                    <p:animEffect transition="in" filter="fade">
                                      <p:cBhvr>
                                        <p:cTn id="76" dur="500"/>
                                        <p:tgtEl>
                                          <p:spTgt spid="167994"/>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xit" presetSubtype="0" fill="hold" grpId="1" nodeType="clickEffect">
                                  <p:stCondLst>
                                    <p:cond delay="0"/>
                                  </p:stCondLst>
                                  <p:childTnLst>
                                    <p:animEffect transition="out" filter="fade">
                                      <p:cBhvr>
                                        <p:cTn id="80" dur="1000"/>
                                        <p:tgtEl>
                                          <p:spTgt spid="167995"/>
                                        </p:tgtEl>
                                      </p:cBhvr>
                                    </p:animEffect>
                                    <p:set>
                                      <p:cBhvr>
                                        <p:cTn id="81" dur="1" fill="hold">
                                          <p:stCondLst>
                                            <p:cond delay="999"/>
                                          </p:stCondLst>
                                        </p:cTn>
                                        <p:tgtEl>
                                          <p:spTgt spid="167995"/>
                                        </p:tgtEl>
                                        <p:attrNameLst>
                                          <p:attrName>style.visibility</p:attrName>
                                        </p:attrNameLst>
                                      </p:cBhvr>
                                      <p:to>
                                        <p:strVal val="hidden"/>
                                      </p:to>
                                    </p:se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2" nodeType="clickEffect">
                                  <p:stCondLst>
                                    <p:cond delay="0"/>
                                  </p:stCondLst>
                                  <p:childTnLst>
                                    <p:set>
                                      <p:cBhvr>
                                        <p:cTn id="85" dur="1" fill="hold">
                                          <p:stCondLst>
                                            <p:cond delay="0"/>
                                          </p:stCondLst>
                                        </p:cTn>
                                        <p:tgtEl>
                                          <p:spTgt spid="167995"/>
                                        </p:tgtEl>
                                        <p:attrNameLst>
                                          <p:attrName>style.visibility</p:attrName>
                                        </p:attrNameLst>
                                      </p:cBhvr>
                                      <p:to>
                                        <p:strVal val="visible"/>
                                      </p:to>
                                    </p:set>
                                    <p:animEffect transition="in" filter="fade">
                                      <p:cBhvr>
                                        <p:cTn id="86" dur="500"/>
                                        <p:tgtEl>
                                          <p:spTgt spid="167995"/>
                                        </p:tgtEl>
                                      </p:cBhvr>
                                    </p:animEffect>
                                  </p:childTnLst>
                                </p:cTn>
                              </p:par>
                              <p:par>
                                <p:cTn id="87" presetID="10" presetClass="entr" presetSubtype="0" fill="hold" grpId="2" nodeType="withEffect">
                                  <p:stCondLst>
                                    <p:cond delay="0"/>
                                  </p:stCondLst>
                                  <p:childTnLst>
                                    <p:set>
                                      <p:cBhvr>
                                        <p:cTn id="88" dur="1" fill="hold">
                                          <p:stCondLst>
                                            <p:cond delay="0"/>
                                          </p:stCondLst>
                                        </p:cTn>
                                        <p:tgtEl>
                                          <p:spTgt spid="167990"/>
                                        </p:tgtEl>
                                        <p:attrNameLst>
                                          <p:attrName>style.visibility</p:attrName>
                                        </p:attrNameLst>
                                      </p:cBhvr>
                                      <p:to>
                                        <p:strVal val="visible"/>
                                      </p:to>
                                    </p:set>
                                    <p:animEffect transition="in" filter="fade">
                                      <p:cBhvr>
                                        <p:cTn id="89" dur="500"/>
                                        <p:tgtEl>
                                          <p:spTgt spid="167990"/>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xit" presetSubtype="0" fill="hold" grpId="1" nodeType="clickEffect">
                                  <p:stCondLst>
                                    <p:cond delay="0"/>
                                  </p:stCondLst>
                                  <p:childTnLst>
                                    <p:animEffect transition="out" filter="fade">
                                      <p:cBhvr>
                                        <p:cTn id="93" dur="1000"/>
                                        <p:tgtEl>
                                          <p:spTgt spid="167991"/>
                                        </p:tgtEl>
                                      </p:cBhvr>
                                    </p:animEffect>
                                    <p:set>
                                      <p:cBhvr>
                                        <p:cTn id="94" dur="1" fill="hold">
                                          <p:stCondLst>
                                            <p:cond delay="999"/>
                                          </p:stCondLst>
                                        </p:cTn>
                                        <p:tgtEl>
                                          <p:spTgt spid="16799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988" grpId="0" animBg="1"/>
      <p:bldP spid="167988" grpId="1" animBg="1"/>
      <p:bldP spid="167989" grpId="0" animBg="1"/>
      <p:bldP spid="167989" grpId="1" animBg="1"/>
      <p:bldP spid="167989" grpId="2" animBg="1"/>
      <p:bldP spid="167990" grpId="0" animBg="1"/>
      <p:bldP spid="167990" grpId="1" animBg="1"/>
      <p:bldP spid="167990" grpId="2" animBg="1"/>
      <p:bldP spid="167991" grpId="0" animBg="1"/>
      <p:bldP spid="167991" grpId="1" animBg="1"/>
      <p:bldP spid="167992" grpId="0" animBg="1"/>
      <p:bldP spid="167992" grpId="1" animBg="1"/>
      <p:bldP spid="167992" grpId="2" animBg="1"/>
      <p:bldP spid="167993" grpId="0" animBg="1"/>
      <p:bldP spid="167993" grpId="1" animBg="1"/>
      <p:bldP spid="167993" grpId="2" animBg="1"/>
      <p:bldP spid="167994" grpId="0" animBg="1"/>
      <p:bldP spid="167994" grpId="1" animBg="1"/>
      <p:bldP spid="167994" grpId="2" animBg="1"/>
      <p:bldP spid="167995" grpId="0" animBg="1"/>
      <p:bldP spid="167995" grpId="1" animBg="1"/>
      <p:bldP spid="167995" grpId="2"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6"/>
          <p:cNvSpPr>
            <a:spLocks noGrp="1"/>
          </p:cNvSpPr>
          <p:nvPr>
            <p:ph type="sldNum" sz="quarter" idx="12"/>
          </p:nvPr>
        </p:nvSpPr>
        <p:spPr>
          <a:xfrm>
            <a:off x="8077200" y="6248400"/>
            <a:ext cx="1905000" cy="457200"/>
          </a:xfrm>
        </p:spPr>
        <p:txBody>
          <a:bodyPr/>
          <a:lstStyle/>
          <a:p>
            <a:pPr>
              <a:defRPr/>
            </a:pPr>
            <a:fld id="{5FA5F9C4-E849-4C58-BE59-1A9E4BEA695F}" type="slidenum">
              <a:rPr lang="fa-IR" sz="1400"/>
              <a:pPr>
                <a:defRPr/>
              </a:pPr>
              <a:t>28</a:t>
            </a:fld>
            <a:endParaRPr lang="en-US" sz="1400"/>
          </a:p>
        </p:txBody>
      </p:sp>
      <p:sp>
        <p:nvSpPr>
          <p:cNvPr id="4101" name="Text Box 2"/>
          <p:cNvSpPr txBox="1">
            <a:spLocks noChangeArrowheads="1"/>
          </p:cNvSpPr>
          <p:nvPr/>
        </p:nvSpPr>
        <p:spPr bwMode="auto">
          <a:xfrm>
            <a:off x="1919289" y="990600"/>
            <a:ext cx="7316787" cy="762000"/>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pPr algn="r" rtl="1"/>
            <a:r>
              <a:rPr lang="fa-IR" sz="4400">
                <a:latin typeface="Times New Roman" pitchFamily="18" charset="0"/>
                <a:cs typeface="Homa" pitchFamily="2" charset="-78"/>
              </a:rPr>
              <a:t>حل مسئله با جستجو</a:t>
            </a:r>
            <a:endParaRPr lang="en-US" sz="2400">
              <a:latin typeface="Times New Roman" pitchFamily="18" charset="0"/>
              <a:cs typeface="Homa" pitchFamily="2" charset="-78"/>
            </a:endParaRPr>
          </a:p>
        </p:txBody>
      </p:sp>
      <p:sp>
        <p:nvSpPr>
          <p:cNvPr id="4102" name="Text Box 3"/>
          <p:cNvSpPr txBox="1">
            <a:spLocks noChangeArrowheads="1"/>
          </p:cNvSpPr>
          <p:nvPr/>
        </p:nvSpPr>
        <p:spPr bwMode="auto">
          <a:xfrm>
            <a:off x="2208213" y="2595564"/>
            <a:ext cx="7632700" cy="3894137"/>
          </a:xfrm>
          <a:prstGeom prst="rect">
            <a:avLst/>
          </a:prstGeom>
          <a:noFill/>
          <a:ln w="9525">
            <a:noFill/>
            <a:miter lim="800000"/>
            <a:headEnd/>
            <a:tailEnd/>
          </a:ln>
        </p:spPr>
        <p:txBody>
          <a:bodyPr>
            <a:spAutoFit/>
          </a:bodyPr>
          <a:lstStyle/>
          <a:p>
            <a:pPr algn="r" rtl="1" eaLnBrk="0" hangingPunct="0"/>
            <a:r>
              <a:rPr lang="ar-SA" sz="3600" dirty="0">
                <a:solidFill>
                  <a:schemeClr val="accent2"/>
                </a:solidFill>
                <a:cs typeface="Homa" pitchFamily="2" charset="-78"/>
              </a:rPr>
              <a:t>کامل بودن:</a:t>
            </a:r>
            <a:r>
              <a:rPr lang="fa-IR" sz="3600" dirty="0">
                <a:solidFill>
                  <a:schemeClr val="accent2"/>
                </a:solidFill>
                <a:cs typeface="Homa" pitchFamily="2" charset="-78"/>
              </a:rPr>
              <a:t> </a:t>
            </a:r>
            <a:r>
              <a:rPr lang="fa-IR" sz="3200" dirty="0">
                <a:solidFill>
                  <a:srgbClr val="CC3300"/>
                </a:solidFill>
                <a:cs typeface="Homa" pitchFamily="2" charset="-78"/>
              </a:rPr>
              <a:t>خير</a:t>
            </a:r>
            <a:endParaRPr lang="en-US" sz="3200" dirty="0">
              <a:solidFill>
                <a:srgbClr val="CC3300"/>
              </a:solidFill>
              <a:cs typeface="Homa" pitchFamily="2" charset="-78"/>
            </a:endParaRPr>
          </a:p>
          <a:p>
            <a:pPr algn="r" rtl="1" eaLnBrk="0" hangingPunct="0"/>
            <a:r>
              <a:rPr lang="fa-IR" sz="2400" dirty="0">
                <a:solidFill>
                  <a:srgbClr val="CC3300"/>
                </a:solidFill>
                <a:cs typeface="Homa" pitchFamily="2" charset="-78"/>
              </a:rPr>
              <a:t>	اگر زير درخت چپ عمق نامحدود داشت و فاقد هر گونه راه حل باشد، جستجو هرگز خاتمه نمي يابد.</a:t>
            </a:r>
            <a:endParaRPr lang="el-GR" sz="2400" dirty="0">
              <a:solidFill>
                <a:srgbClr val="CC3300"/>
              </a:solidFill>
              <a:cs typeface="Homa" pitchFamily="2" charset="-78"/>
            </a:endParaRPr>
          </a:p>
          <a:p>
            <a:pPr algn="r" rtl="1" eaLnBrk="0" hangingPunct="0">
              <a:spcBef>
                <a:spcPct val="30000"/>
              </a:spcBef>
            </a:pPr>
            <a:r>
              <a:rPr lang="ar-SA" sz="3600" dirty="0">
                <a:solidFill>
                  <a:schemeClr val="accent2"/>
                </a:solidFill>
                <a:cs typeface="Homa" pitchFamily="2" charset="-78"/>
              </a:rPr>
              <a:t>بهينگی:</a:t>
            </a:r>
            <a:r>
              <a:rPr lang="ar-SA" sz="3200" dirty="0">
                <a:solidFill>
                  <a:schemeClr val="accent2"/>
                </a:solidFill>
                <a:cs typeface="Homa" pitchFamily="2" charset="-78"/>
              </a:rPr>
              <a:t> </a:t>
            </a:r>
            <a:r>
              <a:rPr lang="fa-IR" sz="3200" dirty="0">
                <a:solidFill>
                  <a:srgbClr val="CC3300"/>
                </a:solidFill>
                <a:cs typeface="Homa" pitchFamily="2" charset="-78"/>
              </a:rPr>
              <a:t>خير</a:t>
            </a:r>
            <a:r>
              <a:rPr lang="ar-SA" sz="4000" dirty="0">
                <a:solidFill>
                  <a:schemeClr val="accent2"/>
                </a:solidFill>
                <a:cs typeface="Homa" pitchFamily="2" charset="-78"/>
              </a:rPr>
              <a:t> </a:t>
            </a:r>
            <a:endParaRPr lang="ar-SA" sz="3200" dirty="0">
              <a:solidFill>
                <a:srgbClr val="CC3300"/>
              </a:solidFill>
              <a:cs typeface="Homa" pitchFamily="2" charset="-78"/>
            </a:endParaRPr>
          </a:p>
          <a:p>
            <a:pPr algn="r" rtl="1" eaLnBrk="0" hangingPunct="0">
              <a:spcBef>
                <a:spcPct val="30000"/>
              </a:spcBef>
            </a:pPr>
            <a:r>
              <a:rPr lang="ar-SA" sz="3600" dirty="0">
                <a:solidFill>
                  <a:schemeClr val="accent2"/>
                </a:solidFill>
                <a:cs typeface="Homa" pitchFamily="2" charset="-78"/>
              </a:rPr>
              <a:t>پيچيدگي زماني:</a:t>
            </a:r>
            <a:endParaRPr lang="ar-SA" sz="2000" dirty="0">
              <a:solidFill>
                <a:srgbClr val="CC3300"/>
              </a:solidFill>
              <a:cs typeface="Times New Roman" pitchFamily="18" charset="0"/>
            </a:endParaRPr>
          </a:p>
          <a:p>
            <a:pPr algn="r" rtl="1" eaLnBrk="0" hangingPunct="0">
              <a:spcBef>
                <a:spcPct val="35000"/>
              </a:spcBef>
            </a:pPr>
            <a:r>
              <a:rPr lang="ar-SA" sz="3600" dirty="0">
                <a:solidFill>
                  <a:schemeClr val="accent2"/>
                </a:solidFill>
                <a:cs typeface="Homa" pitchFamily="2" charset="-78"/>
              </a:rPr>
              <a:t>پيچيدگی فضا:</a:t>
            </a:r>
            <a:endParaRPr lang="ar-SA" sz="2000" dirty="0">
              <a:solidFill>
                <a:srgbClr val="CC3300"/>
              </a:solidFill>
              <a:cs typeface="Times New Roman" pitchFamily="18" charset="0"/>
            </a:endParaRPr>
          </a:p>
          <a:p>
            <a:pPr eaLnBrk="0" hangingPunct="0"/>
            <a:endParaRPr lang="en-US" dirty="0">
              <a:cs typeface="Times New Roman" pitchFamily="18" charset="0"/>
            </a:endParaRPr>
          </a:p>
        </p:txBody>
      </p:sp>
      <p:sp>
        <p:nvSpPr>
          <p:cNvPr id="4103" name="Text Box 4"/>
          <p:cNvSpPr txBox="1">
            <a:spLocks noChangeArrowheads="1"/>
          </p:cNvSpPr>
          <p:nvPr/>
        </p:nvSpPr>
        <p:spPr bwMode="auto">
          <a:xfrm>
            <a:off x="1847851" y="1874838"/>
            <a:ext cx="7993063" cy="762000"/>
          </a:xfrm>
          <a:prstGeom prst="rect">
            <a:avLst/>
          </a:prstGeom>
          <a:noFill/>
          <a:ln w="9525">
            <a:noFill/>
            <a:miter lim="800000"/>
            <a:headEnd/>
            <a:tailEnd/>
          </a:ln>
        </p:spPr>
        <p:txBody>
          <a:bodyPr>
            <a:spAutoFit/>
          </a:bodyPr>
          <a:lstStyle/>
          <a:p>
            <a:pPr algn="ctr" rtl="1" eaLnBrk="0" hangingPunct="0">
              <a:spcBef>
                <a:spcPct val="50000"/>
              </a:spcBef>
            </a:pPr>
            <a:r>
              <a:rPr lang="fa-IR" sz="4400">
                <a:solidFill>
                  <a:schemeClr val="accent2"/>
                </a:solidFill>
                <a:cs typeface="Lotus" pitchFamily="2" charset="-78"/>
              </a:rPr>
              <a:t>جستجوی عمقی</a:t>
            </a:r>
            <a:endParaRPr lang="en-US" sz="4400">
              <a:solidFill>
                <a:schemeClr val="accent2"/>
              </a:solidFill>
              <a:cs typeface="Lotus" pitchFamily="2" charset="-78"/>
            </a:endParaRPr>
          </a:p>
        </p:txBody>
      </p:sp>
      <p:graphicFrame>
        <p:nvGraphicFramePr>
          <p:cNvPr id="4098" name="Object 5"/>
          <p:cNvGraphicFramePr>
            <a:graphicFrameLocks noGrp="1" noChangeAspect="1"/>
          </p:cNvGraphicFramePr>
          <p:nvPr>
            <p:ph sz="half" idx="4294967295"/>
          </p:nvPr>
        </p:nvGraphicFramePr>
        <p:xfrm>
          <a:off x="4611688" y="4633914"/>
          <a:ext cx="1708150" cy="942975"/>
        </p:xfrm>
        <a:graphic>
          <a:graphicData uri="http://schemas.openxmlformats.org/presentationml/2006/ole">
            <mc:AlternateContent xmlns:mc="http://schemas.openxmlformats.org/markup-compatibility/2006">
              <mc:Choice xmlns:v="urn:schemas-microsoft-com:vml" Requires="v">
                <p:oleObj spid="_x0000_s3096" name="Equation" r:id="rId3" imgW="419040" imgH="228600" progId="Equation.3">
                  <p:embed/>
                </p:oleObj>
              </mc:Choice>
              <mc:Fallback>
                <p:oleObj name="Equation" r:id="rId3" imgW="419040" imgH="228600" progId="Equation.3">
                  <p:embed/>
                  <p:pic>
                    <p:nvPicPr>
                      <p:cNvPr id="4098"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11688" y="4633914"/>
                        <a:ext cx="1708150" cy="942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99" name="Object 6"/>
          <p:cNvGraphicFramePr>
            <a:graphicFrameLocks noGrp="1" noChangeAspect="1"/>
          </p:cNvGraphicFramePr>
          <p:nvPr>
            <p:ph sz="half" idx="4294967295"/>
          </p:nvPr>
        </p:nvGraphicFramePr>
        <p:xfrm>
          <a:off x="4727576" y="5535613"/>
          <a:ext cx="1584325" cy="723900"/>
        </p:xfrm>
        <a:graphic>
          <a:graphicData uri="http://schemas.openxmlformats.org/presentationml/2006/ole">
            <mc:AlternateContent xmlns:mc="http://schemas.openxmlformats.org/markup-compatibility/2006">
              <mc:Choice xmlns:v="urn:schemas-microsoft-com:vml" Requires="v">
                <p:oleObj spid="_x0000_s3097" name="Equation" r:id="rId5" imgW="444240" imgH="203040" progId="Equation.3">
                  <p:embed/>
                </p:oleObj>
              </mc:Choice>
              <mc:Fallback>
                <p:oleObj name="Equation" r:id="rId5" imgW="444240" imgH="203040" progId="Equation.3">
                  <p:embed/>
                  <p:pic>
                    <p:nvPicPr>
                      <p:cNvPr id="4099"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27576" y="5535613"/>
                        <a:ext cx="1584325" cy="723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mc:AlternateContent xmlns:mc="http://schemas.openxmlformats.org/markup-compatibility/2006" xmlns:p14="http://schemas.microsoft.com/office/powerpoint/2010/main">
        <mc:Choice Requires="p14">
          <p:contentPart p14:bwMode="auto" r:id="rId7">
            <p14:nvContentPartPr>
              <p14:cNvPr id="23" name="Ink 22">
                <a:extLst>
                  <a:ext uri="{FF2B5EF4-FFF2-40B4-BE49-F238E27FC236}">
                    <a16:creationId xmlns:a16="http://schemas.microsoft.com/office/drawing/2014/main" id="{5EE0026A-13BA-4270-A3E4-F72BB9161EC2}"/>
                  </a:ext>
                </a:extLst>
              </p14:cNvPr>
              <p14:cNvContentPartPr/>
              <p14:nvPr/>
            </p14:nvContentPartPr>
            <p14:xfrm>
              <a:off x="2983844" y="273295"/>
              <a:ext cx="619920" cy="412560"/>
            </p14:xfrm>
          </p:contentPart>
        </mc:Choice>
        <mc:Fallback xmlns="">
          <p:pic>
            <p:nvPicPr>
              <p:cNvPr id="23" name="Ink 22">
                <a:extLst>
                  <a:ext uri="{FF2B5EF4-FFF2-40B4-BE49-F238E27FC236}">
                    <a16:creationId xmlns:a16="http://schemas.microsoft.com/office/drawing/2014/main" id="{5EE0026A-13BA-4270-A3E4-F72BB9161EC2}"/>
                  </a:ext>
                </a:extLst>
              </p:cNvPr>
              <p:cNvPicPr/>
              <p:nvPr/>
            </p:nvPicPr>
            <p:blipFill>
              <a:blip r:embed="rId8"/>
              <a:stretch>
                <a:fillRect/>
              </a:stretch>
            </p:blipFill>
            <p:spPr>
              <a:xfrm>
                <a:off x="2965844" y="255295"/>
                <a:ext cx="655560" cy="4482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42" name="Ink 41">
                <a:extLst>
                  <a:ext uri="{FF2B5EF4-FFF2-40B4-BE49-F238E27FC236}">
                    <a16:creationId xmlns:a16="http://schemas.microsoft.com/office/drawing/2014/main" id="{514C1BAD-FAA7-434F-9C34-F635C4ECBB64}"/>
                  </a:ext>
                </a:extLst>
              </p14:cNvPr>
              <p14:cNvContentPartPr/>
              <p14:nvPr/>
            </p14:nvContentPartPr>
            <p14:xfrm>
              <a:off x="1381124" y="3940255"/>
              <a:ext cx="4390920" cy="798840"/>
            </p14:xfrm>
          </p:contentPart>
        </mc:Choice>
        <mc:Fallback xmlns="">
          <p:pic>
            <p:nvPicPr>
              <p:cNvPr id="42" name="Ink 41">
                <a:extLst>
                  <a:ext uri="{FF2B5EF4-FFF2-40B4-BE49-F238E27FC236}">
                    <a16:creationId xmlns:a16="http://schemas.microsoft.com/office/drawing/2014/main" id="{514C1BAD-FAA7-434F-9C34-F635C4ECBB64}"/>
                  </a:ext>
                </a:extLst>
              </p:cNvPr>
              <p:cNvPicPr/>
              <p:nvPr/>
            </p:nvPicPr>
            <p:blipFill>
              <a:blip r:embed="rId10"/>
              <a:stretch>
                <a:fillRect/>
              </a:stretch>
            </p:blipFill>
            <p:spPr>
              <a:xfrm>
                <a:off x="1363124" y="3922255"/>
                <a:ext cx="4426560" cy="8344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59" name="Ink 58">
                <a:extLst>
                  <a:ext uri="{FF2B5EF4-FFF2-40B4-BE49-F238E27FC236}">
                    <a16:creationId xmlns:a16="http://schemas.microsoft.com/office/drawing/2014/main" id="{C7054E8A-E8A4-497E-B167-4B109276A038}"/>
                  </a:ext>
                </a:extLst>
              </p14:cNvPr>
              <p14:cNvContentPartPr/>
              <p14:nvPr/>
            </p14:nvContentPartPr>
            <p14:xfrm>
              <a:off x="1326764" y="5044735"/>
              <a:ext cx="4291560" cy="476280"/>
            </p14:xfrm>
          </p:contentPart>
        </mc:Choice>
        <mc:Fallback xmlns="">
          <p:pic>
            <p:nvPicPr>
              <p:cNvPr id="59" name="Ink 58">
                <a:extLst>
                  <a:ext uri="{FF2B5EF4-FFF2-40B4-BE49-F238E27FC236}">
                    <a16:creationId xmlns:a16="http://schemas.microsoft.com/office/drawing/2014/main" id="{C7054E8A-E8A4-497E-B167-4B109276A038}"/>
                  </a:ext>
                </a:extLst>
              </p:cNvPr>
              <p:cNvPicPr/>
              <p:nvPr/>
            </p:nvPicPr>
            <p:blipFill>
              <a:blip r:embed="rId12"/>
              <a:stretch>
                <a:fillRect/>
              </a:stretch>
            </p:blipFill>
            <p:spPr>
              <a:xfrm>
                <a:off x="1308764" y="5026735"/>
                <a:ext cx="4327200" cy="511920"/>
              </a:xfrm>
              <a:prstGeom prst="rect">
                <a:avLst/>
              </a:prstGeom>
            </p:spPr>
          </p:pic>
        </mc:Fallback>
      </mc:AlternateContent>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53" name="Ink 52">
                <a:extLst>
                  <a:ext uri="{FF2B5EF4-FFF2-40B4-BE49-F238E27FC236}">
                    <a16:creationId xmlns:a16="http://schemas.microsoft.com/office/drawing/2014/main" id="{DADDFC8C-ABB0-4032-8017-3EF436DD662D}"/>
                  </a:ext>
                </a:extLst>
              </p14:cNvPr>
              <p14:cNvContentPartPr/>
              <p14:nvPr/>
            </p14:nvContentPartPr>
            <p14:xfrm>
              <a:off x="1485164" y="155935"/>
              <a:ext cx="6060960" cy="5563440"/>
            </p14:xfrm>
          </p:contentPart>
        </mc:Choice>
        <mc:Fallback xmlns="">
          <p:pic>
            <p:nvPicPr>
              <p:cNvPr id="53" name="Ink 52">
                <a:extLst>
                  <a:ext uri="{FF2B5EF4-FFF2-40B4-BE49-F238E27FC236}">
                    <a16:creationId xmlns:a16="http://schemas.microsoft.com/office/drawing/2014/main" id="{DADDFC8C-ABB0-4032-8017-3EF436DD662D}"/>
                  </a:ext>
                </a:extLst>
              </p:cNvPr>
              <p:cNvPicPr/>
              <p:nvPr/>
            </p:nvPicPr>
            <p:blipFill>
              <a:blip r:embed="rId3"/>
              <a:stretch>
                <a:fillRect/>
              </a:stretch>
            </p:blipFill>
            <p:spPr>
              <a:xfrm>
                <a:off x="1467164" y="137935"/>
                <a:ext cx="6096600" cy="559908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62" name="Ink 61">
                <a:extLst>
                  <a:ext uri="{FF2B5EF4-FFF2-40B4-BE49-F238E27FC236}">
                    <a16:creationId xmlns:a16="http://schemas.microsoft.com/office/drawing/2014/main" id="{2683A48A-4D11-4E38-A622-26485996D606}"/>
                  </a:ext>
                </a:extLst>
              </p14:cNvPr>
              <p14:cNvContentPartPr/>
              <p14:nvPr/>
            </p14:nvContentPartPr>
            <p14:xfrm>
              <a:off x="877124" y="516295"/>
              <a:ext cx="4956480" cy="4714920"/>
            </p14:xfrm>
          </p:contentPart>
        </mc:Choice>
        <mc:Fallback xmlns="">
          <p:pic>
            <p:nvPicPr>
              <p:cNvPr id="62" name="Ink 61">
                <a:extLst>
                  <a:ext uri="{FF2B5EF4-FFF2-40B4-BE49-F238E27FC236}">
                    <a16:creationId xmlns:a16="http://schemas.microsoft.com/office/drawing/2014/main" id="{2683A48A-4D11-4E38-A622-26485996D606}"/>
                  </a:ext>
                </a:extLst>
              </p:cNvPr>
              <p:cNvPicPr/>
              <p:nvPr/>
            </p:nvPicPr>
            <p:blipFill>
              <a:blip r:embed="rId5"/>
              <a:stretch>
                <a:fillRect/>
              </a:stretch>
            </p:blipFill>
            <p:spPr>
              <a:xfrm>
                <a:off x="859124" y="498295"/>
                <a:ext cx="4992120" cy="47505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3" name="Ink 82">
                <a:extLst>
                  <a:ext uri="{FF2B5EF4-FFF2-40B4-BE49-F238E27FC236}">
                    <a16:creationId xmlns:a16="http://schemas.microsoft.com/office/drawing/2014/main" id="{10BB34C8-3175-49CC-9E1D-0CE9F1D3F118}"/>
                  </a:ext>
                </a:extLst>
              </p14:cNvPr>
              <p14:cNvContentPartPr/>
              <p14:nvPr/>
            </p14:nvContentPartPr>
            <p14:xfrm>
              <a:off x="8089724" y="2288935"/>
              <a:ext cx="3323160" cy="3427560"/>
            </p14:xfrm>
          </p:contentPart>
        </mc:Choice>
        <mc:Fallback xmlns="">
          <p:pic>
            <p:nvPicPr>
              <p:cNvPr id="83" name="Ink 82">
                <a:extLst>
                  <a:ext uri="{FF2B5EF4-FFF2-40B4-BE49-F238E27FC236}">
                    <a16:creationId xmlns:a16="http://schemas.microsoft.com/office/drawing/2014/main" id="{10BB34C8-3175-49CC-9E1D-0CE9F1D3F118}"/>
                  </a:ext>
                </a:extLst>
              </p:cNvPr>
              <p:cNvPicPr/>
              <p:nvPr/>
            </p:nvPicPr>
            <p:blipFill>
              <a:blip r:embed="rId7"/>
              <a:stretch>
                <a:fillRect/>
              </a:stretch>
            </p:blipFill>
            <p:spPr>
              <a:xfrm>
                <a:off x="8071724" y="2270935"/>
                <a:ext cx="3358800" cy="34632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4" name="Ink 93">
                <a:extLst>
                  <a:ext uri="{FF2B5EF4-FFF2-40B4-BE49-F238E27FC236}">
                    <a16:creationId xmlns:a16="http://schemas.microsoft.com/office/drawing/2014/main" id="{DBE321AA-0545-4ED2-A9D6-F0895216D65C}"/>
                  </a:ext>
                </a:extLst>
              </p14:cNvPr>
              <p14:cNvContentPartPr/>
              <p14:nvPr/>
            </p14:nvContentPartPr>
            <p14:xfrm>
              <a:off x="9029324" y="397135"/>
              <a:ext cx="2628360" cy="939240"/>
            </p14:xfrm>
          </p:contentPart>
        </mc:Choice>
        <mc:Fallback xmlns="">
          <p:pic>
            <p:nvPicPr>
              <p:cNvPr id="94" name="Ink 93">
                <a:extLst>
                  <a:ext uri="{FF2B5EF4-FFF2-40B4-BE49-F238E27FC236}">
                    <a16:creationId xmlns:a16="http://schemas.microsoft.com/office/drawing/2014/main" id="{DBE321AA-0545-4ED2-A9D6-F0895216D65C}"/>
                  </a:ext>
                </a:extLst>
              </p:cNvPr>
              <p:cNvPicPr/>
              <p:nvPr/>
            </p:nvPicPr>
            <p:blipFill>
              <a:blip r:embed="rId9"/>
              <a:stretch>
                <a:fillRect/>
              </a:stretch>
            </p:blipFill>
            <p:spPr>
              <a:xfrm>
                <a:off x="9011324" y="379135"/>
                <a:ext cx="2664000" cy="9748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5" name="Ink 94">
                <a:extLst>
                  <a:ext uri="{FF2B5EF4-FFF2-40B4-BE49-F238E27FC236}">
                    <a16:creationId xmlns:a16="http://schemas.microsoft.com/office/drawing/2014/main" id="{3C2A4000-5905-42D6-8ACD-49EF36545411}"/>
                  </a:ext>
                </a:extLst>
              </p14:cNvPr>
              <p14:cNvContentPartPr/>
              <p14:nvPr/>
            </p14:nvContentPartPr>
            <p14:xfrm>
              <a:off x="10193204" y="2432575"/>
              <a:ext cx="47520" cy="255600"/>
            </p14:xfrm>
          </p:contentPart>
        </mc:Choice>
        <mc:Fallback xmlns="">
          <p:pic>
            <p:nvPicPr>
              <p:cNvPr id="95" name="Ink 94">
                <a:extLst>
                  <a:ext uri="{FF2B5EF4-FFF2-40B4-BE49-F238E27FC236}">
                    <a16:creationId xmlns:a16="http://schemas.microsoft.com/office/drawing/2014/main" id="{3C2A4000-5905-42D6-8ACD-49EF36545411}"/>
                  </a:ext>
                </a:extLst>
              </p:cNvPr>
              <p:cNvPicPr/>
              <p:nvPr/>
            </p:nvPicPr>
            <p:blipFill>
              <a:blip r:embed="rId11"/>
              <a:stretch>
                <a:fillRect/>
              </a:stretch>
            </p:blipFill>
            <p:spPr>
              <a:xfrm>
                <a:off x="10175204" y="2414575"/>
                <a:ext cx="83160" cy="2912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01" name="Ink 100">
                <a:extLst>
                  <a:ext uri="{FF2B5EF4-FFF2-40B4-BE49-F238E27FC236}">
                    <a16:creationId xmlns:a16="http://schemas.microsoft.com/office/drawing/2014/main" id="{51D0A236-8B06-4076-8B67-F678915C8C49}"/>
                  </a:ext>
                </a:extLst>
              </p14:cNvPr>
              <p14:cNvContentPartPr/>
              <p14:nvPr/>
            </p14:nvContentPartPr>
            <p14:xfrm>
              <a:off x="9416324" y="1565335"/>
              <a:ext cx="265680" cy="363240"/>
            </p14:xfrm>
          </p:contentPart>
        </mc:Choice>
        <mc:Fallback xmlns="">
          <p:pic>
            <p:nvPicPr>
              <p:cNvPr id="101" name="Ink 100">
                <a:extLst>
                  <a:ext uri="{FF2B5EF4-FFF2-40B4-BE49-F238E27FC236}">
                    <a16:creationId xmlns:a16="http://schemas.microsoft.com/office/drawing/2014/main" id="{51D0A236-8B06-4076-8B67-F678915C8C49}"/>
                  </a:ext>
                </a:extLst>
              </p:cNvPr>
              <p:cNvPicPr/>
              <p:nvPr/>
            </p:nvPicPr>
            <p:blipFill>
              <a:blip r:embed="rId13"/>
              <a:stretch>
                <a:fillRect/>
              </a:stretch>
            </p:blipFill>
            <p:spPr>
              <a:xfrm>
                <a:off x="9398324" y="1547335"/>
                <a:ext cx="301320" cy="3988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02" name="Ink 101">
                <a:extLst>
                  <a:ext uri="{FF2B5EF4-FFF2-40B4-BE49-F238E27FC236}">
                    <a16:creationId xmlns:a16="http://schemas.microsoft.com/office/drawing/2014/main" id="{AA084137-9CDB-40AC-AB3B-A48367DC2E01}"/>
                  </a:ext>
                </a:extLst>
              </p14:cNvPr>
              <p14:cNvContentPartPr/>
              <p14:nvPr/>
            </p14:nvContentPartPr>
            <p14:xfrm>
              <a:off x="7745924" y="5018095"/>
              <a:ext cx="313560" cy="237240"/>
            </p14:xfrm>
          </p:contentPart>
        </mc:Choice>
        <mc:Fallback xmlns="">
          <p:pic>
            <p:nvPicPr>
              <p:cNvPr id="102" name="Ink 101">
                <a:extLst>
                  <a:ext uri="{FF2B5EF4-FFF2-40B4-BE49-F238E27FC236}">
                    <a16:creationId xmlns:a16="http://schemas.microsoft.com/office/drawing/2014/main" id="{AA084137-9CDB-40AC-AB3B-A48367DC2E01}"/>
                  </a:ext>
                </a:extLst>
              </p:cNvPr>
              <p:cNvPicPr/>
              <p:nvPr/>
            </p:nvPicPr>
            <p:blipFill>
              <a:blip r:embed="rId15"/>
              <a:stretch>
                <a:fillRect/>
              </a:stretch>
            </p:blipFill>
            <p:spPr>
              <a:xfrm>
                <a:off x="7727924" y="5000095"/>
                <a:ext cx="349200" cy="2728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19" name="Ink 118">
                <a:extLst>
                  <a:ext uri="{FF2B5EF4-FFF2-40B4-BE49-F238E27FC236}">
                    <a16:creationId xmlns:a16="http://schemas.microsoft.com/office/drawing/2014/main" id="{B2DD81BD-FE5B-484F-9C38-B88B2A86B85B}"/>
                  </a:ext>
                </a:extLst>
              </p14:cNvPr>
              <p14:cNvContentPartPr/>
              <p14:nvPr/>
            </p14:nvContentPartPr>
            <p14:xfrm>
              <a:off x="4633724" y="2183815"/>
              <a:ext cx="5536080" cy="3827520"/>
            </p14:xfrm>
          </p:contentPart>
        </mc:Choice>
        <mc:Fallback xmlns="">
          <p:pic>
            <p:nvPicPr>
              <p:cNvPr id="119" name="Ink 118">
                <a:extLst>
                  <a:ext uri="{FF2B5EF4-FFF2-40B4-BE49-F238E27FC236}">
                    <a16:creationId xmlns:a16="http://schemas.microsoft.com/office/drawing/2014/main" id="{B2DD81BD-FE5B-484F-9C38-B88B2A86B85B}"/>
                  </a:ext>
                </a:extLst>
              </p:cNvPr>
              <p:cNvPicPr/>
              <p:nvPr/>
            </p:nvPicPr>
            <p:blipFill>
              <a:blip r:embed="rId17"/>
              <a:stretch>
                <a:fillRect/>
              </a:stretch>
            </p:blipFill>
            <p:spPr>
              <a:xfrm>
                <a:off x="4615724" y="2165815"/>
                <a:ext cx="5571720" cy="3863160"/>
              </a:xfrm>
              <a:prstGeom prst="rect">
                <a:avLst/>
              </a:prstGeom>
            </p:spPr>
          </p:pic>
        </mc:Fallback>
      </mc:AlternateContent>
    </p:spTree>
    <p:extLst>
      <p:ext uri="{BB962C8B-B14F-4D97-AF65-F5344CB8AC3E}">
        <p14:creationId xmlns:p14="http://schemas.microsoft.com/office/powerpoint/2010/main" val="4016479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2BD58A-7905-4A83-8BEC-1F68BF6CB309}"/>
              </a:ext>
            </a:extLst>
          </p:cNvPr>
          <p:cNvPicPr>
            <a:picLocks noChangeAspect="1"/>
          </p:cNvPicPr>
          <p:nvPr/>
        </p:nvPicPr>
        <p:blipFill>
          <a:blip r:embed="rId2"/>
          <a:stretch>
            <a:fillRect/>
          </a:stretch>
        </p:blipFill>
        <p:spPr>
          <a:xfrm>
            <a:off x="796637" y="1096673"/>
            <a:ext cx="9342476" cy="3987945"/>
          </a:xfrm>
          <a:prstGeom prst="rect">
            <a:avLst/>
          </a:prstGeom>
        </p:spPr>
      </p:pic>
    </p:spTree>
    <p:extLst>
      <p:ext uri="{BB962C8B-B14F-4D97-AF65-F5344CB8AC3E}">
        <p14:creationId xmlns:p14="http://schemas.microsoft.com/office/powerpoint/2010/main" val="411551342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2438400" y="0"/>
            <a:ext cx="7696200" cy="838200"/>
          </a:xfrm>
        </p:spPr>
        <p:txBody>
          <a:bodyPr/>
          <a:lstStyle/>
          <a:p>
            <a:r>
              <a:rPr lang="es-MX" altLang="en-US"/>
              <a:t>Depth-first search</a:t>
            </a:r>
            <a:endParaRPr lang="en-US" altLang="es-MX"/>
          </a:p>
        </p:txBody>
      </p:sp>
      <p:sp>
        <p:nvSpPr>
          <p:cNvPr id="52227" name="Oval 3"/>
          <p:cNvSpPr>
            <a:spLocks noChangeArrowheads="1"/>
          </p:cNvSpPr>
          <p:nvPr/>
        </p:nvSpPr>
        <p:spPr bwMode="auto">
          <a:xfrm>
            <a:off x="5872163" y="1071563"/>
            <a:ext cx="368300" cy="368300"/>
          </a:xfrm>
          <a:prstGeom prst="ellipse">
            <a:avLst/>
          </a:prstGeom>
          <a:noFill/>
          <a:ln w="12700">
            <a:solidFill>
              <a:schemeClr val="tx1"/>
            </a:solidFill>
            <a:round/>
            <a:headEnd/>
            <a:tailEnd/>
          </a:ln>
        </p:spPr>
        <p:txBody>
          <a:bodyPr wrap="none" anchor="ctr"/>
          <a:lstStyle/>
          <a:p>
            <a:endParaRPr lang="fa-IR"/>
          </a:p>
        </p:txBody>
      </p:sp>
      <p:sp>
        <p:nvSpPr>
          <p:cNvPr id="52228" name="Oval 4"/>
          <p:cNvSpPr>
            <a:spLocks noChangeArrowheads="1"/>
          </p:cNvSpPr>
          <p:nvPr/>
        </p:nvSpPr>
        <p:spPr bwMode="auto">
          <a:xfrm>
            <a:off x="4500563" y="1757363"/>
            <a:ext cx="368300" cy="368300"/>
          </a:xfrm>
          <a:prstGeom prst="ellipse">
            <a:avLst/>
          </a:prstGeom>
          <a:noFill/>
          <a:ln w="12700">
            <a:solidFill>
              <a:schemeClr val="tx1"/>
            </a:solidFill>
            <a:round/>
            <a:headEnd/>
            <a:tailEnd/>
          </a:ln>
        </p:spPr>
        <p:txBody>
          <a:bodyPr wrap="none" anchor="ctr"/>
          <a:lstStyle/>
          <a:p>
            <a:endParaRPr lang="fa-IR"/>
          </a:p>
        </p:txBody>
      </p:sp>
      <p:sp>
        <p:nvSpPr>
          <p:cNvPr id="52229" name="Oval 5"/>
          <p:cNvSpPr>
            <a:spLocks noChangeArrowheads="1"/>
          </p:cNvSpPr>
          <p:nvPr/>
        </p:nvSpPr>
        <p:spPr bwMode="auto">
          <a:xfrm>
            <a:off x="3738563" y="2595563"/>
            <a:ext cx="368300" cy="368300"/>
          </a:xfrm>
          <a:prstGeom prst="ellipse">
            <a:avLst/>
          </a:prstGeom>
          <a:noFill/>
          <a:ln w="12700">
            <a:solidFill>
              <a:schemeClr val="tx1"/>
            </a:solidFill>
            <a:round/>
            <a:headEnd/>
            <a:tailEnd/>
          </a:ln>
        </p:spPr>
        <p:txBody>
          <a:bodyPr wrap="none" anchor="ctr"/>
          <a:lstStyle/>
          <a:p>
            <a:endParaRPr lang="fa-IR"/>
          </a:p>
        </p:txBody>
      </p:sp>
      <p:sp>
        <p:nvSpPr>
          <p:cNvPr id="52230" name="Oval 6"/>
          <p:cNvSpPr>
            <a:spLocks noChangeArrowheads="1"/>
          </p:cNvSpPr>
          <p:nvPr/>
        </p:nvSpPr>
        <p:spPr bwMode="auto">
          <a:xfrm>
            <a:off x="7015163" y="1757363"/>
            <a:ext cx="368300" cy="368300"/>
          </a:xfrm>
          <a:prstGeom prst="ellipse">
            <a:avLst/>
          </a:prstGeom>
          <a:noFill/>
          <a:ln w="12700">
            <a:solidFill>
              <a:schemeClr val="tx1"/>
            </a:solidFill>
            <a:round/>
            <a:headEnd/>
            <a:tailEnd/>
          </a:ln>
        </p:spPr>
        <p:txBody>
          <a:bodyPr wrap="none" anchor="ctr"/>
          <a:lstStyle/>
          <a:p>
            <a:endParaRPr lang="fa-IR"/>
          </a:p>
        </p:txBody>
      </p:sp>
      <p:sp>
        <p:nvSpPr>
          <p:cNvPr id="52231" name="Oval 7"/>
          <p:cNvSpPr>
            <a:spLocks noChangeArrowheads="1"/>
          </p:cNvSpPr>
          <p:nvPr/>
        </p:nvSpPr>
        <p:spPr bwMode="auto">
          <a:xfrm>
            <a:off x="4957763" y="2595563"/>
            <a:ext cx="368300" cy="368300"/>
          </a:xfrm>
          <a:prstGeom prst="ellipse">
            <a:avLst/>
          </a:prstGeom>
          <a:noFill/>
          <a:ln w="12700">
            <a:solidFill>
              <a:schemeClr val="tx1"/>
            </a:solidFill>
            <a:round/>
            <a:headEnd/>
            <a:tailEnd/>
          </a:ln>
        </p:spPr>
        <p:txBody>
          <a:bodyPr wrap="none" anchor="ctr"/>
          <a:lstStyle/>
          <a:p>
            <a:endParaRPr lang="fa-IR"/>
          </a:p>
        </p:txBody>
      </p:sp>
      <p:sp>
        <p:nvSpPr>
          <p:cNvPr id="52232" name="Oval 8"/>
          <p:cNvSpPr>
            <a:spLocks noChangeArrowheads="1"/>
          </p:cNvSpPr>
          <p:nvPr/>
        </p:nvSpPr>
        <p:spPr bwMode="auto">
          <a:xfrm>
            <a:off x="7853363" y="2595563"/>
            <a:ext cx="368300" cy="368300"/>
          </a:xfrm>
          <a:prstGeom prst="ellipse">
            <a:avLst/>
          </a:prstGeom>
          <a:noFill/>
          <a:ln w="12700">
            <a:solidFill>
              <a:schemeClr val="tx1"/>
            </a:solidFill>
            <a:round/>
            <a:headEnd/>
            <a:tailEnd/>
          </a:ln>
        </p:spPr>
        <p:txBody>
          <a:bodyPr wrap="none" anchor="ctr"/>
          <a:lstStyle/>
          <a:p>
            <a:endParaRPr lang="fa-IR"/>
          </a:p>
        </p:txBody>
      </p:sp>
      <p:sp>
        <p:nvSpPr>
          <p:cNvPr id="52233" name="Oval 9"/>
          <p:cNvSpPr>
            <a:spLocks noChangeArrowheads="1"/>
          </p:cNvSpPr>
          <p:nvPr/>
        </p:nvSpPr>
        <p:spPr bwMode="auto">
          <a:xfrm>
            <a:off x="6176963" y="2595563"/>
            <a:ext cx="368300" cy="368300"/>
          </a:xfrm>
          <a:prstGeom prst="ellipse">
            <a:avLst/>
          </a:prstGeom>
          <a:noFill/>
          <a:ln w="12700">
            <a:solidFill>
              <a:schemeClr val="tx1"/>
            </a:solidFill>
            <a:round/>
            <a:headEnd/>
            <a:tailEnd/>
          </a:ln>
        </p:spPr>
        <p:txBody>
          <a:bodyPr wrap="none" anchor="ctr"/>
          <a:lstStyle/>
          <a:p>
            <a:endParaRPr lang="fa-IR"/>
          </a:p>
        </p:txBody>
      </p:sp>
      <p:sp>
        <p:nvSpPr>
          <p:cNvPr id="52234" name="Oval 10"/>
          <p:cNvSpPr>
            <a:spLocks noChangeArrowheads="1"/>
          </p:cNvSpPr>
          <p:nvPr/>
        </p:nvSpPr>
        <p:spPr bwMode="auto">
          <a:xfrm>
            <a:off x="3509963" y="3509963"/>
            <a:ext cx="368300" cy="368300"/>
          </a:xfrm>
          <a:prstGeom prst="ellipse">
            <a:avLst/>
          </a:prstGeom>
          <a:noFill/>
          <a:ln w="12700">
            <a:solidFill>
              <a:schemeClr val="tx1"/>
            </a:solidFill>
            <a:round/>
            <a:headEnd/>
            <a:tailEnd/>
          </a:ln>
        </p:spPr>
        <p:txBody>
          <a:bodyPr wrap="none" anchor="ctr"/>
          <a:lstStyle/>
          <a:p>
            <a:endParaRPr lang="fa-IR"/>
          </a:p>
        </p:txBody>
      </p:sp>
      <p:sp>
        <p:nvSpPr>
          <p:cNvPr id="52235" name="Oval 11"/>
          <p:cNvSpPr>
            <a:spLocks noChangeArrowheads="1"/>
          </p:cNvSpPr>
          <p:nvPr/>
        </p:nvSpPr>
        <p:spPr bwMode="auto">
          <a:xfrm>
            <a:off x="5338763" y="3509963"/>
            <a:ext cx="368300" cy="368300"/>
          </a:xfrm>
          <a:prstGeom prst="ellipse">
            <a:avLst/>
          </a:prstGeom>
          <a:noFill/>
          <a:ln w="12700">
            <a:solidFill>
              <a:schemeClr val="tx1"/>
            </a:solidFill>
            <a:round/>
            <a:headEnd/>
            <a:tailEnd/>
          </a:ln>
        </p:spPr>
        <p:txBody>
          <a:bodyPr wrap="none" anchor="ctr"/>
          <a:lstStyle/>
          <a:p>
            <a:endParaRPr lang="fa-IR"/>
          </a:p>
        </p:txBody>
      </p:sp>
      <p:sp>
        <p:nvSpPr>
          <p:cNvPr id="52236" name="Oval 12"/>
          <p:cNvSpPr>
            <a:spLocks noChangeArrowheads="1"/>
          </p:cNvSpPr>
          <p:nvPr/>
        </p:nvSpPr>
        <p:spPr bwMode="auto">
          <a:xfrm>
            <a:off x="4271963" y="3509963"/>
            <a:ext cx="368300" cy="368300"/>
          </a:xfrm>
          <a:prstGeom prst="ellipse">
            <a:avLst/>
          </a:prstGeom>
          <a:noFill/>
          <a:ln w="12700">
            <a:solidFill>
              <a:schemeClr val="tx1"/>
            </a:solidFill>
            <a:round/>
            <a:headEnd/>
            <a:tailEnd/>
          </a:ln>
        </p:spPr>
        <p:txBody>
          <a:bodyPr wrap="none" anchor="ctr"/>
          <a:lstStyle/>
          <a:p>
            <a:endParaRPr lang="fa-IR"/>
          </a:p>
        </p:txBody>
      </p:sp>
      <p:sp>
        <p:nvSpPr>
          <p:cNvPr id="52237" name="Oval 13"/>
          <p:cNvSpPr>
            <a:spLocks noChangeArrowheads="1"/>
          </p:cNvSpPr>
          <p:nvPr/>
        </p:nvSpPr>
        <p:spPr bwMode="auto">
          <a:xfrm>
            <a:off x="6253163" y="3509963"/>
            <a:ext cx="368300" cy="368300"/>
          </a:xfrm>
          <a:prstGeom prst="ellipse">
            <a:avLst/>
          </a:prstGeom>
          <a:noFill/>
          <a:ln w="12700">
            <a:solidFill>
              <a:schemeClr val="tx1"/>
            </a:solidFill>
            <a:round/>
            <a:headEnd/>
            <a:tailEnd/>
          </a:ln>
        </p:spPr>
        <p:txBody>
          <a:bodyPr wrap="none" anchor="ctr"/>
          <a:lstStyle/>
          <a:p>
            <a:endParaRPr lang="fa-IR"/>
          </a:p>
        </p:txBody>
      </p:sp>
      <p:sp>
        <p:nvSpPr>
          <p:cNvPr id="52238" name="Oval 14"/>
          <p:cNvSpPr>
            <a:spLocks noChangeArrowheads="1"/>
          </p:cNvSpPr>
          <p:nvPr/>
        </p:nvSpPr>
        <p:spPr bwMode="auto">
          <a:xfrm>
            <a:off x="8081963" y="3509963"/>
            <a:ext cx="368300" cy="368300"/>
          </a:xfrm>
          <a:prstGeom prst="ellipse">
            <a:avLst/>
          </a:prstGeom>
          <a:noFill/>
          <a:ln w="12700">
            <a:solidFill>
              <a:schemeClr val="tx1"/>
            </a:solidFill>
            <a:round/>
            <a:headEnd/>
            <a:tailEnd/>
          </a:ln>
        </p:spPr>
        <p:txBody>
          <a:bodyPr wrap="none" anchor="ctr"/>
          <a:lstStyle/>
          <a:p>
            <a:endParaRPr lang="fa-IR"/>
          </a:p>
        </p:txBody>
      </p:sp>
      <p:sp>
        <p:nvSpPr>
          <p:cNvPr id="52239" name="Oval 15"/>
          <p:cNvSpPr>
            <a:spLocks noChangeArrowheads="1"/>
          </p:cNvSpPr>
          <p:nvPr/>
        </p:nvSpPr>
        <p:spPr bwMode="auto">
          <a:xfrm>
            <a:off x="7091363" y="3509963"/>
            <a:ext cx="368300" cy="368300"/>
          </a:xfrm>
          <a:prstGeom prst="ellipse">
            <a:avLst/>
          </a:prstGeom>
          <a:noFill/>
          <a:ln w="12700">
            <a:solidFill>
              <a:schemeClr val="tx1"/>
            </a:solidFill>
            <a:round/>
            <a:headEnd/>
            <a:tailEnd/>
          </a:ln>
        </p:spPr>
        <p:txBody>
          <a:bodyPr wrap="none" anchor="ctr"/>
          <a:lstStyle/>
          <a:p>
            <a:endParaRPr lang="fa-IR"/>
          </a:p>
        </p:txBody>
      </p:sp>
      <p:sp>
        <p:nvSpPr>
          <p:cNvPr id="52240" name="Oval 16"/>
          <p:cNvSpPr>
            <a:spLocks noChangeArrowheads="1"/>
          </p:cNvSpPr>
          <p:nvPr/>
        </p:nvSpPr>
        <p:spPr bwMode="auto">
          <a:xfrm>
            <a:off x="4119563" y="4652963"/>
            <a:ext cx="368300" cy="368300"/>
          </a:xfrm>
          <a:prstGeom prst="ellipse">
            <a:avLst/>
          </a:prstGeom>
          <a:noFill/>
          <a:ln w="12700">
            <a:solidFill>
              <a:schemeClr val="tx1"/>
            </a:solidFill>
            <a:round/>
            <a:headEnd/>
            <a:tailEnd/>
          </a:ln>
        </p:spPr>
        <p:txBody>
          <a:bodyPr wrap="none" anchor="ctr"/>
          <a:lstStyle/>
          <a:p>
            <a:endParaRPr lang="fa-IR"/>
          </a:p>
        </p:txBody>
      </p:sp>
      <p:sp>
        <p:nvSpPr>
          <p:cNvPr id="52241" name="Oval 17"/>
          <p:cNvSpPr>
            <a:spLocks noChangeArrowheads="1"/>
          </p:cNvSpPr>
          <p:nvPr/>
        </p:nvSpPr>
        <p:spPr bwMode="auto">
          <a:xfrm>
            <a:off x="3509963" y="4652963"/>
            <a:ext cx="368300" cy="368300"/>
          </a:xfrm>
          <a:prstGeom prst="ellipse">
            <a:avLst/>
          </a:prstGeom>
          <a:noFill/>
          <a:ln w="12700">
            <a:solidFill>
              <a:schemeClr val="tx1"/>
            </a:solidFill>
            <a:round/>
            <a:headEnd/>
            <a:tailEnd/>
          </a:ln>
        </p:spPr>
        <p:txBody>
          <a:bodyPr wrap="none" anchor="ctr"/>
          <a:lstStyle/>
          <a:p>
            <a:endParaRPr lang="fa-IR"/>
          </a:p>
        </p:txBody>
      </p:sp>
      <p:sp>
        <p:nvSpPr>
          <p:cNvPr id="52242" name="Oval 18"/>
          <p:cNvSpPr>
            <a:spLocks noChangeArrowheads="1"/>
          </p:cNvSpPr>
          <p:nvPr/>
        </p:nvSpPr>
        <p:spPr bwMode="auto">
          <a:xfrm>
            <a:off x="4805363" y="4652963"/>
            <a:ext cx="368300" cy="368300"/>
          </a:xfrm>
          <a:prstGeom prst="ellipse">
            <a:avLst/>
          </a:prstGeom>
          <a:noFill/>
          <a:ln w="12700">
            <a:solidFill>
              <a:schemeClr val="tx1"/>
            </a:solidFill>
            <a:round/>
            <a:headEnd/>
            <a:tailEnd/>
          </a:ln>
        </p:spPr>
        <p:txBody>
          <a:bodyPr wrap="none" anchor="ctr"/>
          <a:lstStyle/>
          <a:p>
            <a:endParaRPr lang="fa-IR"/>
          </a:p>
        </p:txBody>
      </p:sp>
      <p:sp>
        <p:nvSpPr>
          <p:cNvPr id="52243" name="Oval 19"/>
          <p:cNvSpPr>
            <a:spLocks noChangeArrowheads="1"/>
          </p:cNvSpPr>
          <p:nvPr/>
        </p:nvSpPr>
        <p:spPr bwMode="auto">
          <a:xfrm>
            <a:off x="5414963" y="4652963"/>
            <a:ext cx="368300" cy="368300"/>
          </a:xfrm>
          <a:prstGeom prst="ellipse">
            <a:avLst/>
          </a:prstGeom>
          <a:noFill/>
          <a:ln w="12700">
            <a:solidFill>
              <a:schemeClr val="tx1"/>
            </a:solidFill>
            <a:round/>
            <a:headEnd/>
            <a:tailEnd/>
          </a:ln>
        </p:spPr>
        <p:txBody>
          <a:bodyPr wrap="none" anchor="ctr"/>
          <a:lstStyle/>
          <a:p>
            <a:endParaRPr lang="fa-IR"/>
          </a:p>
        </p:txBody>
      </p:sp>
      <p:sp>
        <p:nvSpPr>
          <p:cNvPr id="52244" name="Oval 20"/>
          <p:cNvSpPr>
            <a:spLocks noChangeArrowheads="1"/>
          </p:cNvSpPr>
          <p:nvPr/>
        </p:nvSpPr>
        <p:spPr bwMode="auto">
          <a:xfrm>
            <a:off x="6634163" y="4652963"/>
            <a:ext cx="368300" cy="368300"/>
          </a:xfrm>
          <a:prstGeom prst="ellipse">
            <a:avLst/>
          </a:prstGeom>
          <a:noFill/>
          <a:ln w="12700">
            <a:solidFill>
              <a:schemeClr val="tx1"/>
            </a:solidFill>
            <a:round/>
            <a:headEnd/>
            <a:tailEnd/>
          </a:ln>
        </p:spPr>
        <p:txBody>
          <a:bodyPr wrap="none" anchor="ctr"/>
          <a:lstStyle/>
          <a:p>
            <a:endParaRPr lang="fa-IR"/>
          </a:p>
        </p:txBody>
      </p:sp>
      <p:sp>
        <p:nvSpPr>
          <p:cNvPr id="52245" name="Oval 21"/>
          <p:cNvSpPr>
            <a:spLocks noChangeArrowheads="1"/>
          </p:cNvSpPr>
          <p:nvPr/>
        </p:nvSpPr>
        <p:spPr bwMode="auto">
          <a:xfrm>
            <a:off x="6024563" y="4652963"/>
            <a:ext cx="368300" cy="368300"/>
          </a:xfrm>
          <a:prstGeom prst="ellipse">
            <a:avLst/>
          </a:prstGeom>
          <a:noFill/>
          <a:ln w="12700">
            <a:solidFill>
              <a:schemeClr val="tx1"/>
            </a:solidFill>
            <a:round/>
            <a:headEnd/>
            <a:tailEnd/>
          </a:ln>
        </p:spPr>
        <p:txBody>
          <a:bodyPr wrap="none" anchor="ctr"/>
          <a:lstStyle/>
          <a:p>
            <a:endParaRPr lang="fa-IR"/>
          </a:p>
        </p:txBody>
      </p:sp>
      <p:sp>
        <p:nvSpPr>
          <p:cNvPr id="52246" name="Oval 22"/>
          <p:cNvSpPr>
            <a:spLocks noChangeArrowheads="1"/>
          </p:cNvSpPr>
          <p:nvPr/>
        </p:nvSpPr>
        <p:spPr bwMode="auto">
          <a:xfrm>
            <a:off x="7243763" y="4652963"/>
            <a:ext cx="368300" cy="368300"/>
          </a:xfrm>
          <a:prstGeom prst="ellipse">
            <a:avLst/>
          </a:prstGeom>
          <a:noFill/>
          <a:ln w="12700">
            <a:solidFill>
              <a:schemeClr val="tx1"/>
            </a:solidFill>
            <a:round/>
            <a:headEnd/>
            <a:tailEnd/>
          </a:ln>
        </p:spPr>
        <p:txBody>
          <a:bodyPr wrap="none" anchor="ctr"/>
          <a:lstStyle/>
          <a:p>
            <a:endParaRPr lang="fa-IR"/>
          </a:p>
        </p:txBody>
      </p:sp>
      <p:sp>
        <p:nvSpPr>
          <p:cNvPr id="52247" name="Oval 23"/>
          <p:cNvSpPr>
            <a:spLocks noChangeArrowheads="1"/>
          </p:cNvSpPr>
          <p:nvPr/>
        </p:nvSpPr>
        <p:spPr bwMode="auto">
          <a:xfrm>
            <a:off x="7853363" y="4652963"/>
            <a:ext cx="368300" cy="368300"/>
          </a:xfrm>
          <a:prstGeom prst="ellipse">
            <a:avLst/>
          </a:prstGeom>
          <a:noFill/>
          <a:ln w="12700">
            <a:solidFill>
              <a:schemeClr val="tx1"/>
            </a:solidFill>
            <a:round/>
            <a:headEnd/>
            <a:tailEnd/>
          </a:ln>
        </p:spPr>
        <p:txBody>
          <a:bodyPr wrap="none" anchor="ctr"/>
          <a:lstStyle/>
          <a:p>
            <a:endParaRPr lang="fa-IR"/>
          </a:p>
        </p:txBody>
      </p:sp>
      <p:sp>
        <p:nvSpPr>
          <p:cNvPr id="52248" name="Oval 24"/>
          <p:cNvSpPr>
            <a:spLocks noChangeArrowheads="1"/>
          </p:cNvSpPr>
          <p:nvPr/>
        </p:nvSpPr>
        <p:spPr bwMode="auto">
          <a:xfrm>
            <a:off x="8462963" y="4652963"/>
            <a:ext cx="368300" cy="368300"/>
          </a:xfrm>
          <a:prstGeom prst="ellipse">
            <a:avLst/>
          </a:prstGeom>
          <a:noFill/>
          <a:ln w="12700">
            <a:solidFill>
              <a:schemeClr val="tx1"/>
            </a:solidFill>
            <a:round/>
            <a:headEnd/>
            <a:tailEnd/>
          </a:ln>
        </p:spPr>
        <p:txBody>
          <a:bodyPr wrap="none" anchor="ctr"/>
          <a:lstStyle/>
          <a:p>
            <a:endParaRPr lang="fa-IR"/>
          </a:p>
        </p:txBody>
      </p:sp>
      <p:sp>
        <p:nvSpPr>
          <p:cNvPr id="52249" name="Oval 25"/>
          <p:cNvSpPr>
            <a:spLocks noChangeArrowheads="1"/>
          </p:cNvSpPr>
          <p:nvPr/>
        </p:nvSpPr>
        <p:spPr bwMode="auto">
          <a:xfrm>
            <a:off x="4119563" y="5567363"/>
            <a:ext cx="368300" cy="368300"/>
          </a:xfrm>
          <a:prstGeom prst="ellipse">
            <a:avLst/>
          </a:prstGeom>
          <a:noFill/>
          <a:ln w="12700">
            <a:solidFill>
              <a:schemeClr val="tx1"/>
            </a:solidFill>
            <a:round/>
            <a:headEnd/>
            <a:tailEnd/>
          </a:ln>
        </p:spPr>
        <p:txBody>
          <a:bodyPr wrap="none" anchor="ctr"/>
          <a:lstStyle/>
          <a:p>
            <a:endParaRPr lang="fa-IR"/>
          </a:p>
        </p:txBody>
      </p:sp>
      <p:sp>
        <p:nvSpPr>
          <p:cNvPr id="52250" name="Oval 26"/>
          <p:cNvSpPr>
            <a:spLocks noChangeArrowheads="1"/>
          </p:cNvSpPr>
          <p:nvPr/>
        </p:nvSpPr>
        <p:spPr bwMode="auto">
          <a:xfrm>
            <a:off x="4805363" y="5567363"/>
            <a:ext cx="368300" cy="368300"/>
          </a:xfrm>
          <a:prstGeom prst="ellipse">
            <a:avLst/>
          </a:prstGeom>
          <a:noFill/>
          <a:ln w="12700">
            <a:solidFill>
              <a:schemeClr val="tx1"/>
            </a:solidFill>
            <a:round/>
            <a:headEnd/>
            <a:tailEnd/>
          </a:ln>
        </p:spPr>
        <p:txBody>
          <a:bodyPr wrap="none" anchor="ctr"/>
          <a:lstStyle/>
          <a:p>
            <a:endParaRPr lang="fa-IR"/>
          </a:p>
        </p:txBody>
      </p:sp>
      <p:sp>
        <p:nvSpPr>
          <p:cNvPr id="52251" name="Oval 27"/>
          <p:cNvSpPr>
            <a:spLocks noChangeArrowheads="1"/>
          </p:cNvSpPr>
          <p:nvPr/>
        </p:nvSpPr>
        <p:spPr bwMode="auto">
          <a:xfrm>
            <a:off x="5414963" y="5567363"/>
            <a:ext cx="368300" cy="368300"/>
          </a:xfrm>
          <a:prstGeom prst="ellipse">
            <a:avLst/>
          </a:prstGeom>
          <a:noFill/>
          <a:ln w="12700">
            <a:solidFill>
              <a:schemeClr val="tx1"/>
            </a:solidFill>
            <a:round/>
            <a:headEnd/>
            <a:tailEnd/>
          </a:ln>
        </p:spPr>
        <p:txBody>
          <a:bodyPr wrap="none" anchor="ctr"/>
          <a:lstStyle/>
          <a:p>
            <a:endParaRPr lang="fa-IR"/>
          </a:p>
        </p:txBody>
      </p:sp>
      <p:sp>
        <p:nvSpPr>
          <p:cNvPr id="52252" name="Oval 28"/>
          <p:cNvSpPr>
            <a:spLocks noChangeArrowheads="1"/>
          </p:cNvSpPr>
          <p:nvPr/>
        </p:nvSpPr>
        <p:spPr bwMode="auto">
          <a:xfrm>
            <a:off x="6634163" y="5567363"/>
            <a:ext cx="368300" cy="368300"/>
          </a:xfrm>
          <a:prstGeom prst="ellipse">
            <a:avLst/>
          </a:prstGeom>
          <a:noFill/>
          <a:ln w="12700">
            <a:solidFill>
              <a:schemeClr val="tx1"/>
            </a:solidFill>
            <a:round/>
            <a:headEnd/>
            <a:tailEnd/>
          </a:ln>
        </p:spPr>
        <p:txBody>
          <a:bodyPr wrap="none" anchor="ctr"/>
          <a:lstStyle/>
          <a:p>
            <a:endParaRPr lang="fa-IR"/>
          </a:p>
        </p:txBody>
      </p:sp>
      <p:sp>
        <p:nvSpPr>
          <p:cNvPr id="52253" name="Line 29"/>
          <p:cNvSpPr>
            <a:spLocks noChangeShapeType="1"/>
          </p:cNvSpPr>
          <p:nvPr/>
        </p:nvSpPr>
        <p:spPr bwMode="auto">
          <a:xfrm flipH="1">
            <a:off x="4876801" y="1447801"/>
            <a:ext cx="1141413" cy="379413"/>
          </a:xfrm>
          <a:prstGeom prst="line">
            <a:avLst/>
          </a:prstGeom>
          <a:noFill/>
          <a:ln w="12700">
            <a:solidFill>
              <a:schemeClr val="tx1"/>
            </a:solidFill>
            <a:round/>
            <a:headEnd type="none" w="sm" len="sm"/>
            <a:tailEnd type="none" w="sm" len="sm"/>
          </a:ln>
        </p:spPr>
        <p:txBody>
          <a:bodyPr wrap="none" anchor="ctr"/>
          <a:lstStyle/>
          <a:p>
            <a:endParaRPr lang="fa-IR"/>
          </a:p>
        </p:txBody>
      </p:sp>
      <p:sp>
        <p:nvSpPr>
          <p:cNvPr id="52254" name="Line 30"/>
          <p:cNvSpPr>
            <a:spLocks noChangeShapeType="1"/>
          </p:cNvSpPr>
          <p:nvPr/>
        </p:nvSpPr>
        <p:spPr bwMode="auto">
          <a:xfrm>
            <a:off x="6019801" y="1447801"/>
            <a:ext cx="989013" cy="455613"/>
          </a:xfrm>
          <a:prstGeom prst="line">
            <a:avLst/>
          </a:prstGeom>
          <a:noFill/>
          <a:ln w="12700">
            <a:solidFill>
              <a:schemeClr val="tx1"/>
            </a:solidFill>
            <a:round/>
            <a:headEnd type="none" w="sm" len="sm"/>
            <a:tailEnd type="none" w="sm" len="sm"/>
          </a:ln>
        </p:spPr>
        <p:txBody>
          <a:bodyPr wrap="none" anchor="ctr"/>
          <a:lstStyle/>
          <a:p>
            <a:endParaRPr lang="fa-IR"/>
          </a:p>
        </p:txBody>
      </p:sp>
      <p:sp>
        <p:nvSpPr>
          <p:cNvPr id="52255" name="Line 31"/>
          <p:cNvSpPr>
            <a:spLocks noChangeShapeType="1"/>
          </p:cNvSpPr>
          <p:nvPr/>
        </p:nvSpPr>
        <p:spPr bwMode="auto">
          <a:xfrm flipH="1">
            <a:off x="4038601" y="2133601"/>
            <a:ext cx="608013" cy="531813"/>
          </a:xfrm>
          <a:prstGeom prst="line">
            <a:avLst/>
          </a:prstGeom>
          <a:noFill/>
          <a:ln w="12700">
            <a:solidFill>
              <a:schemeClr val="tx1"/>
            </a:solidFill>
            <a:round/>
            <a:headEnd type="none" w="sm" len="sm"/>
            <a:tailEnd type="none" w="sm" len="sm"/>
          </a:ln>
        </p:spPr>
        <p:txBody>
          <a:bodyPr wrap="none" anchor="ctr"/>
          <a:lstStyle/>
          <a:p>
            <a:endParaRPr lang="fa-IR"/>
          </a:p>
        </p:txBody>
      </p:sp>
      <p:sp>
        <p:nvSpPr>
          <p:cNvPr id="52256" name="Line 32"/>
          <p:cNvSpPr>
            <a:spLocks noChangeShapeType="1"/>
          </p:cNvSpPr>
          <p:nvPr/>
        </p:nvSpPr>
        <p:spPr bwMode="auto">
          <a:xfrm>
            <a:off x="4648201" y="2133601"/>
            <a:ext cx="379413" cy="455613"/>
          </a:xfrm>
          <a:prstGeom prst="line">
            <a:avLst/>
          </a:prstGeom>
          <a:noFill/>
          <a:ln w="12700">
            <a:solidFill>
              <a:schemeClr val="tx1"/>
            </a:solidFill>
            <a:round/>
            <a:headEnd type="none" w="sm" len="sm"/>
            <a:tailEnd type="none" w="sm" len="sm"/>
          </a:ln>
        </p:spPr>
        <p:txBody>
          <a:bodyPr wrap="none" anchor="ctr"/>
          <a:lstStyle/>
          <a:p>
            <a:endParaRPr lang="fa-IR"/>
          </a:p>
        </p:txBody>
      </p:sp>
      <p:sp>
        <p:nvSpPr>
          <p:cNvPr id="52257" name="Line 33"/>
          <p:cNvSpPr>
            <a:spLocks noChangeShapeType="1"/>
          </p:cNvSpPr>
          <p:nvPr/>
        </p:nvSpPr>
        <p:spPr bwMode="auto">
          <a:xfrm flipH="1">
            <a:off x="6553201" y="2133601"/>
            <a:ext cx="608013" cy="531813"/>
          </a:xfrm>
          <a:prstGeom prst="line">
            <a:avLst/>
          </a:prstGeom>
          <a:noFill/>
          <a:ln w="12700">
            <a:solidFill>
              <a:schemeClr val="tx1"/>
            </a:solidFill>
            <a:round/>
            <a:headEnd type="none" w="sm" len="sm"/>
            <a:tailEnd type="none" w="sm" len="sm"/>
          </a:ln>
        </p:spPr>
        <p:txBody>
          <a:bodyPr wrap="none" anchor="ctr"/>
          <a:lstStyle/>
          <a:p>
            <a:endParaRPr lang="fa-IR"/>
          </a:p>
        </p:txBody>
      </p:sp>
      <p:sp>
        <p:nvSpPr>
          <p:cNvPr id="52258" name="Line 34"/>
          <p:cNvSpPr>
            <a:spLocks noChangeShapeType="1"/>
          </p:cNvSpPr>
          <p:nvPr/>
        </p:nvSpPr>
        <p:spPr bwMode="auto">
          <a:xfrm>
            <a:off x="7162801" y="2133601"/>
            <a:ext cx="760413" cy="455613"/>
          </a:xfrm>
          <a:prstGeom prst="line">
            <a:avLst/>
          </a:prstGeom>
          <a:noFill/>
          <a:ln w="12700">
            <a:solidFill>
              <a:schemeClr val="tx1"/>
            </a:solidFill>
            <a:round/>
            <a:headEnd type="none" w="sm" len="sm"/>
            <a:tailEnd type="none" w="sm" len="sm"/>
          </a:ln>
        </p:spPr>
        <p:txBody>
          <a:bodyPr wrap="none" anchor="ctr"/>
          <a:lstStyle/>
          <a:p>
            <a:endParaRPr lang="fa-IR"/>
          </a:p>
        </p:txBody>
      </p:sp>
      <p:sp>
        <p:nvSpPr>
          <p:cNvPr id="52259" name="Line 35"/>
          <p:cNvSpPr>
            <a:spLocks noChangeShapeType="1"/>
          </p:cNvSpPr>
          <p:nvPr/>
        </p:nvSpPr>
        <p:spPr bwMode="auto">
          <a:xfrm flipV="1">
            <a:off x="3810001" y="2971801"/>
            <a:ext cx="150813" cy="531813"/>
          </a:xfrm>
          <a:prstGeom prst="line">
            <a:avLst/>
          </a:prstGeom>
          <a:noFill/>
          <a:ln w="12700">
            <a:solidFill>
              <a:schemeClr val="tx1"/>
            </a:solidFill>
            <a:round/>
            <a:headEnd type="none" w="sm" len="sm"/>
            <a:tailEnd type="none" w="sm" len="sm"/>
          </a:ln>
        </p:spPr>
        <p:txBody>
          <a:bodyPr wrap="none" anchor="ctr"/>
          <a:lstStyle/>
          <a:p>
            <a:endParaRPr lang="fa-IR"/>
          </a:p>
        </p:txBody>
      </p:sp>
      <p:sp>
        <p:nvSpPr>
          <p:cNvPr id="52260" name="Line 36"/>
          <p:cNvSpPr>
            <a:spLocks noChangeShapeType="1"/>
          </p:cNvSpPr>
          <p:nvPr/>
        </p:nvSpPr>
        <p:spPr bwMode="auto">
          <a:xfrm>
            <a:off x="3962401" y="2971801"/>
            <a:ext cx="379413" cy="531813"/>
          </a:xfrm>
          <a:prstGeom prst="line">
            <a:avLst/>
          </a:prstGeom>
          <a:noFill/>
          <a:ln w="12700">
            <a:solidFill>
              <a:schemeClr val="tx1"/>
            </a:solidFill>
            <a:round/>
            <a:headEnd type="none" w="sm" len="sm"/>
            <a:tailEnd type="none" w="sm" len="sm"/>
          </a:ln>
        </p:spPr>
        <p:txBody>
          <a:bodyPr wrap="none" anchor="ctr"/>
          <a:lstStyle/>
          <a:p>
            <a:endParaRPr lang="fa-IR"/>
          </a:p>
        </p:txBody>
      </p:sp>
      <p:sp>
        <p:nvSpPr>
          <p:cNvPr id="52261" name="Line 37"/>
          <p:cNvSpPr>
            <a:spLocks noChangeShapeType="1"/>
          </p:cNvSpPr>
          <p:nvPr/>
        </p:nvSpPr>
        <p:spPr bwMode="auto">
          <a:xfrm>
            <a:off x="5181601" y="2971801"/>
            <a:ext cx="303213" cy="531813"/>
          </a:xfrm>
          <a:prstGeom prst="line">
            <a:avLst/>
          </a:prstGeom>
          <a:noFill/>
          <a:ln w="12700">
            <a:solidFill>
              <a:schemeClr val="tx1"/>
            </a:solidFill>
            <a:round/>
            <a:headEnd type="none" w="sm" len="sm"/>
            <a:tailEnd type="none" w="sm" len="sm"/>
          </a:ln>
        </p:spPr>
        <p:txBody>
          <a:bodyPr wrap="none" anchor="ctr"/>
          <a:lstStyle/>
          <a:p>
            <a:endParaRPr lang="fa-IR"/>
          </a:p>
        </p:txBody>
      </p:sp>
      <p:sp>
        <p:nvSpPr>
          <p:cNvPr id="52262" name="Line 38"/>
          <p:cNvSpPr>
            <a:spLocks noChangeShapeType="1"/>
          </p:cNvSpPr>
          <p:nvPr/>
        </p:nvSpPr>
        <p:spPr bwMode="auto">
          <a:xfrm>
            <a:off x="6399213" y="2971801"/>
            <a:ext cx="0" cy="531813"/>
          </a:xfrm>
          <a:prstGeom prst="line">
            <a:avLst/>
          </a:prstGeom>
          <a:noFill/>
          <a:ln w="12700">
            <a:solidFill>
              <a:schemeClr val="tx1"/>
            </a:solidFill>
            <a:round/>
            <a:headEnd type="none" w="sm" len="sm"/>
            <a:tailEnd type="none" w="sm" len="sm"/>
          </a:ln>
        </p:spPr>
        <p:txBody>
          <a:bodyPr wrap="none" anchor="ctr"/>
          <a:lstStyle/>
          <a:p>
            <a:endParaRPr lang="fa-IR"/>
          </a:p>
        </p:txBody>
      </p:sp>
      <p:sp>
        <p:nvSpPr>
          <p:cNvPr id="52263" name="Line 39"/>
          <p:cNvSpPr>
            <a:spLocks noChangeShapeType="1"/>
          </p:cNvSpPr>
          <p:nvPr/>
        </p:nvSpPr>
        <p:spPr bwMode="auto">
          <a:xfrm flipV="1">
            <a:off x="7391401" y="2971801"/>
            <a:ext cx="608013" cy="608013"/>
          </a:xfrm>
          <a:prstGeom prst="line">
            <a:avLst/>
          </a:prstGeom>
          <a:noFill/>
          <a:ln w="12700">
            <a:solidFill>
              <a:schemeClr val="tx1"/>
            </a:solidFill>
            <a:round/>
            <a:headEnd type="none" w="sm" len="sm"/>
            <a:tailEnd type="none" w="sm" len="sm"/>
          </a:ln>
        </p:spPr>
        <p:txBody>
          <a:bodyPr wrap="none" anchor="ctr"/>
          <a:lstStyle/>
          <a:p>
            <a:endParaRPr lang="fa-IR"/>
          </a:p>
        </p:txBody>
      </p:sp>
      <p:sp>
        <p:nvSpPr>
          <p:cNvPr id="52264" name="Line 40"/>
          <p:cNvSpPr>
            <a:spLocks noChangeShapeType="1"/>
          </p:cNvSpPr>
          <p:nvPr/>
        </p:nvSpPr>
        <p:spPr bwMode="auto">
          <a:xfrm>
            <a:off x="8001001" y="2971801"/>
            <a:ext cx="227013" cy="531813"/>
          </a:xfrm>
          <a:prstGeom prst="line">
            <a:avLst/>
          </a:prstGeom>
          <a:noFill/>
          <a:ln w="12700">
            <a:solidFill>
              <a:schemeClr val="tx1"/>
            </a:solidFill>
            <a:round/>
            <a:headEnd type="none" w="sm" len="sm"/>
            <a:tailEnd type="none" w="sm" len="sm"/>
          </a:ln>
        </p:spPr>
        <p:txBody>
          <a:bodyPr wrap="none" anchor="ctr"/>
          <a:lstStyle/>
          <a:p>
            <a:endParaRPr lang="fa-IR"/>
          </a:p>
        </p:txBody>
      </p:sp>
      <p:sp>
        <p:nvSpPr>
          <p:cNvPr id="52265" name="Line 41"/>
          <p:cNvSpPr>
            <a:spLocks noChangeShapeType="1"/>
          </p:cNvSpPr>
          <p:nvPr/>
        </p:nvSpPr>
        <p:spPr bwMode="auto">
          <a:xfrm flipV="1">
            <a:off x="3810001" y="3886201"/>
            <a:ext cx="608013" cy="760413"/>
          </a:xfrm>
          <a:prstGeom prst="line">
            <a:avLst/>
          </a:prstGeom>
          <a:noFill/>
          <a:ln w="12700">
            <a:solidFill>
              <a:schemeClr val="tx1"/>
            </a:solidFill>
            <a:round/>
            <a:headEnd type="none" w="sm" len="sm"/>
            <a:tailEnd type="none" w="sm" len="sm"/>
          </a:ln>
        </p:spPr>
        <p:txBody>
          <a:bodyPr wrap="none" anchor="ctr"/>
          <a:lstStyle/>
          <a:p>
            <a:endParaRPr lang="fa-IR"/>
          </a:p>
        </p:txBody>
      </p:sp>
      <p:sp>
        <p:nvSpPr>
          <p:cNvPr id="52266" name="Line 42"/>
          <p:cNvSpPr>
            <a:spLocks noChangeShapeType="1"/>
          </p:cNvSpPr>
          <p:nvPr/>
        </p:nvSpPr>
        <p:spPr bwMode="auto">
          <a:xfrm flipH="1">
            <a:off x="4343401" y="3886201"/>
            <a:ext cx="74613" cy="760413"/>
          </a:xfrm>
          <a:prstGeom prst="line">
            <a:avLst/>
          </a:prstGeom>
          <a:noFill/>
          <a:ln w="12700">
            <a:solidFill>
              <a:schemeClr val="tx1"/>
            </a:solidFill>
            <a:round/>
            <a:headEnd type="none" w="sm" len="sm"/>
            <a:tailEnd type="none" w="sm" len="sm"/>
          </a:ln>
        </p:spPr>
        <p:txBody>
          <a:bodyPr wrap="none" anchor="ctr"/>
          <a:lstStyle/>
          <a:p>
            <a:endParaRPr lang="fa-IR"/>
          </a:p>
        </p:txBody>
      </p:sp>
      <p:sp>
        <p:nvSpPr>
          <p:cNvPr id="52267" name="Line 43"/>
          <p:cNvSpPr>
            <a:spLocks noChangeShapeType="1"/>
          </p:cNvSpPr>
          <p:nvPr/>
        </p:nvSpPr>
        <p:spPr bwMode="auto">
          <a:xfrm flipV="1">
            <a:off x="5029201" y="3886201"/>
            <a:ext cx="455613" cy="760413"/>
          </a:xfrm>
          <a:prstGeom prst="line">
            <a:avLst/>
          </a:prstGeom>
          <a:noFill/>
          <a:ln w="12700">
            <a:solidFill>
              <a:schemeClr val="tx1"/>
            </a:solidFill>
            <a:round/>
            <a:headEnd type="none" w="sm" len="sm"/>
            <a:tailEnd type="none" w="sm" len="sm"/>
          </a:ln>
        </p:spPr>
        <p:txBody>
          <a:bodyPr wrap="none" anchor="ctr"/>
          <a:lstStyle/>
          <a:p>
            <a:endParaRPr lang="fa-IR"/>
          </a:p>
        </p:txBody>
      </p:sp>
      <p:sp>
        <p:nvSpPr>
          <p:cNvPr id="52268" name="Line 44"/>
          <p:cNvSpPr>
            <a:spLocks noChangeShapeType="1"/>
          </p:cNvSpPr>
          <p:nvPr/>
        </p:nvSpPr>
        <p:spPr bwMode="auto">
          <a:xfrm>
            <a:off x="5486401" y="3886201"/>
            <a:ext cx="74613" cy="760413"/>
          </a:xfrm>
          <a:prstGeom prst="line">
            <a:avLst/>
          </a:prstGeom>
          <a:noFill/>
          <a:ln w="12700">
            <a:solidFill>
              <a:schemeClr val="tx1"/>
            </a:solidFill>
            <a:round/>
            <a:headEnd type="none" w="sm" len="sm"/>
            <a:tailEnd type="none" w="sm" len="sm"/>
          </a:ln>
        </p:spPr>
        <p:txBody>
          <a:bodyPr wrap="none" anchor="ctr"/>
          <a:lstStyle/>
          <a:p>
            <a:endParaRPr lang="fa-IR"/>
          </a:p>
        </p:txBody>
      </p:sp>
      <p:sp>
        <p:nvSpPr>
          <p:cNvPr id="52269" name="Line 45"/>
          <p:cNvSpPr>
            <a:spLocks noChangeShapeType="1"/>
          </p:cNvSpPr>
          <p:nvPr/>
        </p:nvSpPr>
        <p:spPr bwMode="auto">
          <a:xfrm flipV="1">
            <a:off x="6248401" y="3886201"/>
            <a:ext cx="227013" cy="760413"/>
          </a:xfrm>
          <a:prstGeom prst="line">
            <a:avLst/>
          </a:prstGeom>
          <a:noFill/>
          <a:ln w="12700">
            <a:solidFill>
              <a:schemeClr val="tx1"/>
            </a:solidFill>
            <a:round/>
            <a:headEnd type="none" w="sm" len="sm"/>
            <a:tailEnd type="none" w="sm" len="sm"/>
          </a:ln>
        </p:spPr>
        <p:txBody>
          <a:bodyPr wrap="none" anchor="ctr"/>
          <a:lstStyle/>
          <a:p>
            <a:endParaRPr lang="fa-IR"/>
          </a:p>
        </p:txBody>
      </p:sp>
      <p:sp>
        <p:nvSpPr>
          <p:cNvPr id="52270" name="Line 46"/>
          <p:cNvSpPr>
            <a:spLocks noChangeShapeType="1"/>
          </p:cNvSpPr>
          <p:nvPr/>
        </p:nvSpPr>
        <p:spPr bwMode="auto">
          <a:xfrm>
            <a:off x="6477001" y="3886201"/>
            <a:ext cx="303213" cy="760413"/>
          </a:xfrm>
          <a:prstGeom prst="line">
            <a:avLst/>
          </a:prstGeom>
          <a:noFill/>
          <a:ln w="12700">
            <a:solidFill>
              <a:schemeClr val="tx1"/>
            </a:solidFill>
            <a:round/>
            <a:headEnd type="none" w="sm" len="sm"/>
            <a:tailEnd type="none" w="sm" len="sm"/>
          </a:ln>
        </p:spPr>
        <p:txBody>
          <a:bodyPr wrap="none" anchor="ctr"/>
          <a:lstStyle/>
          <a:p>
            <a:endParaRPr lang="fa-IR"/>
          </a:p>
        </p:txBody>
      </p:sp>
      <p:sp>
        <p:nvSpPr>
          <p:cNvPr id="52271" name="Line 47"/>
          <p:cNvSpPr>
            <a:spLocks noChangeShapeType="1"/>
          </p:cNvSpPr>
          <p:nvPr/>
        </p:nvSpPr>
        <p:spPr bwMode="auto">
          <a:xfrm flipH="1" flipV="1">
            <a:off x="7315201" y="3886201"/>
            <a:ext cx="74613" cy="760413"/>
          </a:xfrm>
          <a:prstGeom prst="line">
            <a:avLst/>
          </a:prstGeom>
          <a:noFill/>
          <a:ln w="12700">
            <a:solidFill>
              <a:schemeClr val="tx1"/>
            </a:solidFill>
            <a:round/>
            <a:headEnd type="none" w="sm" len="sm"/>
            <a:tailEnd type="none" w="sm" len="sm"/>
          </a:ln>
        </p:spPr>
        <p:txBody>
          <a:bodyPr wrap="none" anchor="ctr"/>
          <a:lstStyle/>
          <a:p>
            <a:endParaRPr lang="fa-IR"/>
          </a:p>
        </p:txBody>
      </p:sp>
      <p:sp>
        <p:nvSpPr>
          <p:cNvPr id="52272" name="Line 48"/>
          <p:cNvSpPr>
            <a:spLocks noChangeShapeType="1"/>
          </p:cNvSpPr>
          <p:nvPr/>
        </p:nvSpPr>
        <p:spPr bwMode="auto">
          <a:xfrm>
            <a:off x="7315201" y="3886201"/>
            <a:ext cx="684213" cy="760413"/>
          </a:xfrm>
          <a:prstGeom prst="line">
            <a:avLst/>
          </a:prstGeom>
          <a:noFill/>
          <a:ln w="12700">
            <a:solidFill>
              <a:schemeClr val="tx1"/>
            </a:solidFill>
            <a:round/>
            <a:headEnd type="none" w="sm" len="sm"/>
            <a:tailEnd type="none" w="sm" len="sm"/>
          </a:ln>
        </p:spPr>
        <p:txBody>
          <a:bodyPr wrap="none" anchor="ctr"/>
          <a:lstStyle/>
          <a:p>
            <a:endParaRPr lang="fa-IR"/>
          </a:p>
        </p:txBody>
      </p:sp>
      <p:sp>
        <p:nvSpPr>
          <p:cNvPr id="52273" name="Line 49"/>
          <p:cNvSpPr>
            <a:spLocks noChangeShapeType="1"/>
          </p:cNvSpPr>
          <p:nvPr/>
        </p:nvSpPr>
        <p:spPr bwMode="auto">
          <a:xfrm flipH="1" flipV="1">
            <a:off x="8305801" y="3886201"/>
            <a:ext cx="303213" cy="760413"/>
          </a:xfrm>
          <a:prstGeom prst="line">
            <a:avLst/>
          </a:prstGeom>
          <a:noFill/>
          <a:ln w="12700">
            <a:solidFill>
              <a:schemeClr val="tx1"/>
            </a:solidFill>
            <a:round/>
            <a:headEnd type="none" w="sm" len="sm"/>
            <a:tailEnd type="none" w="sm" len="sm"/>
          </a:ln>
        </p:spPr>
        <p:txBody>
          <a:bodyPr wrap="none" anchor="ctr"/>
          <a:lstStyle/>
          <a:p>
            <a:endParaRPr lang="fa-IR"/>
          </a:p>
        </p:txBody>
      </p:sp>
      <p:sp>
        <p:nvSpPr>
          <p:cNvPr id="52274" name="Line 50"/>
          <p:cNvSpPr>
            <a:spLocks noChangeShapeType="1"/>
          </p:cNvSpPr>
          <p:nvPr/>
        </p:nvSpPr>
        <p:spPr bwMode="auto">
          <a:xfrm flipV="1">
            <a:off x="4341813" y="5029201"/>
            <a:ext cx="0" cy="531813"/>
          </a:xfrm>
          <a:prstGeom prst="line">
            <a:avLst/>
          </a:prstGeom>
          <a:noFill/>
          <a:ln w="12700">
            <a:solidFill>
              <a:schemeClr val="tx1"/>
            </a:solidFill>
            <a:round/>
            <a:headEnd type="none" w="sm" len="sm"/>
            <a:tailEnd type="none" w="sm" len="sm"/>
          </a:ln>
        </p:spPr>
        <p:txBody>
          <a:bodyPr wrap="none" anchor="ctr"/>
          <a:lstStyle/>
          <a:p>
            <a:endParaRPr lang="fa-IR"/>
          </a:p>
        </p:txBody>
      </p:sp>
      <p:sp>
        <p:nvSpPr>
          <p:cNvPr id="52275" name="Line 51"/>
          <p:cNvSpPr>
            <a:spLocks noChangeShapeType="1"/>
          </p:cNvSpPr>
          <p:nvPr/>
        </p:nvSpPr>
        <p:spPr bwMode="auto">
          <a:xfrm flipV="1">
            <a:off x="4951413" y="5029201"/>
            <a:ext cx="0" cy="531813"/>
          </a:xfrm>
          <a:prstGeom prst="line">
            <a:avLst/>
          </a:prstGeom>
          <a:noFill/>
          <a:ln w="12700">
            <a:solidFill>
              <a:schemeClr val="tx1"/>
            </a:solidFill>
            <a:round/>
            <a:headEnd type="none" w="sm" len="sm"/>
            <a:tailEnd type="none" w="sm" len="sm"/>
          </a:ln>
        </p:spPr>
        <p:txBody>
          <a:bodyPr wrap="none" anchor="ctr"/>
          <a:lstStyle/>
          <a:p>
            <a:endParaRPr lang="fa-IR"/>
          </a:p>
        </p:txBody>
      </p:sp>
      <p:sp>
        <p:nvSpPr>
          <p:cNvPr id="52276" name="Line 52"/>
          <p:cNvSpPr>
            <a:spLocks noChangeShapeType="1"/>
          </p:cNvSpPr>
          <p:nvPr/>
        </p:nvSpPr>
        <p:spPr bwMode="auto">
          <a:xfrm flipV="1">
            <a:off x="5637213" y="5029201"/>
            <a:ext cx="0" cy="531813"/>
          </a:xfrm>
          <a:prstGeom prst="line">
            <a:avLst/>
          </a:prstGeom>
          <a:noFill/>
          <a:ln w="12700">
            <a:solidFill>
              <a:schemeClr val="tx1"/>
            </a:solidFill>
            <a:round/>
            <a:headEnd type="none" w="sm" len="sm"/>
            <a:tailEnd type="none" w="sm" len="sm"/>
          </a:ln>
        </p:spPr>
        <p:txBody>
          <a:bodyPr wrap="none" anchor="ctr"/>
          <a:lstStyle/>
          <a:p>
            <a:endParaRPr lang="fa-IR"/>
          </a:p>
        </p:txBody>
      </p:sp>
      <p:sp>
        <p:nvSpPr>
          <p:cNvPr id="52277" name="Line 53"/>
          <p:cNvSpPr>
            <a:spLocks noChangeShapeType="1"/>
          </p:cNvSpPr>
          <p:nvPr/>
        </p:nvSpPr>
        <p:spPr bwMode="auto">
          <a:xfrm flipV="1">
            <a:off x="6780213" y="5029201"/>
            <a:ext cx="0" cy="531813"/>
          </a:xfrm>
          <a:prstGeom prst="line">
            <a:avLst/>
          </a:prstGeom>
          <a:noFill/>
          <a:ln w="12700">
            <a:solidFill>
              <a:schemeClr val="tx1"/>
            </a:solidFill>
            <a:round/>
            <a:headEnd type="none" w="sm" len="sm"/>
            <a:tailEnd type="none" w="sm" len="sm"/>
          </a:ln>
        </p:spPr>
        <p:txBody>
          <a:bodyPr wrap="none" anchor="ctr"/>
          <a:lstStyle/>
          <a:p>
            <a:endParaRPr lang="fa-IR"/>
          </a:p>
        </p:txBody>
      </p:sp>
      <p:sp>
        <p:nvSpPr>
          <p:cNvPr id="52278" name="Line 54"/>
          <p:cNvSpPr>
            <a:spLocks noChangeShapeType="1"/>
          </p:cNvSpPr>
          <p:nvPr/>
        </p:nvSpPr>
        <p:spPr bwMode="auto">
          <a:xfrm flipH="1" flipV="1">
            <a:off x="6780213" y="5943601"/>
            <a:ext cx="12700" cy="277813"/>
          </a:xfrm>
          <a:prstGeom prst="line">
            <a:avLst/>
          </a:prstGeom>
          <a:noFill/>
          <a:ln w="12700">
            <a:solidFill>
              <a:schemeClr val="tx1"/>
            </a:solidFill>
            <a:round/>
            <a:headEnd type="none" w="sm" len="sm"/>
            <a:tailEnd type="none" w="sm" len="sm"/>
          </a:ln>
        </p:spPr>
        <p:txBody>
          <a:bodyPr wrap="none" anchor="ctr"/>
          <a:lstStyle/>
          <a:p>
            <a:endParaRPr lang="fa-IR"/>
          </a:p>
        </p:txBody>
      </p:sp>
      <p:sp>
        <p:nvSpPr>
          <p:cNvPr id="52279" name="Rectangle 55"/>
          <p:cNvSpPr>
            <a:spLocks noChangeArrowheads="1"/>
          </p:cNvSpPr>
          <p:nvPr/>
        </p:nvSpPr>
        <p:spPr bwMode="auto">
          <a:xfrm>
            <a:off x="5878513" y="1116013"/>
            <a:ext cx="274114" cy="367986"/>
          </a:xfrm>
          <a:prstGeom prst="rect">
            <a:avLst/>
          </a:prstGeom>
          <a:noFill/>
          <a:ln w="9525">
            <a:noFill/>
            <a:miter lim="800000"/>
            <a:headEnd/>
            <a:tailEnd/>
          </a:ln>
        </p:spPr>
        <p:txBody>
          <a:bodyPr wrap="none" lIns="63500" tIns="25400" rIns="63500" bIns="25400">
            <a:spAutoFit/>
          </a:bodyPr>
          <a:lstStyle/>
          <a:p>
            <a:pPr>
              <a:lnSpc>
                <a:spcPct val="85000"/>
              </a:lnSpc>
            </a:pPr>
            <a:r>
              <a:rPr lang="es-MX" altLang="he-IL" sz="2400" b="1">
                <a:cs typeface="Times New Roman (Hebrew)" pitchFamily="26" charset="-79"/>
              </a:rPr>
              <a:t>S</a:t>
            </a:r>
          </a:p>
        </p:txBody>
      </p:sp>
      <p:sp>
        <p:nvSpPr>
          <p:cNvPr id="52280" name="Rectangle 56"/>
          <p:cNvSpPr>
            <a:spLocks noChangeArrowheads="1"/>
          </p:cNvSpPr>
          <p:nvPr/>
        </p:nvSpPr>
        <p:spPr bwMode="auto">
          <a:xfrm>
            <a:off x="4506914" y="1801813"/>
            <a:ext cx="314189" cy="367986"/>
          </a:xfrm>
          <a:prstGeom prst="rect">
            <a:avLst/>
          </a:prstGeom>
          <a:noFill/>
          <a:ln w="9525">
            <a:noFill/>
            <a:miter lim="800000"/>
            <a:headEnd/>
            <a:tailEnd/>
          </a:ln>
        </p:spPr>
        <p:txBody>
          <a:bodyPr wrap="none" lIns="63500" tIns="25400" rIns="63500" bIns="25400">
            <a:spAutoFit/>
          </a:bodyPr>
          <a:lstStyle/>
          <a:p>
            <a:pPr>
              <a:lnSpc>
                <a:spcPct val="85000"/>
              </a:lnSpc>
            </a:pPr>
            <a:r>
              <a:rPr lang="es-MX" altLang="he-IL" sz="2400" b="1">
                <a:cs typeface="Times New Roman (Hebrew)" pitchFamily="26" charset="-79"/>
              </a:rPr>
              <a:t>A</a:t>
            </a:r>
          </a:p>
        </p:txBody>
      </p:sp>
      <p:sp>
        <p:nvSpPr>
          <p:cNvPr id="52281" name="Rectangle 57"/>
          <p:cNvSpPr>
            <a:spLocks noChangeArrowheads="1"/>
          </p:cNvSpPr>
          <p:nvPr/>
        </p:nvSpPr>
        <p:spPr bwMode="auto">
          <a:xfrm>
            <a:off x="7021513" y="1801813"/>
            <a:ext cx="322204" cy="367986"/>
          </a:xfrm>
          <a:prstGeom prst="rect">
            <a:avLst/>
          </a:prstGeom>
          <a:noFill/>
          <a:ln w="9525">
            <a:noFill/>
            <a:miter lim="800000"/>
            <a:headEnd/>
            <a:tailEnd/>
          </a:ln>
        </p:spPr>
        <p:txBody>
          <a:bodyPr wrap="none" lIns="63500" tIns="25400" rIns="63500" bIns="25400">
            <a:spAutoFit/>
          </a:bodyPr>
          <a:lstStyle/>
          <a:p>
            <a:pPr>
              <a:lnSpc>
                <a:spcPct val="85000"/>
              </a:lnSpc>
            </a:pPr>
            <a:r>
              <a:rPr lang="es-MX" altLang="he-IL" sz="2400" b="1">
                <a:cs typeface="Times New Roman (Hebrew)" pitchFamily="26" charset="-79"/>
              </a:rPr>
              <a:t>D</a:t>
            </a:r>
          </a:p>
        </p:txBody>
      </p:sp>
      <p:sp>
        <p:nvSpPr>
          <p:cNvPr id="52282" name="Rectangle 58"/>
          <p:cNvSpPr>
            <a:spLocks noChangeArrowheads="1"/>
          </p:cNvSpPr>
          <p:nvPr/>
        </p:nvSpPr>
        <p:spPr bwMode="auto">
          <a:xfrm>
            <a:off x="3744914" y="2640013"/>
            <a:ext cx="301365" cy="367986"/>
          </a:xfrm>
          <a:prstGeom prst="rect">
            <a:avLst/>
          </a:prstGeom>
          <a:noFill/>
          <a:ln w="9525">
            <a:noFill/>
            <a:miter lim="800000"/>
            <a:headEnd/>
            <a:tailEnd/>
          </a:ln>
        </p:spPr>
        <p:txBody>
          <a:bodyPr wrap="none" lIns="63500" tIns="25400" rIns="63500" bIns="25400">
            <a:spAutoFit/>
          </a:bodyPr>
          <a:lstStyle/>
          <a:p>
            <a:pPr>
              <a:lnSpc>
                <a:spcPct val="85000"/>
              </a:lnSpc>
            </a:pPr>
            <a:r>
              <a:rPr lang="es-MX" altLang="he-IL" sz="2400" b="1">
                <a:cs typeface="Times New Roman (Hebrew)" pitchFamily="26" charset="-79"/>
              </a:rPr>
              <a:t>B</a:t>
            </a:r>
          </a:p>
        </p:txBody>
      </p:sp>
      <p:sp>
        <p:nvSpPr>
          <p:cNvPr id="52283" name="Rectangle 59"/>
          <p:cNvSpPr>
            <a:spLocks noChangeArrowheads="1"/>
          </p:cNvSpPr>
          <p:nvPr/>
        </p:nvSpPr>
        <p:spPr bwMode="auto">
          <a:xfrm>
            <a:off x="4964113" y="2640013"/>
            <a:ext cx="322204" cy="367986"/>
          </a:xfrm>
          <a:prstGeom prst="rect">
            <a:avLst/>
          </a:prstGeom>
          <a:noFill/>
          <a:ln w="9525">
            <a:noFill/>
            <a:miter lim="800000"/>
            <a:headEnd/>
            <a:tailEnd/>
          </a:ln>
        </p:spPr>
        <p:txBody>
          <a:bodyPr wrap="none" lIns="63500" tIns="25400" rIns="63500" bIns="25400">
            <a:spAutoFit/>
          </a:bodyPr>
          <a:lstStyle/>
          <a:p>
            <a:pPr>
              <a:lnSpc>
                <a:spcPct val="85000"/>
              </a:lnSpc>
            </a:pPr>
            <a:r>
              <a:rPr lang="es-MX" altLang="he-IL" sz="2400" b="1">
                <a:cs typeface="Times New Roman (Hebrew)" pitchFamily="26" charset="-79"/>
              </a:rPr>
              <a:t>D</a:t>
            </a:r>
          </a:p>
        </p:txBody>
      </p:sp>
      <p:sp>
        <p:nvSpPr>
          <p:cNvPr id="52284" name="Rectangle 60"/>
          <p:cNvSpPr>
            <a:spLocks noChangeArrowheads="1"/>
          </p:cNvSpPr>
          <p:nvPr/>
        </p:nvSpPr>
        <p:spPr bwMode="auto">
          <a:xfrm>
            <a:off x="6183314" y="2640013"/>
            <a:ext cx="314189" cy="367986"/>
          </a:xfrm>
          <a:prstGeom prst="rect">
            <a:avLst/>
          </a:prstGeom>
          <a:noFill/>
          <a:ln w="9525">
            <a:noFill/>
            <a:miter lim="800000"/>
            <a:headEnd/>
            <a:tailEnd/>
          </a:ln>
        </p:spPr>
        <p:txBody>
          <a:bodyPr wrap="none" lIns="63500" tIns="25400" rIns="63500" bIns="25400">
            <a:spAutoFit/>
          </a:bodyPr>
          <a:lstStyle/>
          <a:p>
            <a:pPr>
              <a:lnSpc>
                <a:spcPct val="85000"/>
              </a:lnSpc>
            </a:pPr>
            <a:r>
              <a:rPr lang="es-MX" altLang="he-IL" sz="2400" b="1">
                <a:cs typeface="Times New Roman (Hebrew)" pitchFamily="26" charset="-79"/>
              </a:rPr>
              <a:t>A</a:t>
            </a:r>
          </a:p>
        </p:txBody>
      </p:sp>
      <p:sp>
        <p:nvSpPr>
          <p:cNvPr id="52285" name="Rectangle 61"/>
          <p:cNvSpPr>
            <a:spLocks noChangeArrowheads="1"/>
          </p:cNvSpPr>
          <p:nvPr/>
        </p:nvSpPr>
        <p:spPr bwMode="auto">
          <a:xfrm>
            <a:off x="7859714" y="2640013"/>
            <a:ext cx="278923" cy="367986"/>
          </a:xfrm>
          <a:prstGeom prst="rect">
            <a:avLst/>
          </a:prstGeom>
          <a:noFill/>
          <a:ln w="9525">
            <a:noFill/>
            <a:miter lim="800000"/>
            <a:headEnd/>
            <a:tailEnd/>
          </a:ln>
        </p:spPr>
        <p:txBody>
          <a:bodyPr wrap="none" lIns="63500" tIns="25400" rIns="63500" bIns="25400">
            <a:spAutoFit/>
          </a:bodyPr>
          <a:lstStyle/>
          <a:p>
            <a:pPr>
              <a:lnSpc>
                <a:spcPct val="85000"/>
              </a:lnSpc>
            </a:pPr>
            <a:r>
              <a:rPr lang="es-MX" altLang="he-IL" sz="2400" b="1">
                <a:cs typeface="Times New Roman (Hebrew)" pitchFamily="26" charset="-79"/>
              </a:rPr>
              <a:t>E</a:t>
            </a:r>
          </a:p>
        </p:txBody>
      </p:sp>
      <p:sp>
        <p:nvSpPr>
          <p:cNvPr id="52286" name="Rectangle 62"/>
          <p:cNvSpPr>
            <a:spLocks noChangeArrowheads="1"/>
          </p:cNvSpPr>
          <p:nvPr/>
        </p:nvSpPr>
        <p:spPr bwMode="auto">
          <a:xfrm>
            <a:off x="3516314" y="3554413"/>
            <a:ext cx="291747" cy="367986"/>
          </a:xfrm>
          <a:prstGeom prst="rect">
            <a:avLst/>
          </a:prstGeom>
          <a:noFill/>
          <a:ln w="9525">
            <a:noFill/>
            <a:miter lim="800000"/>
            <a:headEnd/>
            <a:tailEnd/>
          </a:ln>
        </p:spPr>
        <p:txBody>
          <a:bodyPr wrap="none" lIns="63500" tIns="25400" rIns="63500" bIns="25400">
            <a:spAutoFit/>
          </a:bodyPr>
          <a:lstStyle/>
          <a:p>
            <a:pPr>
              <a:lnSpc>
                <a:spcPct val="85000"/>
              </a:lnSpc>
            </a:pPr>
            <a:r>
              <a:rPr lang="es-MX" altLang="he-IL" sz="2400" b="1">
                <a:cs typeface="Times New Roman (Hebrew)" pitchFamily="26" charset="-79"/>
              </a:rPr>
              <a:t>C</a:t>
            </a:r>
          </a:p>
        </p:txBody>
      </p:sp>
      <p:sp>
        <p:nvSpPr>
          <p:cNvPr id="52287" name="Rectangle 63"/>
          <p:cNvSpPr>
            <a:spLocks noChangeArrowheads="1"/>
          </p:cNvSpPr>
          <p:nvPr/>
        </p:nvSpPr>
        <p:spPr bwMode="auto">
          <a:xfrm>
            <a:off x="4278314" y="3554413"/>
            <a:ext cx="278923" cy="367986"/>
          </a:xfrm>
          <a:prstGeom prst="rect">
            <a:avLst/>
          </a:prstGeom>
          <a:noFill/>
          <a:ln w="9525">
            <a:noFill/>
            <a:miter lim="800000"/>
            <a:headEnd/>
            <a:tailEnd/>
          </a:ln>
        </p:spPr>
        <p:txBody>
          <a:bodyPr wrap="none" lIns="63500" tIns="25400" rIns="63500" bIns="25400">
            <a:spAutoFit/>
          </a:bodyPr>
          <a:lstStyle/>
          <a:p>
            <a:pPr>
              <a:lnSpc>
                <a:spcPct val="85000"/>
              </a:lnSpc>
            </a:pPr>
            <a:r>
              <a:rPr lang="es-MX" altLang="he-IL" sz="2400" b="1">
                <a:cs typeface="Times New Roman (Hebrew)" pitchFamily="26" charset="-79"/>
              </a:rPr>
              <a:t>E</a:t>
            </a:r>
          </a:p>
        </p:txBody>
      </p:sp>
      <p:sp>
        <p:nvSpPr>
          <p:cNvPr id="52288" name="Rectangle 64"/>
          <p:cNvSpPr>
            <a:spLocks noChangeArrowheads="1"/>
          </p:cNvSpPr>
          <p:nvPr/>
        </p:nvSpPr>
        <p:spPr bwMode="auto">
          <a:xfrm>
            <a:off x="5345114" y="3554413"/>
            <a:ext cx="278923" cy="367986"/>
          </a:xfrm>
          <a:prstGeom prst="rect">
            <a:avLst/>
          </a:prstGeom>
          <a:noFill/>
          <a:ln w="9525">
            <a:noFill/>
            <a:miter lim="800000"/>
            <a:headEnd/>
            <a:tailEnd/>
          </a:ln>
        </p:spPr>
        <p:txBody>
          <a:bodyPr wrap="none" lIns="63500" tIns="25400" rIns="63500" bIns="25400">
            <a:spAutoFit/>
          </a:bodyPr>
          <a:lstStyle/>
          <a:p>
            <a:pPr>
              <a:lnSpc>
                <a:spcPct val="85000"/>
              </a:lnSpc>
            </a:pPr>
            <a:r>
              <a:rPr lang="es-MX" altLang="he-IL" sz="2400" b="1">
                <a:cs typeface="Times New Roman (Hebrew)" pitchFamily="26" charset="-79"/>
              </a:rPr>
              <a:t>E</a:t>
            </a:r>
          </a:p>
        </p:txBody>
      </p:sp>
      <p:sp>
        <p:nvSpPr>
          <p:cNvPr id="52289" name="Rectangle 65"/>
          <p:cNvSpPr>
            <a:spLocks noChangeArrowheads="1"/>
          </p:cNvSpPr>
          <p:nvPr/>
        </p:nvSpPr>
        <p:spPr bwMode="auto">
          <a:xfrm>
            <a:off x="6259514" y="3554413"/>
            <a:ext cx="301365" cy="367986"/>
          </a:xfrm>
          <a:prstGeom prst="rect">
            <a:avLst/>
          </a:prstGeom>
          <a:noFill/>
          <a:ln w="9525">
            <a:noFill/>
            <a:miter lim="800000"/>
            <a:headEnd/>
            <a:tailEnd/>
          </a:ln>
        </p:spPr>
        <p:txBody>
          <a:bodyPr wrap="none" lIns="63500" tIns="25400" rIns="63500" bIns="25400">
            <a:spAutoFit/>
          </a:bodyPr>
          <a:lstStyle/>
          <a:p>
            <a:pPr>
              <a:lnSpc>
                <a:spcPct val="85000"/>
              </a:lnSpc>
            </a:pPr>
            <a:r>
              <a:rPr lang="es-MX" altLang="he-IL" sz="2400" b="1">
                <a:cs typeface="Times New Roman (Hebrew)" pitchFamily="26" charset="-79"/>
              </a:rPr>
              <a:t>B</a:t>
            </a:r>
          </a:p>
        </p:txBody>
      </p:sp>
      <p:sp>
        <p:nvSpPr>
          <p:cNvPr id="52290" name="Rectangle 66"/>
          <p:cNvSpPr>
            <a:spLocks noChangeArrowheads="1"/>
          </p:cNvSpPr>
          <p:nvPr/>
        </p:nvSpPr>
        <p:spPr bwMode="auto">
          <a:xfrm>
            <a:off x="7097714" y="3554413"/>
            <a:ext cx="301365" cy="367986"/>
          </a:xfrm>
          <a:prstGeom prst="rect">
            <a:avLst/>
          </a:prstGeom>
          <a:noFill/>
          <a:ln w="9525">
            <a:noFill/>
            <a:miter lim="800000"/>
            <a:headEnd/>
            <a:tailEnd/>
          </a:ln>
        </p:spPr>
        <p:txBody>
          <a:bodyPr wrap="none" lIns="63500" tIns="25400" rIns="63500" bIns="25400">
            <a:spAutoFit/>
          </a:bodyPr>
          <a:lstStyle/>
          <a:p>
            <a:pPr>
              <a:lnSpc>
                <a:spcPct val="85000"/>
              </a:lnSpc>
            </a:pPr>
            <a:r>
              <a:rPr lang="es-MX" altLang="he-IL" sz="2400" b="1">
                <a:cs typeface="Times New Roman (Hebrew)" pitchFamily="26" charset="-79"/>
              </a:rPr>
              <a:t>B</a:t>
            </a:r>
          </a:p>
        </p:txBody>
      </p:sp>
      <p:sp>
        <p:nvSpPr>
          <p:cNvPr id="52291" name="Rectangle 67"/>
          <p:cNvSpPr>
            <a:spLocks noChangeArrowheads="1"/>
          </p:cNvSpPr>
          <p:nvPr/>
        </p:nvSpPr>
        <p:spPr bwMode="auto">
          <a:xfrm>
            <a:off x="8088313" y="3554413"/>
            <a:ext cx="269304" cy="367986"/>
          </a:xfrm>
          <a:prstGeom prst="rect">
            <a:avLst/>
          </a:prstGeom>
          <a:noFill/>
          <a:ln w="9525">
            <a:noFill/>
            <a:miter lim="800000"/>
            <a:headEnd/>
            <a:tailEnd/>
          </a:ln>
        </p:spPr>
        <p:txBody>
          <a:bodyPr wrap="none" lIns="63500" tIns="25400" rIns="63500" bIns="25400">
            <a:spAutoFit/>
          </a:bodyPr>
          <a:lstStyle/>
          <a:p>
            <a:pPr>
              <a:lnSpc>
                <a:spcPct val="85000"/>
              </a:lnSpc>
            </a:pPr>
            <a:r>
              <a:rPr lang="es-MX" altLang="he-IL" sz="2400" b="1">
                <a:cs typeface="Times New Roman (Hebrew)" pitchFamily="26" charset="-79"/>
              </a:rPr>
              <a:t>F</a:t>
            </a:r>
          </a:p>
        </p:txBody>
      </p:sp>
      <p:sp>
        <p:nvSpPr>
          <p:cNvPr id="52292" name="Rectangle 68"/>
          <p:cNvSpPr>
            <a:spLocks noChangeArrowheads="1"/>
          </p:cNvSpPr>
          <p:nvPr/>
        </p:nvSpPr>
        <p:spPr bwMode="auto">
          <a:xfrm>
            <a:off x="3516313" y="4697413"/>
            <a:ext cx="322204" cy="367986"/>
          </a:xfrm>
          <a:prstGeom prst="rect">
            <a:avLst/>
          </a:prstGeom>
          <a:noFill/>
          <a:ln w="9525">
            <a:noFill/>
            <a:miter lim="800000"/>
            <a:headEnd/>
            <a:tailEnd/>
          </a:ln>
        </p:spPr>
        <p:txBody>
          <a:bodyPr wrap="none" lIns="63500" tIns="25400" rIns="63500" bIns="25400">
            <a:spAutoFit/>
          </a:bodyPr>
          <a:lstStyle/>
          <a:p>
            <a:pPr>
              <a:lnSpc>
                <a:spcPct val="85000"/>
              </a:lnSpc>
            </a:pPr>
            <a:r>
              <a:rPr lang="es-MX" altLang="he-IL" sz="2400" b="1">
                <a:cs typeface="Times New Roman (Hebrew)" pitchFamily="26" charset="-79"/>
              </a:rPr>
              <a:t>D</a:t>
            </a:r>
          </a:p>
        </p:txBody>
      </p:sp>
      <p:sp>
        <p:nvSpPr>
          <p:cNvPr id="52293" name="Rectangle 69"/>
          <p:cNvSpPr>
            <a:spLocks noChangeArrowheads="1"/>
          </p:cNvSpPr>
          <p:nvPr/>
        </p:nvSpPr>
        <p:spPr bwMode="auto">
          <a:xfrm>
            <a:off x="4125913" y="4697413"/>
            <a:ext cx="269304" cy="367986"/>
          </a:xfrm>
          <a:prstGeom prst="rect">
            <a:avLst/>
          </a:prstGeom>
          <a:noFill/>
          <a:ln w="9525">
            <a:noFill/>
            <a:miter lim="800000"/>
            <a:headEnd/>
            <a:tailEnd/>
          </a:ln>
        </p:spPr>
        <p:txBody>
          <a:bodyPr wrap="none" lIns="63500" tIns="25400" rIns="63500" bIns="25400">
            <a:spAutoFit/>
          </a:bodyPr>
          <a:lstStyle/>
          <a:p>
            <a:pPr>
              <a:lnSpc>
                <a:spcPct val="85000"/>
              </a:lnSpc>
            </a:pPr>
            <a:r>
              <a:rPr lang="es-MX" altLang="he-IL" sz="2400" b="1">
                <a:cs typeface="Times New Roman (Hebrew)" pitchFamily="26" charset="-79"/>
              </a:rPr>
              <a:t>F</a:t>
            </a:r>
          </a:p>
        </p:txBody>
      </p:sp>
      <p:sp>
        <p:nvSpPr>
          <p:cNvPr id="52294" name="Rectangle 70"/>
          <p:cNvSpPr>
            <a:spLocks noChangeArrowheads="1"/>
          </p:cNvSpPr>
          <p:nvPr/>
        </p:nvSpPr>
        <p:spPr bwMode="auto">
          <a:xfrm>
            <a:off x="4811714" y="4697413"/>
            <a:ext cx="301365" cy="367986"/>
          </a:xfrm>
          <a:prstGeom prst="rect">
            <a:avLst/>
          </a:prstGeom>
          <a:noFill/>
          <a:ln w="9525">
            <a:noFill/>
            <a:miter lim="800000"/>
            <a:headEnd/>
            <a:tailEnd/>
          </a:ln>
        </p:spPr>
        <p:txBody>
          <a:bodyPr wrap="none" lIns="63500" tIns="25400" rIns="63500" bIns="25400">
            <a:spAutoFit/>
          </a:bodyPr>
          <a:lstStyle/>
          <a:p>
            <a:pPr>
              <a:lnSpc>
                <a:spcPct val="85000"/>
              </a:lnSpc>
            </a:pPr>
            <a:r>
              <a:rPr lang="es-MX" altLang="he-IL" sz="2400" b="1">
                <a:cs typeface="Times New Roman (Hebrew)" pitchFamily="26" charset="-79"/>
              </a:rPr>
              <a:t>B</a:t>
            </a:r>
          </a:p>
        </p:txBody>
      </p:sp>
      <p:sp>
        <p:nvSpPr>
          <p:cNvPr id="52295" name="Rectangle 71"/>
          <p:cNvSpPr>
            <a:spLocks noChangeArrowheads="1"/>
          </p:cNvSpPr>
          <p:nvPr/>
        </p:nvSpPr>
        <p:spPr bwMode="auto">
          <a:xfrm>
            <a:off x="5421313" y="4697413"/>
            <a:ext cx="269304" cy="367986"/>
          </a:xfrm>
          <a:prstGeom prst="rect">
            <a:avLst/>
          </a:prstGeom>
          <a:noFill/>
          <a:ln w="9525">
            <a:noFill/>
            <a:miter lim="800000"/>
            <a:headEnd/>
            <a:tailEnd/>
          </a:ln>
        </p:spPr>
        <p:txBody>
          <a:bodyPr wrap="none" lIns="63500" tIns="25400" rIns="63500" bIns="25400">
            <a:spAutoFit/>
          </a:bodyPr>
          <a:lstStyle/>
          <a:p>
            <a:pPr>
              <a:lnSpc>
                <a:spcPct val="85000"/>
              </a:lnSpc>
            </a:pPr>
            <a:r>
              <a:rPr lang="es-MX" altLang="he-IL" sz="2400" b="1">
                <a:cs typeface="Times New Roman (Hebrew)" pitchFamily="26" charset="-79"/>
              </a:rPr>
              <a:t>F</a:t>
            </a:r>
          </a:p>
        </p:txBody>
      </p:sp>
      <p:sp>
        <p:nvSpPr>
          <p:cNvPr id="52296" name="Rectangle 72"/>
          <p:cNvSpPr>
            <a:spLocks noChangeArrowheads="1"/>
          </p:cNvSpPr>
          <p:nvPr/>
        </p:nvSpPr>
        <p:spPr bwMode="auto">
          <a:xfrm>
            <a:off x="6030914" y="4697413"/>
            <a:ext cx="291747" cy="367986"/>
          </a:xfrm>
          <a:prstGeom prst="rect">
            <a:avLst/>
          </a:prstGeom>
          <a:noFill/>
          <a:ln w="9525">
            <a:noFill/>
            <a:miter lim="800000"/>
            <a:headEnd/>
            <a:tailEnd/>
          </a:ln>
        </p:spPr>
        <p:txBody>
          <a:bodyPr wrap="none" lIns="63500" tIns="25400" rIns="63500" bIns="25400">
            <a:spAutoFit/>
          </a:bodyPr>
          <a:lstStyle/>
          <a:p>
            <a:pPr>
              <a:lnSpc>
                <a:spcPct val="85000"/>
              </a:lnSpc>
            </a:pPr>
            <a:r>
              <a:rPr lang="es-MX" altLang="he-IL" sz="2400" b="1">
                <a:cs typeface="Times New Roman (Hebrew)" pitchFamily="26" charset="-79"/>
              </a:rPr>
              <a:t>C</a:t>
            </a:r>
          </a:p>
        </p:txBody>
      </p:sp>
      <p:sp>
        <p:nvSpPr>
          <p:cNvPr id="52297" name="Rectangle 73"/>
          <p:cNvSpPr>
            <a:spLocks noChangeArrowheads="1"/>
          </p:cNvSpPr>
          <p:nvPr/>
        </p:nvSpPr>
        <p:spPr bwMode="auto">
          <a:xfrm>
            <a:off x="6640514" y="4697413"/>
            <a:ext cx="278923" cy="367986"/>
          </a:xfrm>
          <a:prstGeom prst="rect">
            <a:avLst/>
          </a:prstGeom>
          <a:noFill/>
          <a:ln w="9525">
            <a:noFill/>
            <a:miter lim="800000"/>
            <a:headEnd/>
            <a:tailEnd/>
          </a:ln>
        </p:spPr>
        <p:txBody>
          <a:bodyPr wrap="none" lIns="63500" tIns="25400" rIns="63500" bIns="25400">
            <a:spAutoFit/>
          </a:bodyPr>
          <a:lstStyle/>
          <a:p>
            <a:pPr>
              <a:lnSpc>
                <a:spcPct val="85000"/>
              </a:lnSpc>
            </a:pPr>
            <a:r>
              <a:rPr lang="es-MX" altLang="he-IL" sz="2400" b="1">
                <a:cs typeface="Times New Roman (Hebrew)" pitchFamily="26" charset="-79"/>
              </a:rPr>
              <a:t>E</a:t>
            </a:r>
          </a:p>
        </p:txBody>
      </p:sp>
      <p:sp>
        <p:nvSpPr>
          <p:cNvPr id="52298" name="Rectangle 74"/>
          <p:cNvSpPr>
            <a:spLocks noChangeArrowheads="1"/>
          </p:cNvSpPr>
          <p:nvPr/>
        </p:nvSpPr>
        <p:spPr bwMode="auto">
          <a:xfrm>
            <a:off x="7250114" y="4697413"/>
            <a:ext cx="314189" cy="367986"/>
          </a:xfrm>
          <a:prstGeom prst="rect">
            <a:avLst/>
          </a:prstGeom>
          <a:noFill/>
          <a:ln w="9525">
            <a:noFill/>
            <a:miter lim="800000"/>
            <a:headEnd/>
            <a:tailEnd/>
          </a:ln>
        </p:spPr>
        <p:txBody>
          <a:bodyPr wrap="none" lIns="63500" tIns="25400" rIns="63500" bIns="25400">
            <a:spAutoFit/>
          </a:bodyPr>
          <a:lstStyle/>
          <a:p>
            <a:pPr>
              <a:lnSpc>
                <a:spcPct val="85000"/>
              </a:lnSpc>
            </a:pPr>
            <a:r>
              <a:rPr lang="es-MX" altLang="he-IL" sz="2400" b="1">
                <a:cs typeface="Times New Roman (Hebrew)" pitchFamily="26" charset="-79"/>
              </a:rPr>
              <a:t>A</a:t>
            </a:r>
          </a:p>
        </p:txBody>
      </p:sp>
      <p:sp>
        <p:nvSpPr>
          <p:cNvPr id="52299" name="Rectangle 75"/>
          <p:cNvSpPr>
            <a:spLocks noChangeArrowheads="1"/>
          </p:cNvSpPr>
          <p:nvPr/>
        </p:nvSpPr>
        <p:spPr bwMode="auto">
          <a:xfrm>
            <a:off x="7859714" y="4697413"/>
            <a:ext cx="291747" cy="367986"/>
          </a:xfrm>
          <a:prstGeom prst="rect">
            <a:avLst/>
          </a:prstGeom>
          <a:noFill/>
          <a:ln w="9525">
            <a:noFill/>
            <a:miter lim="800000"/>
            <a:headEnd/>
            <a:tailEnd/>
          </a:ln>
        </p:spPr>
        <p:txBody>
          <a:bodyPr wrap="none" lIns="63500" tIns="25400" rIns="63500" bIns="25400">
            <a:spAutoFit/>
          </a:bodyPr>
          <a:lstStyle/>
          <a:p>
            <a:pPr>
              <a:lnSpc>
                <a:spcPct val="85000"/>
              </a:lnSpc>
            </a:pPr>
            <a:r>
              <a:rPr lang="es-MX" altLang="he-IL" sz="2400" b="1">
                <a:cs typeface="Times New Roman (Hebrew)" pitchFamily="26" charset="-79"/>
              </a:rPr>
              <a:t>C</a:t>
            </a:r>
          </a:p>
        </p:txBody>
      </p:sp>
      <p:sp>
        <p:nvSpPr>
          <p:cNvPr id="52300" name="Rectangle 76"/>
          <p:cNvSpPr>
            <a:spLocks noChangeArrowheads="1"/>
          </p:cNvSpPr>
          <p:nvPr/>
        </p:nvSpPr>
        <p:spPr bwMode="auto">
          <a:xfrm>
            <a:off x="8469314" y="4697413"/>
            <a:ext cx="323807" cy="367986"/>
          </a:xfrm>
          <a:prstGeom prst="rect">
            <a:avLst/>
          </a:prstGeom>
          <a:noFill/>
          <a:ln w="9525">
            <a:noFill/>
            <a:miter lim="800000"/>
            <a:headEnd/>
            <a:tailEnd/>
          </a:ln>
        </p:spPr>
        <p:txBody>
          <a:bodyPr wrap="none" lIns="63500" tIns="25400" rIns="63500" bIns="25400">
            <a:spAutoFit/>
          </a:bodyPr>
          <a:lstStyle/>
          <a:p>
            <a:pPr>
              <a:lnSpc>
                <a:spcPct val="85000"/>
              </a:lnSpc>
            </a:pPr>
            <a:r>
              <a:rPr lang="es-MX" altLang="he-IL" sz="2400" b="1">
                <a:cs typeface="Times New Roman (Hebrew)" pitchFamily="26" charset="-79"/>
              </a:rPr>
              <a:t>G</a:t>
            </a:r>
          </a:p>
        </p:txBody>
      </p:sp>
      <p:sp>
        <p:nvSpPr>
          <p:cNvPr id="52301" name="Rectangle 77"/>
          <p:cNvSpPr>
            <a:spLocks noChangeArrowheads="1"/>
          </p:cNvSpPr>
          <p:nvPr/>
        </p:nvSpPr>
        <p:spPr bwMode="auto">
          <a:xfrm>
            <a:off x="4125914" y="5611813"/>
            <a:ext cx="323807" cy="367986"/>
          </a:xfrm>
          <a:prstGeom prst="rect">
            <a:avLst/>
          </a:prstGeom>
          <a:noFill/>
          <a:ln w="9525">
            <a:noFill/>
            <a:miter lim="800000"/>
            <a:headEnd/>
            <a:tailEnd/>
          </a:ln>
        </p:spPr>
        <p:txBody>
          <a:bodyPr wrap="none" lIns="63500" tIns="25400" rIns="63500" bIns="25400">
            <a:spAutoFit/>
          </a:bodyPr>
          <a:lstStyle/>
          <a:p>
            <a:pPr>
              <a:lnSpc>
                <a:spcPct val="85000"/>
              </a:lnSpc>
            </a:pPr>
            <a:r>
              <a:rPr lang="es-MX" altLang="he-IL" sz="2400" b="1">
                <a:cs typeface="Times New Roman (Hebrew)" pitchFamily="26" charset="-79"/>
              </a:rPr>
              <a:t>G</a:t>
            </a:r>
          </a:p>
        </p:txBody>
      </p:sp>
      <p:sp>
        <p:nvSpPr>
          <p:cNvPr id="52302" name="Rectangle 78"/>
          <p:cNvSpPr>
            <a:spLocks noChangeArrowheads="1"/>
          </p:cNvSpPr>
          <p:nvPr/>
        </p:nvSpPr>
        <p:spPr bwMode="auto">
          <a:xfrm>
            <a:off x="4811714" y="5611813"/>
            <a:ext cx="291747" cy="367986"/>
          </a:xfrm>
          <a:prstGeom prst="rect">
            <a:avLst/>
          </a:prstGeom>
          <a:noFill/>
          <a:ln w="9525">
            <a:noFill/>
            <a:miter lim="800000"/>
            <a:headEnd/>
            <a:tailEnd/>
          </a:ln>
        </p:spPr>
        <p:txBody>
          <a:bodyPr wrap="none" lIns="63500" tIns="25400" rIns="63500" bIns="25400">
            <a:spAutoFit/>
          </a:bodyPr>
          <a:lstStyle/>
          <a:p>
            <a:pPr>
              <a:lnSpc>
                <a:spcPct val="85000"/>
              </a:lnSpc>
            </a:pPr>
            <a:r>
              <a:rPr lang="es-MX" altLang="he-IL" sz="2400" b="1">
                <a:cs typeface="Times New Roman (Hebrew)" pitchFamily="26" charset="-79"/>
              </a:rPr>
              <a:t>C</a:t>
            </a:r>
          </a:p>
        </p:txBody>
      </p:sp>
      <p:sp>
        <p:nvSpPr>
          <p:cNvPr id="52303" name="Rectangle 79"/>
          <p:cNvSpPr>
            <a:spLocks noChangeArrowheads="1"/>
          </p:cNvSpPr>
          <p:nvPr/>
        </p:nvSpPr>
        <p:spPr bwMode="auto">
          <a:xfrm>
            <a:off x="5421314" y="5611813"/>
            <a:ext cx="323807" cy="367986"/>
          </a:xfrm>
          <a:prstGeom prst="rect">
            <a:avLst/>
          </a:prstGeom>
          <a:noFill/>
          <a:ln w="9525">
            <a:noFill/>
            <a:miter lim="800000"/>
            <a:headEnd/>
            <a:tailEnd/>
          </a:ln>
        </p:spPr>
        <p:txBody>
          <a:bodyPr wrap="none" lIns="63500" tIns="25400" rIns="63500" bIns="25400">
            <a:spAutoFit/>
          </a:bodyPr>
          <a:lstStyle/>
          <a:p>
            <a:pPr>
              <a:lnSpc>
                <a:spcPct val="85000"/>
              </a:lnSpc>
            </a:pPr>
            <a:r>
              <a:rPr lang="es-MX" altLang="he-IL" sz="2400" b="1">
                <a:cs typeface="Times New Roman (Hebrew)" pitchFamily="26" charset="-79"/>
              </a:rPr>
              <a:t>G</a:t>
            </a:r>
          </a:p>
        </p:txBody>
      </p:sp>
      <p:sp>
        <p:nvSpPr>
          <p:cNvPr id="52304" name="Rectangle 80"/>
          <p:cNvSpPr>
            <a:spLocks noChangeArrowheads="1"/>
          </p:cNvSpPr>
          <p:nvPr/>
        </p:nvSpPr>
        <p:spPr bwMode="auto">
          <a:xfrm>
            <a:off x="6640513" y="5611813"/>
            <a:ext cx="269304" cy="367986"/>
          </a:xfrm>
          <a:prstGeom prst="rect">
            <a:avLst/>
          </a:prstGeom>
          <a:noFill/>
          <a:ln w="9525">
            <a:noFill/>
            <a:miter lim="800000"/>
            <a:headEnd/>
            <a:tailEnd/>
          </a:ln>
        </p:spPr>
        <p:txBody>
          <a:bodyPr wrap="none" lIns="63500" tIns="25400" rIns="63500" bIns="25400">
            <a:spAutoFit/>
          </a:bodyPr>
          <a:lstStyle/>
          <a:p>
            <a:pPr>
              <a:lnSpc>
                <a:spcPct val="85000"/>
              </a:lnSpc>
            </a:pPr>
            <a:r>
              <a:rPr lang="es-MX" altLang="he-IL" sz="2400" b="1">
                <a:cs typeface="Times New Roman (Hebrew)" pitchFamily="26" charset="-79"/>
              </a:rPr>
              <a:t>F</a:t>
            </a:r>
          </a:p>
        </p:txBody>
      </p:sp>
      <p:sp>
        <p:nvSpPr>
          <p:cNvPr id="52305" name="Rectangle 81"/>
          <p:cNvSpPr>
            <a:spLocks noChangeArrowheads="1"/>
          </p:cNvSpPr>
          <p:nvPr/>
        </p:nvSpPr>
        <p:spPr bwMode="auto">
          <a:xfrm>
            <a:off x="3516314" y="5078413"/>
            <a:ext cx="439223" cy="367986"/>
          </a:xfrm>
          <a:prstGeom prst="rect">
            <a:avLst/>
          </a:prstGeom>
          <a:noFill/>
          <a:ln w="9525">
            <a:noFill/>
            <a:miter lim="800000"/>
            <a:headEnd/>
            <a:tailEnd/>
          </a:ln>
        </p:spPr>
        <p:txBody>
          <a:bodyPr wrap="none" lIns="63500" tIns="25400" rIns="63500" bIns="25400">
            <a:spAutoFit/>
          </a:bodyPr>
          <a:lstStyle/>
          <a:p>
            <a:pPr>
              <a:lnSpc>
                <a:spcPct val="85000"/>
              </a:lnSpc>
            </a:pPr>
            <a:r>
              <a:rPr lang="en-US" altLang="es-MX" sz="2400" b="1">
                <a:cs typeface="Times New Roman (Hebrew)" pitchFamily="26" charset="-79"/>
              </a:rPr>
              <a:t>14</a:t>
            </a:r>
          </a:p>
        </p:txBody>
      </p:sp>
      <p:sp>
        <p:nvSpPr>
          <p:cNvPr id="52306" name="Rectangle 82"/>
          <p:cNvSpPr>
            <a:spLocks noChangeArrowheads="1"/>
          </p:cNvSpPr>
          <p:nvPr/>
        </p:nvSpPr>
        <p:spPr bwMode="auto">
          <a:xfrm>
            <a:off x="4049714" y="5992813"/>
            <a:ext cx="439223" cy="367986"/>
          </a:xfrm>
          <a:prstGeom prst="rect">
            <a:avLst/>
          </a:prstGeom>
          <a:noFill/>
          <a:ln w="9525">
            <a:noFill/>
            <a:miter lim="800000"/>
            <a:headEnd/>
            <a:tailEnd/>
          </a:ln>
        </p:spPr>
        <p:txBody>
          <a:bodyPr wrap="none" lIns="63500" tIns="25400" rIns="63500" bIns="25400">
            <a:spAutoFit/>
          </a:bodyPr>
          <a:lstStyle/>
          <a:p>
            <a:pPr>
              <a:lnSpc>
                <a:spcPct val="85000"/>
              </a:lnSpc>
            </a:pPr>
            <a:r>
              <a:rPr lang="en-US" altLang="es-MX" sz="2400" b="1">
                <a:cs typeface="Times New Roman (Hebrew)" pitchFamily="26" charset="-79"/>
              </a:rPr>
              <a:t>19</a:t>
            </a:r>
          </a:p>
        </p:txBody>
      </p:sp>
      <p:sp>
        <p:nvSpPr>
          <p:cNvPr id="52307" name="Rectangle 83"/>
          <p:cNvSpPr>
            <a:spLocks noChangeArrowheads="1"/>
          </p:cNvSpPr>
          <p:nvPr/>
        </p:nvSpPr>
        <p:spPr bwMode="auto">
          <a:xfrm>
            <a:off x="4811714" y="5992813"/>
            <a:ext cx="439223" cy="367986"/>
          </a:xfrm>
          <a:prstGeom prst="rect">
            <a:avLst/>
          </a:prstGeom>
          <a:noFill/>
          <a:ln w="9525">
            <a:noFill/>
            <a:miter lim="800000"/>
            <a:headEnd/>
            <a:tailEnd/>
          </a:ln>
        </p:spPr>
        <p:txBody>
          <a:bodyPr wrap="none" lIns="63500" tIns="25400" rIns="63500" bIns="25400">
            <a:spAutoFit/>
          </a:bodyPr>
          <a:lstStyle/>
          <a:p>
            <a:pPr>
              <a:lnSpc>
                <a:spcPct val="85000"/>
              </a:lnSpc>
            </a:pPr>
            <a:r>
              <a:rPr lang="en-US" altLang="es-MX" sz="2400" b="1">
                <a:cs typeface="Times New Roman (Hebrew)" pitchFamily="26" charset="-79"/>
              </a:rPr>
              <a:t>19</a:t>
            </a:r>
          </a:p>
        </p:txBody>
      </p:sp>
      <p:sp>
        <p:nvSpPr>
          <p:cNvPr id="52308" name="Rectangle 84"/>
          <p:cNvSpPr>
            <a:spLocks noChangeArrowheads="1"/>
          </p:cNvSpPr>
          <p:nvPr/>
        </p:nvSpPr>
        <p:spPr bwMode="auto">
          <a:xfrm>
            <a:off x="5421314" y="5992813"/>
            <a:ext cx="439223" cy="367986"/>
          </a:xfrm>
          <a:prstGeom prst="rect">
            <a:avLst/>
          </a:prstGeom>
          <a:noFill/>
          <a:ln w="9525">
            <a:noFill/>
            <a:miter lim="800000"/>
            <a:headEnd/>
            <a:tailEnd/>
          </a:ln>
        </p:spPr>
        <p:txBody>
          <a:bodyPr wrap="none" lIns="63500" tIns="25400" rIns="63500" bIns="25400">
            <a:spAutoFit/>
          </a:bodyPr>
          <a:lstStyle/>
          <a:p>
            <a:pPr>
              <a:lnSpc>
                <a:spcPct val="85000"/>
              </a:lnSpc>
            </a:pPr>
            <a:r>
              <a:rPr lang="en-US" altLang="es-MX" sz="2400" b="1">
                <a:cs typeface="Times New Roman (Hebrew)" pitchFamily="26" charset="-79"/>
              </a:rPr>
              <a:t>17</a:t>
            </a:r>
          </a:p>
        </p:txBody>
      </p:sp>
      <p:sp>
        <p:nvSpPr>
          <p:cNvPr id="52309" name="Rectangle 85"/>
          <p:cNvSpPr>
            <a:spLocks noChangeArrowheads="1"/>
          </p:cNvSpPr>
          <p:nvPr/>
        </p:nvSpPr>
        <p:spPr bwMode="auto">
          <a:xfrm>
            <a:off x="5954714" y="5078413"/>
            <a:ext cx="439223" cy="367986"/>
          </a:xfrm>
          <a:prstGeom prst="rect">
            <a:avLst/>
          </a:prstGeom>
          <a:noFill/>
          <a:ln w="9525">
            <a:noFill/>
            <a:miter lim="800000"/>
            <a:headEnd/>
            <a:tailEnd/>
          </a:ln>
        </p:spPr>
        <p:txBody>
          <a:bodyPr wrap="none" lIns="63500" tIns="25400" rIns="63500" bIns="25400">
            <a:spAutoFit/>
          </a:bodyPr>
          <a:lstStyle/>
          <a:p>
            <a:pPr>
              <a:lnSpc>
                <a:spcPct val="85000"/>
              </a:lnSpc>
            </a:pPr>
            <a:r>
              <a:rPr lang="en-US" altLang="es-MX" sz="2400" b="1">
                <a:cs typeface="Times New Roman (Hebrew)" pitchFamily="26" charset="-79"/>
              </a:rPr>
              <a:t>17</a:t>
            </a:r>
          </a:p>
        </p:txBody>
      </p:sp>
      <p:sp>
        <p:nvSpPr>
          <p:cNvPr id="52310" name="Rectangle 86"/>
          <p:cNvSpPr>
            <a:spLocks noChangeArrowheads="1"/>
          </p:cNvSpPr>
          <p:nvPr/>
        </p:nvSpPr>
        <p:spPr bwMode="auto">
          <a:xfrm>
            <a:off x="7250114" y="5078413"/>
            <a:ext cx="439223" cy="367986"/>
          </a:xfrm>
          <a:prstGeom prst="rect">
            <a:avLst/>
          </a:prstGeom>
          <a:noFill/>
          <a:ln w="9525">
            <a:noFill/>
            <a:miter lim="800000"/>
            <a:headEnd/>
            <a:tailEnd/>
          </a:ln>
        </p:spPr>
        <p:txBody>
          <a:bodyPr wrap="none" lIns="63500" tIns="25400" rIns="63500" bIns="25400">
            <a:spAutoFit/>
          </a:bodyPr>
          <a:lstStyle/>
          <a:p>
            <a:pPr>
              <a:lnSpc>
                <a:spcPct val="85000"/>
              </a:lnSpc>
            </a:pPr>
            <a:r>
              <a:rPr lang="en-US" altLang="es-MX" sz="2400" b="1">
                <a:cs typeface="Times New Roman (Hebrew)" pitchFamily="26" charset="-79"/>
              </a:rPr>
              <a:t>15</a:t>
            </a:r>
          </a:p>
        </p:txBody>
      </p:sp>
      <p:sp>
        <p:nvSpPr>
          <p:cNvPr id="52311" name="Rectangle 87"/>
          <p:cNvSpPr>
            <a:spLocks noChangeArrowheads="1"/>
          </p:cNvSpPr>
          <p:nvPr/>
        </p:nvSpPr>
        <p:spPr bwMode="auto">
          <a:xfrm>
            <a:off x="7859714" y="5078413"/>
            <a:ext cx="439223" cy="367986"/>
          </a:xfrm>
          <a:prstGeom prst="rect">
            <a:avLst/>
          </a:prstGeom>
          <a:noFill/>
          <a:ln w="9525">
            <a:noFill/>
            <a:miter lim="800000"/>
            <a:headEnd/>
            <a:tailEnd/>
          </a:ln>
        </p:spPr>
        <p:txBody>
          <a:bodyPr wrap="none" lIns="63500" tIns="25400" rIns="63500" bIns="25400">
            <a:spAutoFit/>
          </a:bodyPr>
          <a:lstStyle/>
          <a:p>
            <a:pPr>
              <a:lnSpc>
                <a:spcPct val="85000"/>
              </a:lnSpc>
            </a:pPr>
            <a:r>
              <a:rPr lang="en-US" altLang="es-MX" sz="2400" b="1">
                <a:cs typeface="Times New Roman (Hebrew)" pitchFamily="26" charset="-79"/>
              </a:rPr>
              <a:t>15</a:t>
            </a:r>
          </a:p>
        </p:txBody>
      </p:sp>
      <p:sp>
        <p:nvSpPr>
          <p:cNvPr id="52312" name="Rectangle 88"/>
          <p:cNvSpPr>
            <a:spLocks noChangeArrowheads="1"/>
          </p:cNvSpPr>
          <p:nvPr/>
        </p:nvSpPr>
        <p:spPr bwMode="auto">
          <a:xfrm>
            <a:off x="8469314" y="5078413"/>
            <a:ext cx="439223" cy="367986"/>
          </a:xfrm>
          <a:prstGeom prst="rect">
            <a:avLst/>
          </a:prstGeom>
          <a:noFill/>
          <a:ln w="9525">
            <a:noFill/>
            <a:miter lim="800000"/>
            <a:headEnd/>
            <a:tailEnd/>
          </a:ln>
        </p:spPr>
        <p:txBody>
          <a:bodyPr wrap="none" lIns="63500" tIns="25400" rIns="63500" bIns="25400">
            <a:spAutoFit/>
          </a:bodyPr>
          <a:lstStyle/>
          <a:p>
            <a:pPr>
              <a:lnSpc>
                <a:spcPct val="85000"/>
              </a:lnSpc>
            </a:pPr>
            <a:r>
              <a:rPr lang="en-US" altLang="es-MX" sz="2400" b="1">
                <a:cs typeface="Times New Roman (Hebrew)" pitchFamily="26" charset="-79"/>
              </a:rPr>
              <a:t>13</a:t>
            </a:r>
          </a:p>
        </p:txBody>
      </p:sp>
      <p:sp>
        <p:nvSpPr>
          <p:cNvPr id="52313" name="Oval 89"/>
          <p:cNvSpPr>
            <a:spLocks noChangeArrowheads="1"/>
          </p:cNvSpPr>
          <p:nvPr/>
        </p:nvSpPr>
        <p:spPr bwMode="auto">
          <a:xfrm>
            <a:off x="6634163" y="6100763"/>
            <a:ext cx="368300" cy="368300"/>
          </a:xfrm>
          <a:prstGeom prst="ellipse">
            <a:avLst/>
          </a:prstGeom>
          <a:noFill/>
          <a:ln w="12700">
            <a:solidFill>
              <a:schemeClr val="tx1"/>
            </a:solidFill>
            <a:round/>
            <a:headEnd/>
            <a:tailEnd/>
          </a:ln>
        </p:spPr>
        <p:txBody>
          <a:bodyPr wrap="none" anchor="ctr"/>
          <a:lstStyle/>
          <a:p>
            <a:endParaRPr lang="fa-IR"/>
          </a:p>
        </p:txBody>
      </p:sp>
      <p:sp>
        <p:nvSpPr>
          <p:cNvPr id="52314" name="Rectangle 90"/>
          <p:cNvSpPr>
            <a:spLocks noChangeArrowheads="1"/>
          </p:cNvSpPr>
          <p:nvPr/>
        </p:nvSpPr>
        <p:spPr bwMode="auto">
          <a:xfrm>
            <a:off x="6640514" y="6145213"/>
            <a:ext cx="323807" cy="367986"/>
          </a:xfrm>
          <a:prstGeom prst="rect">
            <a:avLst/>
          </a:prstGeom>
          <a:noFill/>
          <a:ln w="9525">
            <a:noFill/>
            <a:miter lim="800000"/>
            <a:headEnd/>
            <a:tailEnd/>
          </a:ln>
        </p:spPr>
        <p:txBody>
          <a:bodyPr wrap="none" lIns="63500" tIns="25400" rIns="63500" bIns="25400">
            <a:spAutoFit/>
          </a:bodyPr>
          <a:lstStyle/>
          <a:p>
            <a:pPr>
              <a:lnSpc>
                <a:spcPct val="85000"/>
              </a:lnSpc>
            </a:pPr>
            <a:r>
              <a:rPr lang="es-MX" altLang="he-IL" sz="2400" b="1">
                <a:cs typeface="Times New Roman (Hebrew)" pitchFamily="26" charset="-79"/>
              </a:rPr>
              <a:t>G</a:t>
            </a:r>
          </a:p>
        </p:txBody>
      </p:sp>
      <p:sp>
        <p:nvSpPr>
          <p:cNvPr id="52315" name="Rectangle 91"/>
          <p:cNvSpPr>
            <a:spLocks noChangeArrowheads="1"/>
          </p:cNvSpPr>
          <p:nvPr/>
        </p:nvSpPr>
        <p:spPr bwMode="auto">
          <a:xfrm>
            <a:off x="7021514" y="6145213"/>
            <a:ext cx="439223" cy="367986"/>
          </a:xfrm>
          <a:prstGeom prst="rect">
            <a:avLst/>
          </a:prstGeom>
          <a:noFill/>
          <a:ln w="9525">
            <a:noFill/>
            <a:miter lim="800000"/>
            <a:headEnd/>
            <a:tailEnd/>
          </a:ln>
        </p:spPr>
        <p:txBody>
          <a:bodyPr wrap="none" lIns="63500" tIns="25400" rIns="63500" bIns="25400">
            <a:spAutoFit/>
          </a:bodyPr>
          <a:lstStyle/>
          <a:p>
            <a:pPr>
              <a:lnSpc>
                <a:spcPct val="85000"/>
              </a:lnSpc>
            </a:pPr>
            <a:r>
              <a:rPr lang="en-US" altLang="es-MX" sz="2400" b="1">
                <a:cs typeface="Times New Roman (Hebrew)" pitchFamily="26" charset="-79"/>
              </a:rPr>
              <a:t>25</a:t>
            </a:r>
          </a:p>
        </p:txBody>
      </p:sp>
      <p:sp>
        <p:nvSpPr>
          <p:cNvPr id="52316" name="Rectangle 92"/>
          <p:cNvSpPr>
            <a:spLocks noChangeArrowheads="1"/>
          </p:cNvSpPr>
          <p:nvPr/>
        </p:nvSpPr>
        <p:spPr bwMode="auto">
          <a:xfrm>
            <a:off x="3440114" y="3935413"/>
            <a:ext cx="439223" cy="367986"/>
          </a:xfrm>
          <a:prstGeom prst="rect">
            <a:avLst/>
          </a:prstGeom>
          <a:noFill/>
          <a:ln w="9525">
            <a:noFill/>
            <a:miter lim="800000"/>
            <a:headEnd/>
            <a:tailEnd/>
          </a:ln>
        </p:spPr>
        <p:txBody>
          <a:bodyPr wrap="none" lIns="63500" tIns="25400" rIns="63500" bIns="25400">
            <a:spAutoFit/>
          </a:bodyPr>
          <a:lstStyle/>
          <a:p>
            <a:pPr>
              <a:lnSpc>
                <a:spcPct val="85000"/>
              </a:lnSpc>
            </a:pPr>
            <a:r>
              <a:rPr lang="en-US" altLang="es-MX" sz="2400" b="1">
                <a:cs typeface="Times New Roman (Hebrew)" pitchFamily="26" charset="-79"/>
              </a:rPr>
              <a:t>11</a:t>
            </a:r>
          </a:p>
        </p:txBody>
      </p:sp>
      <p:sp>
        <p:nvSpPr>
          <p:cNvPr id="52317" name="Line 93"/>
          <p:cNvSpPr>
            <a:spLocks noChangeShapeType="1"/>
          </p:cNvSpPr>
          <p:nvPr/>
        </p:nvSpPr>
        <p:spPr bwMode="auto">
          <a:xfrm flipH="1">
            <a:off x="4724401" y="1219201"/>
            <a:ext cx="836613" cy="379413"/>
          </a:xfrm>
          <a:prstGeom prst="line">
            <a:avLst/>
          </a:prstGeom>
          <a:noFill/>
          <a:ln w="50800">
            <a:solidFill>
              <a:schemeClr val="accent1"/>
            </a:solidFill>
            <a:prstDash val="sysDot"/>
            <a:round/>
            <a:headEnd type="none" w="sm" len="sm"/>
            <a:tailEnd type="stealth" w="med" len="lg"/>
          </a:ln>
        </p:spPr>
        <p:txBody>
          <a:bodyPr wrap="none" anchor="ctr"/>
          <a:lstStyle/>
          <a:p>
            <a:endParaRPr lang="fa-IR"/>
          </a:p>
        </p:txBody>
      </p:sp>
      <p:sp>
        <p:nvSpPr>
          <p:cNvPr id="52318" name="Line 94"/>
          <p:cNvSpPr>
            <a:spLocks noChangeShapeType="1"/>
          </p:cNvSpPr>
          <p:nvPr/>
        </p:nvSpPr>
        <p:spPr bwMode="auto">
          <a:xfrm flipH="1">
            <a:off x="3733801" y="1981201"/>
            <a:ext cx="531813" cy="608013"/>
          </a:xfrm>
          <a:prstGeom prst="line">
            <a:avLst/>
          </a:prstGeom>
          <a:noFill/>
          <a:ln w="50800">
            <a:solidFill>
              <a:schemeClr val="accent1"/>
            </a:solidFill>
            <a:prstDash val="sysDot"/>
            <a:round/>
            <a:headEnd type="none" w="sm" len="sm"/>
            <a:tailEnd type="stealth" w="med" len="lg"/>
          </a:ln>
        </p:spPr>
        <p:txBody>
          <a:bodyPr wrap="none" anchor="ctr"/>
          <a:lstStyle/>
          <a:p>
            <a:endParaRPr lang="fa-IR"/>
          </a:p>
        </p:txBody>
      </p:sp>
      <p:sp>
        <p:nvSpPr>
          <p:cNvPr id="52319" name="Line 95"/>
          <p:cNvSpPr>
            <a:spLocks noChangeShapeType="1"/>
          </p:cNvSpPr>
          <p:nvPr/>
        </p:nvSpPr>
        <p:spPr bwMode="auto">
          <a:xfrm flipH="1">
            <a:off x="3429001" y="2743201"/>
            <a:ext cx="150813" cy="836613"/>
          </a:xfrm>
          <a:prstGeom prst="line">
            <a:avLst/>
          </a:prstGeom>
          <a:noFill/>
          <a:ln w="50800">
            <a:solidFill>
              <a:schemeClr val="accent1"/>
            </a:solidFill>
            <a:prstDash val="sysDot"/>
            <a:round/>
            <a:headEnd type="none" w="sm" len="sm"/>
            <a:tailEnd type="stealth" w="med" len="lg"/>
          </a:ln>
        </p:spPr>
        <p:txBody>
          <a:bodyPr wrap="none" anchor="ctr"/>
          <a:lstStyle/>
          <a:p>
            <a:endParaRPr lang="fa-IR"/>
          </a:p>
        </p:txBody>
      </p:sp>
      <p:sp>
        <p:nvSpPr>
          <p:cNvPr id="52320" name="Line 96"/>
          <p:cNvSpPr>
            <a:spLocks noChangeShapeType="1"/>
          </p:cNvSpPr>
          <p:nvPr/>
        </p:nvSpPr>
        <p:spPr bwMode="auto">
          <a:xfrm flipV="1">
            <a:off x="3884613" y="3200401"/>
            <a:ext cx="0" cy="760413"/>
          </a:xfrm>
          <a:prstGeom prst="line">
            <a:avLst/>
          </a:prstGeom>
          <a:noFill/>
          <a:ln w="50800">
            <a:solidFill>
              <a:schemeClr val="accent1"/>
            </a:solidFill>
            <a:prstDash val="sysDot"/>
            <a:round/>
            <a:headEnd type="none" w="sm" len="sm"/>
            <a:tailEnd type="stealth" w="med" len="lg"/>
          </a:ln>
        </p:spPr>
        <p:txBody>
          <a:bodyPr wrap="none" anchor="ctr"/>
          <a:lstStyle/>
          <a:p>
            <a:endParaRPr lang="fa-IR"/>
          </a:p>
        </p:txBody>
      </p:sp>
      <p:sp>
        <p:nvSpPr>
          <p:cNvPr id="52321" name="Line 97"/>
          <p:cNvSpPr>
            <a:spLocks noChangeShapeType="1"/>
          </p:cNvSpPr>
          <p:nvPr/>
        </p:nvSpPr>
        <p:spPr bwMode="auto">
          <a:xfrm>
            <a:off x="4038601" y="3124201"/>
            <a:ext cx="150813" cy="760413"/>
          </a:xfrm>
          <a:prstGeom prst="line">
            <a:avLst/>
          </a:prstGeom>
          <a:noFill/>
          <a:ln w="50800">
            <a:solidFill>
              <a:schemeClr val="accent1"/>
            </a:solidFill>
            <a:prstDash val="sysDot"/>
            <a:round/>
            <a:headEnd type="none" w="sm" len="sm"/>
            <a:tailEnd type="stealth" w="med" len="lg"/>
          </a:ln>
        </p:spPr>
        <p:txBody>
          <a:bodyPr wrap="none" anchor="ctr"/>
          <a:lstStyle/>
          <a:p>
            <a:endParaRPr lang="fa-IR"/>
          </a:p>
        </p:txBody>
      </p:sp>
      <p:sp>
        <p:nvSpPr>
          <p:cNvPr id="52322" name="Line 98"/>
          <p:cNvSpPr>
            <a:spLocks noChangeShapeType="1"/>
          </p:cNvSpPr>
          <p:nvPr/>
        </p:nvSpPr>
        <p:spPr bwMode="auto">
          <a:xfrm flipH="1">
            <a:off x="3581401" y="4038601"/>
            <a:ext cx="531813" cy="531813"/>
          </a:xfrm>
          <a:prstGeom prst="line">
            <a:avLst/>
          </a:prstGeom>
          <a:noFill/>
          <a:ln w="50800">
            <a:solidFill>
              <a:schemeClr val="accent1"/>
            </a:solidFill>
            <a:prstDash val="sysDot"/>
            <a:round/>
            <a:headEnd type="none" w="sm" len="sm"/>
            <a:tailEnd type="stealth" w="med" len="lg"/>
          </a:ln>
        </p:spPr>
        <p:txBody>
          <a:bodyPr wrap="none" anchor="ctr"/>
          <a:lstStyle/>
          <a:p>
            <a:endParaRPr lang="fa-IR"/>
          </a:p>
        </p:txBody>
      </p:sp>
      <p:sp>
        <p:nvSpPr>
          <p:cNvPr id="52323" name="Line 99"/>
          <p:cNvSpPr>
            <a:spLocks noChangeShapeType="1"/>
          </p:cNvSpPr>
          <p:nvPr/>
        </p:nvSpPr>
        <p:spPr bwMode="auto">
          <a:xfrm flipV="1">
            <a:off x="3810001" y="4267201"/>
            <a:ext cx="455613" cy="531813"/>
          </a:xfrm>
          <a:prstGeom prst="line">
            <a:avLst/>
          </a:prstGeom>
          <a:noFill/>
          <a:ln w="50800">
            <a:solidFill>
              <a:schemeClr val="accent1"/>
            </a:solidFill>
            <a:prstDash val="sysDot"/>
            <a:round/>
            <a:headEnd type="none" w="sm" len="sm"/>
            <a:tailEnd type="stealth" w="med" len="lg"/>
          </a:ln>
        </p:spPr>
        <p:txBody>
          <a:bodyPr wrap="none" anchor="ctr"/>
          <a:lstStyle/>
          <a:p>
            <a:endParaRPr lang="fa-IR"/>
          </a:p>
        </p:txBody>
      </p:sp>
      <p:sp>
        <p:nvSpPr>
          <p:cNvPr id="52324" name="Line 100"/>
          <p:cNvSpPr>
            <a:spLocks noChangeShapeType="1"/>
          </p:cNvSpPr>
          <p:nvPr/>
        </p:nvSpPr>
        <p:spPr bwMode="auto">
          <a:xfrm>
            <a:off x="4494213" y="3962401"/>
            <a:ext cx="0" cy="912813"/>
          </a:xfrm>
          <a:prstGeom prst="line">
            <a:avLst/>
          </a:prstGeom>
          <a:noFill/>
          <a:ln w="50800">
            <a:solidFill>
              <a:schemeClr val="accent1"/>
            </a:solidFill>
            <a:prstDash val="sysDot"/>
            <a:round/>
            <a:headEnd type="none" w="sm" len="sm"/>
            <a:tailEnd type="stealth" w="med" len="lg"/>
          </a:ln>
        </p:spPr>
        <p:txBody>
          <a:bodyPr wrap="none" anchor="ctr"/>
          <a:lstStyle/>
          <a:p>
            <a:endParaRPr lang="fa-IR"/>
          </a:p>
        </p:txBody>
      </p:sp>
      <p:sp>
        <p:nvSpPr>
          <p:cNvPr id="52325" name="Line 101"/>
          <p:cNvSpPr>
            <a:spLocks noChangeShapeType="1"/>
          </p:cNvSpPr>
          <p:nvPr/>
        </p:nvSpPr>
        <p:spPr bwMode="auto">
          <a:xfrm>
            <a:off x="4494213" y="5029201"/>
            <a:ext cx="0" cy="836613"/>
          </a:xfrm>
          <a:prstGeom prst="line">
            <a:avLst/>
          </a:prstGeom>
          <a:noFill/>
          <a:ln w="50800">
            <a:solidFill>
              <a:schemeClr val="accent1"/>
            </a:solidFill>
            <a:prstDash val="sysDot"/>
            <a:round/>
            <a:headEnd type="none" w="sm" len="sm"/>
            <a:tailEnd type="stealth" w="med" len="lg"/>
          </a:ln>
        </p:spPr>
        <p:txBody>
          <a:bodyPr wrap="none" anchor="ctr"/>
          <a:lstStyle/>
          <a:p>
            <a:endParaRPr lang="fa-IR"/>
          </a:p>
        </p:txBody>
      </p:sp>
    </p:spTree>
  </p:cSld>
  <p:clrMapOvr>
    <a:masterClrMapping/>
  </p:clrMapOvr>
  <p:transition advClick="0"/>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Rectangle 2"/>
          <p:cNvSpPr>
            <a:spLocks noGrp="1" noChangeArrowheads="1"/>
          </p:cNvSpPr>
          <p:nvPr>
            <p:ph type="ctrTitle"/>
          </p:nvPr>
        </p:nvSpPr>
        <p:spPr>
          <a:xfrm>
            <a:off x="2381224" y="1000109"/>
            <a:ext cx="7380288" cy="1012825"/>
          </a:xfrm>
          <a:effectLst>
            <a:prstShdw prst="shdw17" dist="17961" dir="2700000">
              <a:schemeClr val="accent1">
                <a:gamma/>
                <a:shade val="60000"/>
                <a:invGamma/>
              </a:schemeClr>
            </a:prstShdw>
          </a:effectLst>
        </p:spPr>
        <p:txBody>
          <a:bodyPr>
            <a:normAutofit fontScale="90000"/>
          </a:bodyPr>
          <a:lstStyle/>
          <a:p>
            <a:pPr>
              <a:defRPr/>
            </a:pPr>
            <a:r>
              <a:rPr lang="en-US" dirty="0"/>
              <a:t>Deterministic, Fully-Observable (Single-Agent)  </a:t>
            </a:r>
            <a:r>
              <a:rPr lang="en-US" b="0" i="1" dirty="0">
                <a:solidFill>
                  <a:srgbClr val="FF0000"/>
                </a:solidFill>
              </a:rPr>
              <a:t>Search </a:t>
            </a:r>
            <a:r>
              <a:rPr lang="en-US" b="0" i="1" dirty="0"/>
              <a:t> </a:t>
            </a:r>
            <a:r>
              <a:rPr lang="en-US" dirty="0"/>
              <a:t>Problems</a:t>
            </a:r>
          </a:p>
        </p:txBody>
      </p:sp>
      <p:sp>
        <p:nvSpPr>
          <p:cNvPr id="32771" name="Oval 3"/>
          <p:cNvSpPr>
            <a:spLocks noChangeArrowheads="1"/>
          </p:cNvSpPr>
          <p:nvPr/>
        </p:nvSpPr>
        <p:spPr bwMode="auto">
          <a:xfrm>
            <a:off x="2971800" y="2667000"/>
            <a:ext cx="152400" cy="152400"/>
          </a:xfrm>
          <a:prstGeom prst="ellipse">
            <a:avLst/>
          </a:prstGeom>
          <a:solidFill>
            <a:schemeClr val="accent1"/>
          </a:solidFill>
          <a:ln w="9525">
            <a:solidFill>
              <a:schemeClr val="tx1"/>
            </a:solidFill>
            <a:round/>
            <a:headEnd/>
            <a:tailEnd/>
          </a:ln>
        </p:spPr>
        <p:txBody>
          <a:bodyPr wrap="none" anchor="ctr"/>
          <a:lstStyle/>
          <a:p>
            <a:endParaRPr lang="fa-IR"/>
          </a:p>
        </p:txBody>
      </p:sp>
      <p:sp>
        <p:nvSpPr>
          <p:cNvPr id="32772" name="Oval 4"/>
          <p:cNvSpPr>
            <a:spLocks noChangeArrowheads="1"/>
          </p:cNvSpPr>
          <p:nvPr/>
        </p:nvSpPr>
        <p:spPr bwMode="auto">
          <a:xfrm>
            <a:off x="4114800" y="4876800"/>
            <a:ext cx="152400" cy="152400"/>
          </a:xfrm>
          <a:prstGeom prst="ellipse">
            <a:avLst/>
          </a:prstGeom>
          <a:solidFill>
            <a:schemeClr val="accent1"/>
          </a:solidFill>
          <a:ln w="9525">
            <a:solidFill>
              <a:schemeClr val="tx1"/>
            </a:solidFill>
            <a:round/>
            <a:headEnd/>
            <a:tailEnd/>
          </a:ln>
        </p:spPr>
        <p:txBody>
          <a:bodyPr wrap="none" anchor="ctr"/>
          <a:lstStyle/>
          <a:p>
            <a:endParaRPr lang="fa-IR"/>
          </a:p>
        </p:txBody>
      </p:sp>
      <p:sp>
        <p:nvSpPr>
          <p:cNvPr id="32773" name="Oval 5"/>
          <p:cNvSpPr>
            <a:spLocks noChangeArrowheads="1"/>
          </p:cNvSpPr>
          <p:nvPr/>
        </p:nvSpPr>
        <p:spPr bwMode="auto">
          <a:xfrm>
            <a:off x="4191000" y="3657600"/>
            <a:ext cx="152400" cy="152400"/>
          </a:xfrm>
          <a:prstGeom prst="ellipse">
            <a:avLst/>
          </a:prstGeom>
          <a:solidFill>
            <a:schemeClr val="accent1"/>
          </a:solidFill>
          <a:ln w="9525">
            <a:solidFill>
              <a:schemeClr val="tx1"/>
            </a:solidFill>
            <a:round/>
            <a:headEnd/>
            <a:tailEnd/>
          </a:ln>
        </p:spPr>
        <p:txBody>
          <a:bodyPr wrap="none" anchor="ctr"/>
          <a:lstStyle/>
          <a:p>
            <a:endParaRPr lang="fa-IR"/>
          </a:p>
        </p:txBody>
      </p:sp>
      <p:sp>
        <p:nvSpPr>
          <p:cNvPr id="32774" name="Oval 6"/>
          <p:cNvSpPr>
            <a:spLocks noChangeArrowheads="1"/>
          </p:cNvSpPr>
          <p:nvPr/>
        </p:nvSpPr>
        <p:spPr bwMode="auto">
          <a:xfrm>
            <a:off x="2743200" y="2971800"/>
            <a:ext cx="152400" cy="152400"/>
          </a:xfrm>
          <a:prstGeom prst="ellipse">
            <a:avLst/>
          </a:prstGeom>
          <a:solidFill>
            <a:schemeClr val="accent1"/>
          </a:solidFill>
          <a:ln w="9525">
            <a:solidFill>
              <a:schemeClr val="tx1"/>
            </a:solidFill>
            <a:round/>
            <a:headEnd/>
            <a:tailEnd/>
          </a:ln>
        </p:spPr>
        <p:txBody>
          <a:bodyPr wrap="none" anchor="ctr"/>
          <a:lstStyle/>
          <a:p>
            <a:endParaRPr lang="fa-IR"/>
          </a:p>
        </p:txBody>
      </p:sp>
      <p:sp>
        <p:nvSpPr>
          <p:cNvPr id="32775" name="Oval 7"/>
          <p:cNvSpPr>
            <a:spLocks noChangeArrowheads="1"/>
          </p:cNvSpPr>
          <p:nvPr/>
        </p:nvSpPr>
        <p:spPr bwMode="auto">
          <a:xfrm>
            <a:off x="2590800" y="3429000"/>
            <a:ext cx="152400" cy="152400"/>
          </a:xfrm>
          <a:prstGeom prst="ellipse">
            <a:avLst/>
          </a:prstGeom>
          <a:solidFill>
            <a:schemeClr val="accent1"/>
          </a:solidFill>
          <a:ln w="9525">
            <a:solidFill>
              <a:schemeClr val="tx1"/>
            </a:solidFill>
            <a:round/>
            <a:headEnd/>
            <a:tailEnd/>
          </a:ln>
        </p:spPr>
        <p:txBody>
          <a:bodyPr wrap="none" anchor="ctr"/>
          <a:lstStyle/>
          <a:p>
            <a:endParaRPr lang="fa-IR"/>
          </a:p>
        </p:txBody>
      </p:sp>
      <p:sp>
        <p:nvSpPr>
          <p:cNvPr id="32776" name="Oval 8"/>
          <p:cNvSpPr>
            <a:spLocks noChangeArrowheads="1"/>
          </p:cNvSpPr>
          <p:nvPr/>
        </p:nvSpPr>
        <p:spPr bwMode="auto">
          <a:xfrm>
            <a:off x="2514600" y="4038600"/>
            <a:ext cx="152400" cy="152400"/>
          </a:xfrm>
          <a:prstGeom prst="ellipse">
            <a:avLst/>
          </a:prstGeom>
          <a:solidFill>
            <a:schemeClr val="accent1"/>
          </a:solidFill>
          <a:ln w="9525">
            <a:solidFill>
              <a:schemeClr val="tx1"/>
            </a:solidFill>
            <a:round/>
            <a:headEnd/>
            <a:tailEnd/>
          </a:ln>
        </p:spPr>
        <p:txBody>
          <a:bodyPr wrap="none" anchor="ctr"/>
          <a:lstStyle/>
          <a:p>
            <a:endParaRPr lang="fa-IR"/>
          </a:p>
        </p:txBody>
      </p:sp>
      <p:sp>
        <p:nvSpPr>
          <p:cNvPr id="32777" name="Oval 9"/>
          <p:cNvSpPr>
            <a:spLocks noChangeArrowheads="1"/>
          </p:cNvSpPr>
          <p:nvPr/>
        </p:nvSpPr>
        <p:spPr bwMode="auto">
          <a:xfrm>
            <a:off x="3124200" y="4648200"/>
            <a:ext cx="152400" cy="152400"/>
          </a:xfrm>
          <a:prstGeom prst="ellipse">
            <a:avLst/>
          </a:prstGeom>
          <a:solidFill>
            <a:schemeClr val="accent1"/>
          </a:solidFill>
          <a:ln w="9525">
            <a:solidFill>
              <a:schemeClr val="tx1"/>
            </a:solidFill>
            <a:round/>
            <a:headEnd/>
            <a:tailEnd/>
          </a:ln>
        </p:spPr>
        <p:txBody>
          <a:bodyPr wrap="none" anchor="ctr"/>
          <a:lstStyle/>
          <a:p>
            <a:endParaRPr lang="fa-IR"/>
          </a:p>
        </p:txBody>
      </p:sp>
      <p:sp>
        <p:nvSpPr>
          <p:cNvPr id="32778" name="Oval 10"/>
          <p:cNvSpPr>
            <a:spLocks noChangeArrowheads="1"/>
          </p:cNvSpPr>
          <p:nvPr/>
        </p:nvSpPr>
        <p:spPr bwMode="auto">
          <a:xfrm>
            <a:off x="3276600" y="5715000"/>
            <a:ext cx="152400" cy="152400"/>
          </a:xfrm>
          <a:prstGeom prst="ellipse">
            <a:avLst/>
          </a:prstGeom>
          <a:solidFill>
            <a:schemeClr val="accent1"/>
          </a:solidFill>
          <a:ln w="9525">
            <a:solidFill>
              <a:schemeClr val="tx1"/>
            </a:solidFill>
            <a:round/>
            <a:headEnd/>
            <a:tailEnd/>
          </a:ln>
        </p:spPr>
        <p:txBody>
          <a:bodyPr wrap="none" anchor="ctr"/>
          <a:lstStyle/>
          <a:p>
            <a:endParaRPr lang="fa-IR"/>
          </a:p>
        </p:txBody>
      </p:sp>
      <p:sp>
        <p:nvSpPr>
          <p:cNvPr id="32779" name="Oval 11"/>
          <p:cNvSpPr>
            <a:spLocks noChangeArrowheads="1"/>
          </p:cNvSpPr>
          <p:nvPr/>
        </p:nvSpPr>
        <p:spPr bwMode="auto">
          <a:xfrm>
            <a:off x="4038600" y="6019800"/>
            <a:ext cx="152400" cy="152400"/>
          </a:xfrm>
          <a:prstGeom prst="ellipse">
            <a:avLst/>
          </a:prstGeom>
          <a:solidFill>
            <a:schemeClr val="accent1"/>
          </a:solidFill>
          <a:ln w="9525">
            <a:solidFill>
              <a:schemeClr val="tx1"/>
            </a:solidFill>
            <a:round/>
            <a:headEnd/>
            <a:tailEnd/>
          </a:ln>
        </p:spPr>
        <p:txBody>
          <a:bodyPr wrap="none" anchor="ctr"/>
          <a:lstStyle/>
          <a:p>
            <a:endParaRPr lang="fa-IR"/>
          </a:p>
        </p:txBody>
      </p:sp>
      <p:sp>
        <p:nvSpPr>
          <p:cNvPr id="32780" name="Oval 12"/>
          <p:cNvSpPr>
            <a:spLocks noChangeArrowheads="1"/>
          </p:cNvSpPr>
          <p:nvPr/>
        </p:nvSpPr>
        <p:spPr bwMode="auto">
          <a:xfrm>
            <a:off x="3048000" y="5181600"/>
            <a:ext cx="152400" cy="152400"/>
          </a:xfrm>
          <a:prstGeom prst="ellipse">
            <a:avLst/>
          </a:prstGeom>
          <a:solidFill>
            <a:schemeClr val="accent1"/>
          </a:solidFill>
          <a:ln w="9525">
            <a:solidFill>
              <a:schemeClr val="tx1"/>
            </a:solidFill>
            <a:round/>
            <a:headEnd/>
            <a:tailEnd/>
          </a:ln>
        </p:spPr>
        <p:txBody>
          <a:bodyPr wrap="none" anchor="ctr"/>
          <a:lstStyle/>
          <a:p>
            <a:endParaRPr lang="fa-IR"/>
          </a:p>
        </p:txBody>
      </p:sp>
      <p:sp>
        <p:nvSpPr>
          <p:cNvPr id="32781" name="Oval 13"/>
          <p:cNvSpPr>
            <a:spLocks noChangeArrowheads="1"/>
          </p:cNvSpPr>
          <p:nvPr/>
        </p:nvSpPr>
        <p:spPr bwMode="auto">
          <a:xfrm>
            <a:off x="5410200" y="3429000"/>
            <a:ext cx="152400" cy="152400"/>
          </a:xfrm>
          <a:prstGeom prst="ellipse">
            <a:avLst/>
          </a:prstGeom>
          <a:solidFill>
            <a:schemeClr val="accent1"/>
          </a:solidFill>
          <a:ln w="9525">
            <a:solidFill>
              <a:schemeClr val="tx1"/>
            </a:solidFill>
            <a:round/>
            <a:headEnd/>
            <a:tailEnd/>
          </a:ln>
        </p:spPr>
        <p:txBody>
          <a:bodyPr wrap="none" anchor="ctr"/>
          <a:lstStyle/>
          <a:p>
            <a:endParaRPr lang="fa-IR"/>
          </a:p>
        </p:txBody>
      </p:sp>
      <p:sp>
        <p:nvSpPr>
          <p:cNvPr id="32782" name="Oval 14"/>
          <p:cNvSpPr>
            <a:spLocks noChangeArrowheads="1"/>
          </p:cNvSpPr>
          <p:nvPr/>
        </p:nvSpPr>
        <p:spPr bwMode="auto">
          <a:xfrm>
            <a:off x="4800600" y="5334000"/>
            <a:ext cx="152400" cy="152400"/>
          </a:xfrm>
          <a:prstGeom prst="ellipse">
            <a:avLst/>
          </a:prstGeom>
          <a:solidFill>
            <a:schemeClr val="accent1"/>
          </a:solidFill>
          <a:ln w="9525">
            <a:solidFill>
              <a:schemeClr val="tx1"/>
            </a:solidFill>
            <a:round/>
            <a:headEnd/>
            <a:tailEnd/>
          </a:ln>
        </p:spPr>
        <p:txBody>
          <a:bodyPr wrap="none" anchor="ctr"/>
          <a:lstStyle/>
          <a:p>
            <a:endParaRPr lang="fa-IR"/>
          </a:p>
        </p:txBody>
      </p:sp>
      <p:sp>
        <p:nvSpPr>
          <p:cNvPr id="32783" name="Oval 15"/>
          <p:cNvSpPr>
            <a:spLocks noChangeArrowheads="1"/>
          </p:cNvSpPr>
          <p:nvPr/>
        </p:nvSpPr>
        <p:spPr bwMode="auto">
          <a:xfrm>
            <a:off x="5867400" y="6096000"/>
            <a:ext cx="152400" cy="152400"/>
          </a:xfrm>
          <a:prstGeom prst="ellipse">
            <a:avLst/>
          </a:prstGeom>
          <a:solidFill>
            <a:schemeClr val="accent1"/>
          </a:solidFill>
          <a:ln w="9525">
            <a:solidFill>
              <a:schemeClr val="tx1"/>
            </a:solidFill>
            <a:round/>
            <a:headEnd/>
            <a:tailEnd/>
          </a:ln>
        </p:spPr>
        <p:txBody>
          <a:bodyPr wrap="none" anchor="ctr"/>
          <a:lstStyle/>
          <a:p>
            <a:endParaRPr lang="fa-IR"/>
          </a:p>
        </p:txBody>
      </p:sp>
      <p:sp>
        <p:nvSpPr>
          <p:cNvPr id="32784" name="Oval 16"/>
          <p:cNvSpPr>
            <a:spLocks noChangeArrowheads="1"/>
          </p:cNvSpPr>
          <p:nvPr/>
        </p:nvSpPr>
        <p:spPr bwMode="auto">
          <a:xfrm>
            <a:off x="6172200" y="5334000"/>
            <a:ext cx="152400" cy="152400"/>
          </a:xfrm>
          <a:prstGeom prst="ellipse">
            <a:avLst/>
          </a:prstGeom>
          <a:solidFill>
            <a:schemeClr val="accent1"/>
          </a:solidFill>
          <a:ln w="9525">
            <a:solidFill>
              <a:schemeClr val="tx1"/>
            </a:solidFill>
            <a:round/>
            <a:headEnd/>
            <a:tailEnd/>
          </a:ln>
        </p:spPr>
        <p:txBody>
          <a:bodyPr wrap="none" anchor="ctr"/>
          <a:lstStyle/>
          <a:p>
            <a:endParaRPr lang="fa-IR"/>
          </a:p>
        </p:txBody>
      </p:sp>
      <p:sp>
        <p:nvSpPr>
          <p:cNvPr id="32785" name="Oval 17"/>
          <p:cNvSpPr>
            <a:spLocks noChangeArrowheads="1"/>
          </p:cNvSpPr>
          <p:nvPr/>
        </p:nvSpPr>
        <p:spPr bwMode="auto">
          <a:xfrm>
            <a:off x="7467600" y="2590800"/>
            <a:ext cx="152400" cy="152400"/>
          </a:xfrm>
          <a:prstGeom prst="ellipse">
            <a:avLst/>
          </a:prstGeom>
          <a:solidFill>
            <a:schemeClr val="accent1"/>
          </a:solidFill>
          <a:ln w="9525">
            <a:solidFill>
              <a:schemeClr val="tx1"/>
            </a:solidFill>
            <a:round/>
            <a:headEnd/>
            <a:tailEnd/>
          </a:ln>
        </p:spPr>
        <p:txBody>
          <a:bodyPr wrap="none" anchor="ctr"/>
          <a:lstStyle/>
          <a:p>
            <a:endParaRPr lang="fa-IR"/>
          </a:p>
        </p:txBody>
      </p:sp>
      <p:sp>
        <p:nvSpPr>
          <p:cNvPr id="32786" name="Oval 18"/>
          <p:cNvSpPr>
            <a:spLocks noChangeArrowheads="1"/>
          </p:cNvSpPr>
          <p:nvPr/>
        </p:nvSpPr>
        <p:spPr bwMode="auto">
          <a:xfrm>
            <a:off x="8001000" y="3200400"/>
            <a:ext cx="152400" cy="152400"/>
          </a:xfrm>
          <a:prstGeom prst="ellipse">
            <a:avLst/>
          </a:prstGeom>
          <a:solidFill>
            <a:schemeClr val="accent1"/>
          </a:solidFill>
          <a:ln w="9525">
            <a:solidFill>
              <a:schemeClr val="tx1"/>
            </a:solidFill>
            <a:round/>
            <a:headEnd/>
            <a:tailEnd/>
          </a:ln>
        </p:spPr>
        <p:txBody>
          <a:bodyPr wrap="none" anchor="ctr"/>
          <a:lstStyle/>
          <a:p>
            <a:endParaRPr lang="fa-IR"/>
          </a:p>
        </p:txBody>
      </p:sp>
      <p:sp>
        <p:nvSpPr>
          <p:cNvPr id="32787" name="Oval 19"/>
          <p:cNvSpPr>
            <a:spLocks noChangeArrowheads="1"/>
          </p:cNvSpPr>
          <p:nvPr/>
        </p:nvSpPr>
        <p:spPr bwMode="auto">
          <a:xfrm>
            <a:off x="8534400" y="3886200"/>
            <a:ext cx="152400" cy="152400"/>
          </a:xfrm>
          <a:prstGeom prst="ellipse">
            <a:avLst/>
          </a:prstGeom>
          <a:solidFill>
            <a:schemeClr val="accent1"/>
          </a:solidFill>
          <a:ln w="9525">
            <a:solidFill>
              <a:schemeClr val="tx1"/>
            </a:solidFill>
            <a:round/>
            <a:headEnd/>
            <a:tailEnd/>
          </a:ln>
        </p:spPr>
        <p:txBody>
          <a:bodyPr wrap="none" anchor="ctr"/>
          <a:lstStyle/>
          <a:p>
            <a:endParaRPr lang="fa-IR"/>
          </a:p>
        </p:txBody>
      </p:sp>
      <p:sp>
        <p:nvSpPr>
          <p:cNvPr id="32788" name="Oval 20"/>
          <p:cNvSpPr>
            <a:spLocks noChangeArrowheads="1"/>
          </p:cNvSpPr>
          <p:nvPr/>
        </p:nvSpPr>
        <p:spPr bwMode="auto">
          <a:xfrm>
            <a:off x="7924800" y="5181600"/>
            <a:ext cx="152400" cy="152400"/>
          </a:xfrm>
          <a:prstGeom prst="ellipse">
            <a:avLst/>
          </a:prstGeom>
          <a:solidFill>
            <a:schemeClr val="accent1"/>
          </a:solidFill>
          <a:ln w="9525">
            <a:solidFill>
              <a:schemeClr val="tx1"/>
            </a:solidFill>
            <a:round/>
            <a:headEnd/>
            <a:tailEnd/>
          </a:ln>
        </p:spPr>
        <p:txBody>
          <a:bodyPr wrap="none" anchor="ctr"/>
          <a:lstStyle/>
          <a:p>
            <a:endParaRPr lang="fa-IR"/>
          </a:p>
        </p:txBody>
      </p:sp>
      <p:sp>
        <p:nvSpPr>
          <p:cNvPr id="32789" name="Oval 21"/>
          <p:cNvSpPr>
            <a:spLocks noChangeArrowheads="1"/>
          </p:cNvSpPr>
          <p:nvPr/>
        </p:nvSpPr>
        <p:spPr bwMode="auto">
          <a:xfrm>
            <a:off x="8915400" y="5410200"/>
            <a:ext cx="152400" cy="152400"/>
          </a:xfrm>
          <a:prstGeom prst="ellipse">
            <a:avLst/>
          </a:prstGeom>
          <a:solidFill>
            <a:schemeClr val="accent1"/>
          </a:solidFill>
          <a:ln w="9525">
            <a:solidFill>
              <a:schemeClr val="tx1"/>
            </a:solidFill>
            <a:round/>
            <a:headEnd/>
            <a:tailEnd/>
          </a:ln>
        </p:spPr>
        <p:txBody>
          <a:bodyPr wrap="none" anchor="ctr"/>
          <a:lstStyle/>
          <a:p>
            <a:endParaRPr lang="fa-IR"/>
          </a:p>
        </p:txBody>
      </p:sp>
      <p:sp>
        <p:nvSpPr>
          <p:cNvPr id="32790" name="Oval 22"/>
          <p:cNvSpPr>
            <a:spLocks noChangeArrowheads="1"/>
          </p:cNvSpPr>
          <p:nvPr/>
        </p:nvSpPr>
        <p:spPr bwMode="auto">
          <a:xfrm>
            <a:off x="9525000" y="5791200"/>
            <a:ext cx="152400" cy="152400"/>
          </a:xfrm>
          <a:prstGeom prst="ellipse">
            <a:avLst/>
          </a:prstGeom>
          <a:solidFill>
            <a:schemeClr val="accent1"/>
          </a:solidFill>
          <a:ln w="9525">
            <a:solidFill>
              <a:schemeClr val="tx1"/>
            </a:solidFill>
            <a:round/>
            <a:headEnd/>
            <a:tailEnd/>
          </a:ln>
        </p:spPr>
        <p:txBody>
          <a:bodyPr wrap="none" anchor="ctr"/>
          <a:lstStyle/>
          <a:p>
            <a:endParaRPr lang="fa-IR"/>
          </a:p>
        </p:txBody>
      </p:sp>
      <p:sp>
        <p:nvSpPr>
          <p:cNvPr id="32791" name="Text Box 23"/>
          <p:cNvSpPr txBox="1">
            <a:spLocks noChangeArrowheads="1"/>
          </p:cNvSpPr>
          <p:nvPr/>
        </p:nvSpPr>
        <p:spPr bwMode="auto">
          <a:xfrm>
            <a:off x="3048001" y="2438400"/>
            <a:ext cx="948849" cy="400110"/>
          </a:xfrm>
          <a:prstGeom prst="rect">
            <a:avLst/>
          </a:prstGeom>
          <a:noFill/>
          <a:ln w="9525">
            <a:noFill/>
            <a:miter lim="800000"/>
            <a:headEnd/>
            <a:tailEnd/>
          </a:ln>
        </p:spPr>
        <p:txBody>
          <a:bodyPr wrap="none">
            <a:spAutoFit/>
          </a:bodyPr>
          <a:lstStyle/>
          <a:p>
            <a:pPr eaLnBrk="1" hangingPunct="1"/>
            <a:r>
              <a:rPr lang="en-US" sz="2000"/>
              <a:t>Oradea</a:t>
            </a:r>
          </a:p>
        </p:txBody>
      </p:sp>
      <p:sp>
        <p:nvSpPr>
          <p:cNvPr id="32792" name="Text Box 24"/>
          <p:cNvSpPr txBox="1">
            <a:spLocks noChangeArrowheads="1"/>
          </p:cNvSpPr>
          <p:nvPr/>
        </p:nvSpPr>
        <p:spPr bwMode="auto">
          <a:xfrm>
            <a:off x="2879726" y="3048001"/>
            <a:ext cx="860425" cy="396875"/>
          </a:xfrm>
          <a:prstGeom prst="rect">
            <a:avLst/>
          </a:prstGeom>
          <a:noFill/>
          <a:ln w="9525">
            <a:noFill/>
            <a:miter lim="800000"/>
            <a:headEnd/>
            <a:tailEnd/>
          </a:ln>
        </p:spPr>
        <p:txBody>
          <a:bodyPr>
            <a:spAutoFit/>
          </a:bodyPr>
          <a:lstStyle/>
          <a:p>
            <a:pPr eaLnBrk="1" hangingPunct="1"/>
            <a:r>
              <a:rPr lang="en-US" sz="2000"/>
              <a:t>Zerind</a:t>
            </a:r>
          </a:p>
        </p:txBody>
      </p:sp>
      <p:sp>
        <p:nvSpPr>
          <p:cNvPr id="32793" name="Text Box 25"/>
          <p:cNvSpPr txBox="1">
            <a:spLocks noChangeArrowheads="1"/>
          </p:cNvSpPr>
          <p:nvPr/>
        </p:nvSpPr>
        <p:spPr bwMode="auto">
          <a:xfrm>
            <a:off x="1905000" y="3276600"/>
            <a:ext cx="690382" cy="400110"/>
          </a:xfrm>
          <a:prstGeom prst="rect">
            <a:avLst/>
          </a:prstGeom>
          <a:noFill/>
          <a:ln w="9525">
            <a:noFill/>
            <a:miter lim="800000"/>
            <a:headEnd/>
            <a:tailEnd/>
          </a:ln>
        </p:spPr>
        <p:txBody>
          <a:bodyPr wrap="none">
            <a:spAutoFit/>
          </a:bodyPr>
          <a:lstStyle/>
          <a:p>
            <a:pPr eaLnBrk="1" hangingPunct="1"/>
            <a:r>
              <a:rPr lang="en-US" sz="2000" b="1"/>
              <a:t>Arad</a:t>
            </a:r>
          </a:p>
        </p:txBody>
      </p:sp>
      <p:sp>
        <p:nvSpPr>
          <p:cNvPr id="32794" name="Text Box 26"/>
          <p:cNvSpPr txBox="1">
            <a:spLocks noChangeArrowheads="1"/>
          </p:cNvSpPr>
          <p:nvPr/>
        </p:nvSpPr>
        <p:spPr bwMode="auto">
          <a:xfrm>
            <a:off x="2590801" y="3962401"/>
            <a:ext cx="1211263" cy="396875"/>
          </a:xfrm>
          <a:prstGeom prst="rect">
            <a:avLst/>
          </a:prstGeom>
          <a:noFill/>
          <a:ln w="9525">
            <a:noFill/>
            <a:miter lim="800000"/>
            <a:headEnd/>
            <a:tailEnd/>
          </a:ln>
        </p:spPr>
        <p:txBody>
          <a:bodyPr>
            <a:spAutoFit/>
          </a:bodyPr>
          <a:lstStyle/>
          <a:p>
            <a:pPr eaLnBrk="1" hangingPunct="1"/>
            <a:r>
              <a:rPr lang="en-US" sz="2000"/>
              <a:t>Timisoara</a:t>
            </a:r>
          </a:p>
        </p:txBody>
      </p:sp>
      <p:sp>
        <p:nvSpPr>
          <p:cNvPr id="32795" name="Text Box 27"/>
          <p:cNvSpPr txBox="1">
            <a:spLocks noChangeArrowheads="1"/>
          </p:cNvSpPr>
          <p:nvPr/>
        </p:nvSpPr>
        <p:spPr bwMode="auto">
          <a:xfrm>
            <a:off x="2270125" y="4510088"/>
            <a:ext cx="740780" cy="400110"/>
          </a:xfrm>
          <a:prstGeom prst="rect">
            <a:avLst/>
          </a:prstGeom>
          <a:noFill/>
          <a:ln w="9525">
            <a:noFill/>
            <a:miter lim="800000"/>
            <a:headEnd/>
            <a:tailEnd/>
          </a:ln>
        </p:spPr>
        <p:txBody>
          <a:bodyPr wrap="none">
            <a:spAutoFit/>
          </a:bodyPr>
          <a:lstStyle/>
          <a:p>
            <a:pPr eaLnBrk="1" hangingPunct="1"/>
            <a:r>
              <a:rPr lang="en-US" sz="2000"/>
              <a:t>Lugoj</a:t>
            </a:r>
          </a:p>
        </p:txBody>
      </p:sp>
      <p:sp>
        <p:nvSpPr>
          <p:cNvPr id="32796" name="Text Box 28"/>
          <p:cNvSpPr txBox="1">
            <a:spLocks noChangeArrowheads="1"/>
          </p:cNvSpPr>
          <p:nvPr/>
        </p:nvSpPr>
        <p:spPr bwMode="auto">
          <a:xfrm>
            <a:off x="2041525" y="5119688"/>
            <a:ext cx="1107996" cy="400110"/>
          </a:xfrm>
          <a:prstGeom prst="rect">
            <a:avLst/>
          </a:prstGeom>
          <a:noFill/>
          <a:ln w="9525">
            <a:noFill/>
            <a:miter lim="800000"/>
            <a:headEnd/>
            <a:tailEnd/>
          </a:ln>
        </p:spPr>
        <p:txBody>
          <a:bodyPr wrap="none">
            <a:spAutoFit/>
          </a:bodyPr>
          <a:lstStyle/>
          <a:p>
            <a:pPr eaLnBrk="1" hangingPunct="1"/>
            <a:r>
              <a:rPr lang="en-US" sz="2000"/>
              <a:t>Mehadia</a:t>
            </a:r>
          </a:p>
        </p:txBody>
      </p:sp>
      <p:sp>
        <p:nvSpPr>
          <p:cNvPr id="32797" name="Text Box 29"/>
          <p:cNvSpPr txBox="1">
            <a:spLocks noChangeArrowheads="1"/>
          </p:cNvSpPr>
          <p:nvPr/>
        </p:nvSpPr>
        <p:spPr bwMode="auto">
          <a:xfrm>
            <a:off x="2498725" y="5805488"/>
            <a:ext cx="1031180" cy="400110"/>
          </a:xfrm>
          <a:prstGeom prst="rect">
            <a:avLst/>
          </a:prstGeom>
          <a:noFill/>
          <a:ln w="9525">
            <a:noFill/>
            <a:miter lim="800000"/>
            <a:headEnd/>
            <a:tailEnd/>
          </a:ln>
        </p:spPr>
        <p:txBody>
          <a:bodyPr wrap="none">
            <a:spAutoFit/>
          </a:bodyPr>
          <a:lstStyle/>
          <a:p>
            <a:pPr eaLnBrk="1" hangingPunct="1"/>
            <a:r>
              <a:rPr lang="en-US" sz="2000"/>
              <a:t>Dobreta</a:t>
            </a:r>
          </a:p>
        </p:txBody>
      </p:sp>
      <p:sp>
        <p:nvSpPr>
          <p:cNvPr id="32798" name="Text Box 30"/>
          <p:cNvSpPr txBox="1">
            <a:spLocks noChangeArrowheads="1"/>
          </p:cNvSpPr>
          <p:nvPr/>
        </p:nvSpPr>
        <p:spPr bwMode="auto">
          <a:xfrm>
            <a:off x="3717926" y="6186489"/>
            <a:ext cx="987425" cy="396875"/>
          </a:xfrm>
          <a:prstGeom prst="rect">
            <a:avLst/>
          </a:prstGeom>
          <a:noFill/>
          <a:ln w="9525">
            <a:noFill/>
            <a:miter lim="800000"/>
            <a:headEnd/>
            <a:tailEnd/>
          </a:ln>
        </p:spPr>
        <p:txBody>
          <a:bodyPr wrap="none">
            <a:spAutoFit/>
          </a:bodyPr>
          <a:lstStyle/>
          <a:p>
            <a:pPr eaLnBrk="1" hangingPunct="1"/>
            <a:r>
              <a:rPr lang="en-US" sz="2000"/>
              <a:t>Craiova</a:t>
            </a:r>
          </a:p>
        </p:txBody>
      </p:sp>
      <p:sp>
        <p:nvSpPr>
          <p:cNvPr id="32799" name="Text Box 31"/>
          <p:cNvSpPr txBox="1">
            <a:spLocks noChangeArrowheads="1"/>
          </p:cNvSpPr>
          <p:nvPr/>
        </p:nvSpPr>
        <p:spPr bwMode="auto">
          <a:xfrm>
            <a:off x="4556126" y="5500688"/>
            <a:ext cx="833049" cy="400110"/>
          </a:xfrm>
          <a:prstGeom prst="rect">
            <a:avLst/>
          </a:prstGeom>
          <a:noFill/>
          <a:ln w="9525">
            <a:noFill/>
            <a:miter lim="800000"/>
            <a:headEnd/>
            <a:tailEnd/>
          </a:ln>
        </p:spPr>
        <p:txBody>
          <a:bodyPr wrap="none">
            <a:spAutoFit/>
          </a:bodyPr>
          <a:lstStyle/>
          <a:p>
            <a:pPr eaLnBrk="1" hangingPunct="1"/>
            <a:r>
              <a:rPr lang="en-US" sz="2000"/>
              <a:t>Pitesti</a:t>
            </a:r>
          </a:p>
        </p:txBody>
      </p:sp>
      <p:sp>
        <p:nvSpPr>
          <p:cNvPr id="32800" name="Text Box 32"/>
          <p:cNvSpPr txBox="1">
            <a:spLocks noChangeArrowheads="1"/>
          </p:cNvSpPr>
          <p:nvPr/>
        </p:nvSpPr>
        <p:spPr bwMode="auto">
          <a:xfrm>
            <a:off x="4251326" y="4662488"/>
            <a:ext cx="809837" cy="400110"/>
          </a:xfrm>
          <a:prstGeom prst="rect">
            <a:avLst/>
          </a:prstGeom>
          <a:noFill/>
          <a:ln w="9525">
            <a:noFill/>
            <a:miter lim="800000"/>
            <a:headEnd/>
            <a:tailEnd/>
          </a:ln>
        </p:spPr>
        <p:txBody>
          <a:bodyPr wrap="none">
            <a:spAutoFit/>
          </a:bodyPr>
          <a:lstStyle/>
          <a:p>
            <a:pPr eaLnBrk="1" hangingPunct="1"/>
            <a:r>
              <a:rPr lang="en-US" sz="2000"/>
              <a:t>Vilcea</a:t>
            </a:r>
          </a:p>
        </p:txBody>
      </p:sp>
      <p:sp>
        <p:nvSpPr>
          <p:cNvPr id="32801" name="Text Box 33"/>
          <p:cNvSpPr txBox="1">
            <a:spLocks noChangeArrowheads="1"/>
          </p:cNvSpPr>
          <p:nvPr/>
        </p:nvSpPr>
        <p:spPr bwMode="auto">
          <a:xfrm>
            <a:off x="4114801" y="3200400"/>
            <a:ext cx="691215" cy="400110"/>
          </a:xfrm>
          <a:prstGeom prst="rect">
            <a:avLst/>
          </a:prstGeom>
          <a:noFill/>
          <a:ln w="9525">
            <a:noFill/>
            <a:miter lim="800000"/>
            <a:headEnd/>
            <a:tailEnd/>
          </a:ln>
        </p:spPr>
        <p:txBody>
          <a:bodyPr wrap="none">
            <a:spAutoFit/>
          </a:bodyPr>
          <a:lstStyle/>
          <a:p>
            <a:pPr eaLnBrk="1" hangingPunct="1"/>
            <a:r>
              <a:rPr lang="en-US" sz="2000"/>
              <a:t>Sibiu</a:t>
            </a:r>
          </a:p>
        </p:txBody>
      </p:sp>
      <p:sp>
        <p:nvSpPr>
          <p:cNvPr id="32802" name="Text Box 34"/>
          <p:cNvSpPr txBox="1">
            <a:spLocks noChangeArrowheads="1"/>
          </p:cNvSpPr>
          <p:nvPr/>
        </p:nvSpPr>
        <p:spPr bwMode="auto">
          <a:xfrm>
            <a:off x="5622925" y="3290889"/>
            <a:ext cx="973138" cy="396875"/>
          </a:xfrm>
          <a:prstGeom prst="rect">
            <a:avLst/>
          </a:prstGeom>
          <a:noFill/>
          <a:ln w="9525">
            <a:noFill/>
            <a:miter lim="800000"/>
            <a:headEnd/>
            <a:tailEnd/>
          </a:ln>
        </p:spPr>
        <p:txBody>
          <a:bodyPr wrap="none">
            <a:spAutoFit/>
          </a:bodyPr>
          <a:lstStyle/>
          <a:p>
            <a:pPr eaLnBrk="1" hangingPunct="1"/>
            <a:r>
              <a:rPr lang="en-US" sz="2000"/>
              <a:t>Fagaras</a:t>
            </a:r>
          </a:p>
        </p:txBody>
      </p:sp>
      <p:sp>
        <p:nvSpPr>
          <p:cNvPr id="32803" name="Text Box 35"/>
          <p:cNvSpPr txBox="1">
            <a:spLocks noChangeArrowheads="1"/>
          </p:cNvSpPr>
          <p:nvPr/>
        </p:nvSpPr>
        <p:spPr bwMode="auto">
          <a:xfrm>
            <a:off x="6232525" y="4814889"/>
            <a:ext cx="1284288" cy="396875"/>
          </a:xfrm>
          <a:prstGeom prst="rect">
            <a:avLst/>
          </a:prstGeom>
          <a:noFill/>
          <a:ln w="9525">
            <a:noFill/>
            <a:miter lim="800000"/>
            <a:headEnd/>
            <a:tailEnd/>
          </a:ln>
        </p:spPr>
        <p:txBody>
          <a:bodyPr wrap="none">
            <a:spAutoFit/>
          </a:bodyPr>
          <a:lstStyle/>
          <a:p>
            <a:pPr eaLnBrk="1" hangingPunct="1"/>
            <a:r>
              <a:rPr lang="en-US" sz="2000" b="1"/>
              <a:t>Bucharest</a:t>
            </a:r>
          </a:p>
        </p:txBody>
      </p:sp>
      <p:sp>
        <p:nvSpPr>
          <p:cNvPr id="32804" name="Text Box 36"/>
          <p:cNvSpPr txBox="1">
            <a:spLocks noChangeArrowheads="1"/>
          </p:cNvSpPr>
          <p:nvPr/>
        </p:nvSpPr>
        <p:spPr bwMode="auto">
          <a:xfrm>
            <a:off x="7680326" y="2376488"/>
            <a:ext cx="890821" cy="400110"/>
          </a:xfrm>
          <a:prstGeom prst="rect">
            <a:avLst/>
          </a:prstGeom>
          <a:noFill/>
          <a:ln w="9525">
            <a:noFill/>
            <a:miter lim="800000"/>
            <a:headEnd/>
            <a:tailEnd/>
          </a:ln>
        </p:spPr>
        <p:txBody>
          <a:bodyPr wrap="none">
            <a:spAutoFit/>
          </a:bodyPr>
          <a:lstStyle/>
          <a:p>
            <a:pPr eaLnBrk="1" hangingPunct="1"/>
            <a:r>
              <a:rPr lang="en-US" sz="2000"/>
              <a:t>Neamt</a:t>
            </a:r>
          </a:p>
        </p:txBody>
      </p:sp>
      <p:sp>
        <p:nvSpPr>
          <p:cNvPr id="32805" name="Text Box 37"/>
          <p:cNvSpPr txBox="1">
            <a:spLocks noChangeArrowheads="1"/>
          </p:cNvSpPr>
          <p:nvPr/>
        </p:nvSpPr>
        <p:spPr bwMode="auto">
          <a:xfrm>
            <a:off x="8213726" y="2986089"/>
            <a:ext cx="549275" cy="396875"/>
          </a:xfrm>
          <a:prstGeom prst="rect">
            <a:avLst/>
          </a:prstGeom>
          <a:noFill/>
          <a:ln w="9525">
            <a:noFill/>
            <a:miter lim="800000"/>
            <a:headEnd/>
            <a:tailEnd/>
          </a:ln>
        </p:spPr>
        <p:txBody>
          <a:bodyPr wrap="none">
            <a:spAutoFit/>
          </a:bodyPr>
          <a:lstStyle/>
          <a:p>
            <a:pPr eaLnBrk="1" hangingPunct="1"/>
            <a:r>
              <a:rPr lang="en-US" sz="2000"/>
              <a:t>Iasi</a:t>
            </a:r>
          </a:p>
        </p:txBody>
      </p:sp>
      <p:sp>
        <p:nvSpPr>
          <p:cNvPr id="32806" name="Text Box 38"/>
          <p:cNvSpPr txBox="1">
            <a:spLocks noChangeArrowheads="1"/>
          </p:cNvSpPr>
          <p:nvPr/>
        </p:nvSpPr>
        <p:spPr bwMode="auto">
          <a:xfrm>
            <a:off x="8747126" y="3824288"/>
            <a:ext cx="793935" cy="400110"/>
          </a:xfrm>
          <a:prstGeom prst="rect">
            <a:avLst/>
          </a:prstGeom>
          <a:noFill/>
          <a:ln w="9525">
            <a:noFill/>
            <a:miter lim="800000"/>
            <a:headEnd/>
            <a:tailEnd/>
          </a:ln>
        </p:spPr>
        <p:txBody>
          <a:bodyPr wrap="none">
            <a:spAutoFit/>
          </a:bodyPr>
          <a:lstStyle/>
          <a:p>
            <a:pPr eaLnBrk="1" hangingPunct="1"/>
            <a:r>
              <a:rPr lang="en-US" sz="2000"/>
              <a:t>Vaslui</a:t>
            </a:r>
          </a:p>
        </p:txBody>
      </p:sp>
      <p:sp>
        <p:nvSpPr>
          <p:cNvPr id="32807" name="Text Box 39"/>
          <p:cNvSpPr txBox="1">
            <a:spLocks noChangeArrowheads="1"/>
          </p:cNvSpPr>
          <p:nvPr/>
        </p:nvSpPr>
        <p:spPr bwMode="auto">
          <a:xfrm>
            <a:off x="8137526" y="4814889"/>
            <a:ext cx="1057275" cy="396875"/>
          </a:xfrm>
          <a:prstGeom prst="rect">
            <a:avLst/>
          </a:prstGeom>
          <a:noFill/>
          <a:ln w="9525">
            <a:noFill/>
            <a:miter lim="800000"/>
            <a:headEnd/>
            <a:tailEnd/>
          </a:ln>
        </p:spPr>
        <p:txBody>
          <a:bodyPr wrap="none">
            <a:spAutoFit/>
          </a:bodyPr>
          <a:lstStyle/>
          <a:p>
            <a:pPr eaLnBrk="1" hangingPunct="1"/>
            <a:r>
              <a:rPr lang="en-US" sz="2000"/>
              <a:t>Urziceni</a:t>
            </a:r>
          </a:p>
        </p:txBody>
      </p:sp>
      <p:sp>
        <p:nvSpPr>
          <p:cNvPr id="32808" name="Text Box 40"/>
          <p:cNvSpPr txBox="1">
            <a:spLocks noChangeArrowheads="1"/>
          </p:cNvSpPr>
          <p:nvPr/>
        </p:nvSpPr>
        <p:spPr bwMode="auto">
          <a:xfrm>
            <a:off x="9128126" y="5348289"/>
            <a:ext cx="987425" cy="396875"/>
          </a:xfrm>
          <a:prstGeom prst="rect">
            <a:avLst/>
          </a:prstGeom>
          <a:noFill/>
          <a:ln w="9525">
            <a:noFill/>
            <a:miter lim="800000"/>
            <a:headEnd/>
            <a:tailEnd/>
          </a:ln>
        </p:spPr>
        <p:txBody>
          <a:bodyPr wrap="none">
            <a:spAutoFit/>
          </a:bodyPr>
          <a:lstStyle/>
          <a:p>
            <a:pPr eaLnBrk="1" hangingPunct="1"/>
            <a:r>
              <a:rPr lang="en-US" sz="2000"/>
              <a:t>Hirsova</a:t>
            </a:r>
          </a:p>
        </p:txBody>
      </p:sp>
      <p:sp>
        <p:nvSpPr>
          <p:cNvPr id="32809" name="Text Box 41"/>
          <p:cNvSpPr txBox="1">
            <a:spLocks noChangeArrowheads="1"/>
          </p:cNvSpPr>
          <p:nvPr/>
        </p:nvSpPr>
        <p:spPr bwMode="auto">
          <a:xfrm>
            <a:off x="9432926" y="5957889"/>
            <a:ext cx="817563" cy="396875"/>
          </a:xfrm>
          <a:prstGeom prst="rect">
            <a:avLst/>
          </a:prstGeom>
          <a:noFill/>
          <a:ln w="9525">
            <a:noFill/>
            <a:miter lim="800000"/>
            <a:headEnd/>
            <a:tailEnd/>
          </a:ln>
        </p:spPr>
        <p:txBody>
          <a:bodyPr wrap="none">
            <a:spAutoFit/>
          </a:bodyPr>
          <a:lstStyle/>
          <a:p>
            <a:pPr eaLnBrk="1" hangingPunct="1"/>
            <a:r>
              <a:rPr lang="en-US" sz="2000"/>
              <a:t>Eforie</a:t>
            </a:r>
          </a:p>
        </p:txBody>
      </p:sp>
      <p:sp>
        <p:nvSpPr>
          <p:cNvPr id="32810" name="Line 42"/>
          <p:cNvSpPr>
            <a:spLocks noChangeShapeType="1"/>
          </p:cNvSpPr>
          <p:nvPr/>
        </p:nvSpPr>
        <p:spPr bwMode="auto">
          <a:xfrm flipH="1">
            <a:off x="2895600" y="2819400"/>
            <a:ext cx="76200" cy="152400"/>
          </a:xfrm>
          <a:prstGeom prst="line">
            <a:avLst/>
          </a:prstGeom>
          <a:noFill/>
          <a:ln w="38100">
            <a:solidFill>
              <a:schemeClr val="tx1"/>
            </a:solidFill>
            <a:round/>
            <a:headEnd/>
            <a:tailEnd/>
          </a:ln>
        </p:spPr>
        <p:txBody>
          <a:bodyPr wrap="none"/>
          <a:lstStyle/>
          <a:p>
            <a:endParaRPr lang="fa-IR"/>
          </a:p>
        </p:txBody>
      </p:sp>
      <p:sp>
        <p:nvSpPr>
          <p:cNvPr id="32811" name="Line 43"/>
          <p:cNvSpPr>
            <a:spLocks noChangeShapeType="1"/>
          </p:cNvSpPr>
          <p:nvPr/>
        </p:nvSpPr>
        <p:spPr bwMode="auto">
          <a:xfrm flipH="1">
            <a:off x="2667000" y="3124200"/>
            <a:ext cx="76200" cy="304800"/>
          </a:xfrm>
          <a:prstGeom prst="line">
            <a:avLst/>
          </a:prstGeom>
          <a:noFill/>
          <a:ln w="38100">
            <a:solidFill>
              <a:schemeClr val="tx1"/>
            </a:solidFill>
            <a:round/>
            <a:headEnd/>
            <a:tailEnd/>
          </a:ln>
        </p:spPr>
        <p:txBody>
          <a:bodyPr wrap="none"/>
          <a:lstStyle/>
          <a:p>
            <a:endParaRPr lang="fa-IR"/>
          </a:p>
        </p:txBody>
      </p:sp>
      <p:sp>
        <p:nvSpPr>
          <p:cNvPr id="32812" name="Line 44"/>
          <p:cNvSpPr>
            <a:spLocks noChangeShapeType="1"/>
          </p:cNvSpPr>
          <p:nvPr/>
        </p:nvSpPr>
        <p:spPr bwMode="auto">
          <a:xfrm flipH="1">
            <a:off x="2590800" y="3581400"/>
            <a:ext cx="76200" cy="457200"/>
          </a:xfrm>
          <a:prstGeom prst="line">
            <a:avLst/>
          </a:prstGeom>
          <a:noFill/>
          <a:ln w="38100">
            <a:solidFill>
              <a:schemeClr val="tx1"/>
            </a:solidFill>
            <a:round/>
            <a:headEnd/>
            <a:tailEnd/>
          </a:ln>
        </p:spPr>
        <p:txBody>
          <a:bodyPr wrap="none"/>
          <a:lstStyle/>
          <a:p>
            <a:endParaRPr lang="fa-IR"/>
          </a:p>
        </p:txBody>
      </p:sp>
      <p:sp>
        <p:nvSpPr>
          <p:cNvPr id="32813" name="Line 45"/>
          <p:cNvSpPr>
            <a:spLocks noChangeShapeType="1"/>
          </p:cNvSpPr>
          <p:nvPr/>
        </p:nvSpPr>
        <p:spPr bwMode="auto">
          <a:xfrm>
            <a:off x="2590800" y="4191000"/>
            <a:ext cx="609600" cy="533400"/>
          </a:xfrm>
          <a:prstGeom prst="line">
            <a:avLst/>
          </a:prstGeom>
          <a:noFill/>
          <a:ln w="38100">
            <a:solidFill>
              <a:schemeClr val="tx1"/>
            </a:solidFill>
            <a:round/>
            <a:headEnd/>
            <a:tailEnd/>
          </a:ln>
        </p:spPr>
        <p:txBody>
          <a:bodyPr wrap="none"/>
          <a:lstStyle/>
          <a:p>
            <a:endParaRPr lang="fa-IR"/>
          </a:p>
        </p:txBody>
      </p:sp>
      <p:sp>
        <p:nvSpPr>
          <p:cNvPr id="32814" name="Line 46"/>
          <p:cNvSpPr>
            <a:spLocks noChangeShapeType="1"/>
          </p:cNvSpPr>
          <p:nvPr/>
        </p:nvSpPr>
        <p:spPr bwMode="auto">
          <a:xfrm flipH="1">
            <a:off x="3124200" y="4800600"/>
            <a:ext cx="76200" cy="381000"/>
          </a:xfrm>
          <a:prstGeom prst="line">
            <a:avLst/>
          </a:prstGeom>
          <a:noFill/>
          <a:ln w="38100">
            <a:solidFill>
              <a:schemeClr val="tx1"/>
            </a:solidFill>
            <a:round/>
            <a:headEnd/>
            <a:tailEnd/>
          </a:ln>
        </p:spPr>
        <p:txBody>
          <a:bodyPr wrap="none"/>
          <a:lstStyle/>
          <a:p>
            <a:endParaRPr lang="fa-IR"/>
          </a:p>
        </p:txBody>
      </p:sp>
      <p:sp>
        <p:nvSpPr>
          <p:cNvPr id="32815" name="Line 47"/>
          <p:cNvSpPr>
            <a:spLocks noChangeShapeType="1"/>
          </p:cNvSpPr>
          <p:nvPr/>
        </p:nvSpPr>
        <p:spPr bwMode="auto">
          <a:xfrm>
            <a:off x="3124200" y="5334000"/>
            <a:ext cx="228600" cy="381000"/>
          </a:xfrm>
          <a:prstGeom prst="line">
            <a:avLst/>
          </a:prstGeom>
          <a:noFill/>
          <a:ln w="38100">
            <a:solidFill>
              <a:schemeClr val="tx1"/>
            </a:solidFill>
            <a:round/>
            <a:headEnd/>
            <a:tailEnd/>
          </a:ln>
        </p:spPr>
        <p:txBody>
          <a:bodyPr wrap="none"/>
          <a:lstStyle/>
          <a:p>
            <a:endParaRPr lang="fa-IR"/>
          </a:p>
        </p:txBody>
      </p:sp>
      <p:sp>
        <p:nvSpPr>
          <p:cNvPr id="32816" name="Line 48"/>
          <p:cNvSpPr>
            <a:spLocks noChangeShapeType="1"/>
          </p:cNvSpPr>
          <p:nvPr/>
        </p:nvSpPr>
        <p:spPr bwMode="auto">
          <a:xfrm>
            <a:off x="2743200" y="3505200"/>
            <a:ext cx="1447800" cy="228600"/>
          </a:xfrm>
          <a:prstGeom prst="line">
            <a:avLst/>
          </a:prstGeom>
          <a:noFill/>
          <a:ln w="38100">
            <a:solidFill>
              <a:schemeClr val="tx1"/>
            </a:solidFill>
            <a:round/>
            <a:headEnd/>
            <a:tailEnd/>
          </a:ln>
        </p:spPr>
        <p:txBody>
          <a:bodyPr wrap="none"/>
          <a:lstStyle/>
          <a:p>
            <a:endParaRPr lang="fa-IR"/>
          </a:p>
        </p:txBody>
      </p:sp>
      <p:sp>
        <p:nvSpPr>
          <p:cNvPr id="32817" name="Line 49"/>
          <p:cNvSpPr>
            <a:spLocks noChangeShapeType="1"/>
          </p:cNvSpPr>
          <p:nvPr/>
        </p:nvSpPr>
        <p:spPr bwMode="auto">
          <a:xfrm flipV="1">
            <a:off x="4343400" y="3505200"/>
            <a:ext cx="1143000" cy="228600"/>
          </a:xfrm>
          <a:prstGeom prst="line">
            <a:avLst/>
          </a:prstGeom>
          <a:noFill/>
          <a:ln w="38100">
            <a:solidFill>
              <a:schemeClr val="tx1"/>
            </a:solidFill>
            <a:round/>
            <a:headEnd/>
            <a:tailEnd/>
          </a:ln>
        </p:spPr>
        <p:txBody>
          <a:bodyPr wrap="none"/>
          <a:lstStyle/>
          <a:p>
            <a:endParaRPr lang="fa-IR"/>
          </a:p>
        </p:txBody>
      </p:sp>
      <p:sp>
        <p:nvSpPr>
          <p:cNvPr id="32818" name="Line 50"/>
          <p:cNvSpPr>
            <a:spLocks noChangeShapeType="1"/>
          </p:cNvSpPr>
          <p:nvPr/>
        </p:nvSpPr>
        <p:spPr bwMode="auto">
          <a:xfrm flipH="1">
            <a:off x="4191000" y="3810000"/>
            <a:ext cx="76200" cy="1066800"/>
          </a:xfrm>
          <a:prstGeom prst="line">
            <a:avLst/>
          </a:prstGeom>
          <a:noFill/>
          <a:ln w="38100">
            <a:solidFill>
              <a:schemeClr val="tx1"/>
            </a:solidFill>
            <a:round/>
            <a:headEnd/>
            <a:tailEnd/>
          </a:ln>
        </p:spPr>
        <p:txBody>
          <a:bodyPr wrap="none"/>
          <a:lstStyle/>
          <a:p>
            <a:endParaRPr lang="fa-IR"/>
          </a:p>
        </p:txBody>
      </p:sp>
      <p:sp>
        <p:nvSpPr>
          <p:cNvPr id="32819" name="Line 51"/>
          <p:cNvSpPr>
            <a:spLocks noChangeShapeType="1"/>
          </p:cNvSpPr>
          <p:nvPr/>
        </p:nvSpPr>
        <p:spPr bwMode="auto">
          <a:xfrm flipH="1">
            <a:off x="4114800" y="5029200"/>
            <a:ext cx="76200" cy="1066800"/>
          </a:xfrm>
          <a:prstGeom prst="line">
            <a:avLst/>
          </a:prstGeom>
          <a:noFill/>
          <a:ln w="38100">
            <a:solidFill>
              <a:schemeClr val="tx1"/>
            </a:solidFill>
            <a:round/>
            <a:headEnd/>
            <a:tailEnd/>
          </a:ln>
        </p:spPr>
        <p:txBody>
          <a:bodyPr wrap="none"/>
          <a:lstStyle/>
          <a:p>
            <a:endParaRPr lang="fa-IR"/>
          </a:p>
        </p:txBody>
      </p:sp>
      <p:sp>
        <p:nvSpPr>
          <p:cNvPr id="32820" name="Line 52"/>
          <p:cNvSpPr>
            <a:spLocks noChangeShapeType="1"/>
          </p:cNvSpPr>
          <p:nvPr/>
        </p:nvSpPr>
        <p:spPr bwMode="auto">
          <a:xfrm>
            <a:off x="3429000" y="5791200"/>
            <a:ext cx="609600" cy="304800"/>
          </a:xfrm>
          <a:prstGeom prst="line">
            <a:avLst/>
          </a:prstGeom>
          <a:noFill/>
          <a:ln w="38100">
            <a:solidFill>
              <a:schemeClr val="tx1"/>
            </a:solidFill>
            <a:round/>
            <a:headEnd/>
            <a:tailEnd/>
          </a:ln>
        </p:spPr>
        <p:txBody>
          <a:bodyPr wrap="none"/>
          <a:lstStyle/>
          <a:p>
            <a:endParaRPr lang="fa-IR"/>
          </a:p>
        </p:txBody>
      </p:sp>
      <p:sp>
        <p:nvSpPr>
          <p:cNvPr id="32821" name="Line 53"/>
          <p:cNvSpPr>
            <a:spLocks noChangeShapeType="1"/>
          </p:cNvSpPr>
          <p:nvPr/>
        </p:nvSpPr>
        <p:spPr bwMode="auto">
          <a:xfrm>
            <a:off x="4267200" y="4953000"/>
            <a:ext cx="533400" cy="381000"/>
          </a:xfrm>
          <a:prstGeom prst="line">
            <a:avLst/>
          </a:prstGeom>
          <a:noFill/>
          <a:ln w="38100">
            <a:solidFill>
              <a:schemeClr val="tx1"/>
            </a:solidFill>
            <a:round/>
            <a:headEnd/>
            <a:tailEnd/>
          </a:ln>
        </p:spPr>
        <p:txBody>
          <a:bodyPr wrap="none"/>
          <a:lstStyle/>
          <a:p>
            <a:endParaRPr lang="fa-IR"/>
          </a:p>
        </p:txBody>
      </p:sp>
      <p:sp>
        <p:nvSpPr>
          <p:cNvPr id="32822" name="Line 54"/>
          <p:cNvSpPr>
            <a:spLocks noChangeShapeType="1"/>
          </p:cNvSpPr>
          <p:nvPr/>
        </p:nvSpPr>
        <p:spPr bwMode="auto">
          <a:xfrm flipH="1">
            <a:off x="4191000" y="5486400"/>
            <a:ext cx="609600" cy="533400"/>
          </a:xfrm>
          <a:prstGeom prst="line">
            <a:avLst/>
          </a:prstGeom>
          <a:noFill/>
          <a:ln w="38100">
            <a:solidFill>
              <a:schemeClr val="tx1"/>
            </a:solidFill>
            <a:round/>
            <a:headEnd/>
            <a:tailEnd/>
          </a:ln>
        </p:spPr>
        <p:txBody>
          <a:bodyPr wrap="none"/>
          <a:lstStyle/>
          <a:p>
            <a:endParaRPr lang="fa-IR"/>
          </a:p>
        </p:txBody>
      </p:sp>
      <p:sp>
        <p:nvSpPr>
          <p:cNvPr id="32823" name="Line 55"/>
          <p:cNvSpPr>
            <a:spLocks noChangeShapeType="1"/>
          </p:cNvSpPr>
          <p:nvPr/>
        </p:nvSpPr>
        <p:spPr bwMode="auto">
          <a:xfrm>
            <a:off x="5562600" y="3581400"/>
            <a:ext cx="685800" cy="1828800"/>
          </a:xfrm>
          <a:prstGeom prst="line">
            <a:avLst/>
          </a:prstGeom>
          <a:noFill/>
          <a:ln w="38100">
            <a:solidFill>
              <a:schemeClr val="tx1"/>
            </a:solidFill>
            <a:round/>
            <a:headEnd/>
            <a:tailEnd/>
          </a:ln>
        </p:spPr>
        <p:txBody>
          <a:bodyPr wrap="none"/>
          <a:lstStyle/>
          <a:p>
            <a:endParaRPr lang="fa-IR"/>
          </a:p>
        </p:txBody>
      </p:sp>
      <p:sp>
        <p:nvSpPr>
          <p:cNvPr id="32824" name="Line 56"/>
          <p:cNvSpPr>
            <a:spLocks noChangeShapeType="1"/>
          </p:cNvSpPr>
          <p:nvPr/>
        </p:nvSpPr>
        <p:spPr bwMode="auto">
          <a:xfrm>
            <a:off x="4953000" y="5410200"/>
            <a:ext cx="1219200" cy="0"/>
          </a:xfrm>
          <a:prstGeom prst="line">
            <a:avLst/>
          </a:prstGeom>
          <a:noFill/>
          <a:ln w="38100">
            <a:solidFill>
              <a:schemeClr val="tx1"/>
            </a:solidFill>
            <a:round/>
            <a:headEnd/>
            <a:tailEnd/>
          </a:ln>
        </p:spPr>
        <p:txBody>
          <a:bodyPr wrap="none"/>
          <a:lstStyle/>
          <a:p>
            <a:endParaRPr lang="fa-IR"/>
          </a:p>
        </p:txBody>
      </p:sp>
      <p:sp>
        <p:nvSpPr>
          <p:cNvPr id="32825" name="Line 57"/>
          <p:cNvSpPr>
            <a:spLocks noChangeShapeType="1"/>
          </p:cNvSpPr>
          <p:nvPr/>
        </p:nvSpPr>
        <p:spPr bwMode="auto">
          <a:xfrm flipH="1">
            <a:off x="5943600" y="5486400"/>
            <a:ext cx="304800" cy="685800"/>
          </a:xfrm>
          <a:prstGeom prst="line">
            <a:avLst/>
          </a:prstGeom>
          <a:noFill/>
          <a:ln w="38100">
            <a:solidFill>
              <a:schemeClr val="tx1"/>
            </a:solidFill>
            <a:round/>
            <a:headEnd/>
            <a:tailEnd/>
          </a:ln>
        </p:spPr>
        <p:txBody>
          <a:bodyPr wrap="none"/>
          <a:lstStyle/>
          <a:p>
            <a:endParaRPr lang="fa-IR"/>
          </a:p>
        </p:txBody>
      </p:sp>
      <p:sp>
        <p:nvSpPr>
          <p:cNvPr id="32826" name="Text Box 58"/>
          <p:cNvSpPr txBox="1">
            <a:spLocks noChangeArrowheads="1"/>
          </p:cNvSpPr>
          <p:nvPr/>
        </p:nvSpPr>
        <p:spPr bwMode="auto">
          <a:xfrm>
            <a:off x="5927725" y="6110289"/>
            <a:ext cx="973138" cy="396875"/>
          </a:xfrm>
          <a:prstGeom prst="rect">
            <a:avLst/>
          </a:prstGeom>
          <a:noFill/>
          <a:ln w="9525">
            <a:noFill/>
            <a:miter lim="800000"/>
            <a:headEnd/>
            <a:tailEnd/>
          </a:ln>
        </p:spPr>
        <p:txBody>
          <a:bodyPr wrap="none">
            <a:spAutoFit/>
          </a:bodyPr>
          <a:lstStyle/>
          <a:p>
            <a:pPr eaLnBrk="1" hangingPunct="1"/>
            <a:r>
              <a:rPr lang="en-US" sz="2000"/>
              <a:t>Giurgiu</a:t>
            </a:r>
          </a:p>
        </p:txBody>
      </p:sp>
      <p:sp>
        <p:nvSpPr>
          <p:cNvPr id="32827" name="Line 59"/>
          <p:cNvSpPr>
            <a:spLocks noChangeShapeType="1"/>
          </p:cNvSpPr>
          <p:nvPr/>
        </p:nvSpPr>
        <p:spPr bwMode="auto">
          <a:xfrm>
            <a:off x="3124200" y="2743200"/>
            <a:ext cx="1219200" cy="914400"/>
          </a:xfrm>
          <a:prstGeom prst="line">
            <a:avLst/>
          </a:prstGeom>
          <a:noFill/>
          <a:ln w="38100">
            <a:solidFill>
              <a:schemeClr val="tx1"/>
            </a:solidFill>
            <a:round/>
            <a:headEnd/>
            <a:tailEnd/>
          </a:ln>
        </p:spPr>
        <p:txBody>
          <a:bodyPr wrap="none"/>
          <a:lstStyle/>
          <a:p>
            <a:endParaRPr lang="fa-IR"/>
          </a:p>
        </p:txBody>
      </p:sp>
      <p:sp>
        <p:nvSpPr>
          <p:cNvPr id="32828" name="Line 60"/>
          <p:cNvSpPr>
            <a:spLocks noChangeShapeType="1"/>
          </p:cNvSpPr>
          <p:nvPr/>
        </p:nvSpPr>
        <p:spPr bwMode="auto">
          <a:xfrm flipV="1">
            <a:off x="6324600" y="5257800"/>
            <a:ext cx="1600200" cy="152400"/>
          </a:xfrm>
          <a:prstGeom prst="line">
            <a:avLst/>
          </a:prstGeom>
          <a:noFill/>
          <a:ln w="38100">
            <a:solidFill>
              <a:schemeClr val="tx1"/>
            </a:solidFill>
            <a:round/>
            <a:headEnd/>
            <a:tailEnd/>
          </a:ln>
        </p:spPr>
        <p:txBody>
          <a:bodyPr wrap="none"/>
          <a:lstStyle/>
          <a:p>
            <a:endParaRPr lang="fa-IR"/>
          </a:p>
        </p:txBody>
      </p:sp>
      <p:sp>
        <p:nvSpPr>
          <p:cNvPr id="32829" name="Line 61"/>
          <p:cNvSpPr>
            <a:spLocks noChangeShapeType="1"/>
          </p:cNvSpPr>
          <p:nvPr/>
        </p:nvSpPr>
        <p:spPr bwMode="auto">
          <a:xfrm>
            <a:off x="7543800" y="2743200"/>
            <a:ext cx="457200" cy="457200"/>
          </a:xfrm>
          <a:prstGeom prst="line">
            <a:avLst/>
          </a:prstGeom>
          <a:noFill/>
          <a:ln w="38100">
            <a:solidFill>
              <a:schemeClr val="tx1"/>
            </a:solidFill>
            <a:round/>
            <a:headEnd/>
            <a:tailEnd/>
          </a:ln>
        </p:spPr>
        <p:txBody>
          <a:bodyPr wrap="none"/>
          <a:lstStyle/>
          <a:p>
            <a:endParaRPr lang="fa-IR"/>
          </a:p>
        </p:txBody>
      </p:sp>
      <p:sp>
        <p:nvSpPr>
          <p:cNvPr id="32830" name="Line 62"/>
          <p:cNvSpPr>
            <a:spLocks noChangeShapeType="1"/>
          </p:cNvSpPr>
          <p:nvPr/>
        </p:nvSpPr>
        <p:spPr bwMode="auto">
          <a:xfrm>
            <a:off x="8153400" y="3352800"/>
            <a:ext cx="457200" cy="533400"/>
          </a:xfrm>
          <a:prstGeom prst="line">
            <a:avLst/>
          </a:prstGeom>
          <a:noFill/>
          <a:ln w="38100">
            <a:solidFill>
              <a:schemeClr val="tx1"/>
            </a:solidFill>
            <a:round/>
            <a:headEnd/>
            <a:tailEnd/>
          </a:ln>
        </p:spPr>
        <p:txBody>
          <a:bodyPr wrap="none"/>
          <a:lstStyle/>
          <a:p>
            <a:endParaRPr lang="fa-IR"/>
          </a:p>
        </p:txBody>
      </p:sp>
      <p:sp>
        <p:nvSpPr>
          <p:cNvPr id="32831" name="Line 63"/>
          <p:cNvSpPr>
            <a:spLocks noChangeShapeType="1"/>
          </p:cNvSpPr>
          <p:nvPr/>
        </p:nvSpPr>
        <p:spPr bwMode="auto">
          <a:xfrm flipH="1">
            <a:off x="8001000" y="4038600"/>
            <a:ext cx="609600" cy="1219200"/>
          </a:xfrm>
          <a:prstGeom prst="line">
            <a:avLst/>
          </a:prstGeom>
          <a:noFill/>
          <a:ln w="38100">
            <a:solidFill>
              <a:schemeClr val="tx1"/>
            </a:solidFill>
            <a:round/>
            <a:headEnd/>
            <a:tailEnd/>
          </a:ln>
        </p:spPr>
        <p:txBody>
          <a:bodyPr wrap="none"/>
          <a:lstStyle/>
          <a:p>
            <a:endParaRPr lang="fa-IR"/>
          </a:p>
        </p:txBody>
      </p:sp>
      <p:sp>
        <p:nvSpPr>
          <p:cNvPr id="32832" name="Line 64"/>
          <p:cNvSpPr>
            <a:spLocks noChangeShapeType="1"/>
          </p:cNvSpPr>
          <p:nvPr/>
        </p:nvSpPr>
        <p:spPr bwMode="auto">
          <a:xfrm>
            <a:off x="8001000" y="5257800"/>
            <a:ext cx="914400" cy="228600"/>
          </a:xfrm>
          <a:prstGeom prst="line">
            <a:avLst/>
          </a:prstGeom>
          <a:noFill/>
          <a:ln w="38100">
            <a:solidFill>
              <a:schemeClr val="tx1"/>
            </a:solidFill>
            <a:round/>
            <a:headEnd/>
            <a:tailEnd/>
          </a:ln>
        </p:spPr>
        <p:txBody>
          <a:bodyPr wrap="none"/>
          <a:lstStyle/>
          <a:p>
            <a:endParaRPr lang="fa-IR"/>
          </a:p>
        </p:txBody>
      </p:sp>
      <p:sp>
        <p:nvSpPr>
          <p:cNvPr id="32833" name="Line 65"/>
          <p:cNvSpPr>
            <a:spLocks noChangeShapeType="1"/>
          </p:cNvSpPr>
          <p:nvPr/>
        </p:nvSpPr>
        <p:spPr bwMode="auto">
          <a:xfrm>
            <a:off x="8991600" y="5562600"/>
            <a:ext cx="533400" cy="228600"/>
          </a:xfrm>
          <a:prstGeom prst="line">
            <a:avLst/>
          </a:prstGeom>
          <a:noFill/>
          <a:ln w="38100">
            <a:solidFill>
              <a:schemeClr val="tx1"/>
            </a:solidFill>
            <a:round/>
            <a:headEnd/>
            <a:tailEnd/>
          </a:ln>
        </p:spPr>
        <p:txBody>
          <a:bodyPr wrap="none"/>
          <a:lstStyle/>
          <a:p>
            <a:endParaRPr lang="fa-IR"/>
          </a:p>
        </p:txBody>
      </p:sp>
      <p:sp>
        <p:nvSpPr>
          <p:cNvPr id="66" name="Rectangle 2"/>
          <p:cNvSpPr txBox="1">
            <a:spLocks noChangeArrowheads="1"/>
          </p:cNvSpPr>
          <p:nvPr/>
        </p:nvSpPr>
        <p:spPr bwMode="auto">
          <a:xfrm>
            <a:off x="2452662" y="214291"/>
            <a:ext cx="7380288" cy="1012825"/>
          </a:xfrm>
          <a:prstGeom prst="rect">
            <a:avLst/>
          </a:prstGeom>
          <a:noFill/>
          <a:ln w="9525">
            <a:noFill/>
            <a:miter lim="800000"/>
            <a:headEnd/>
            <a:tailEnd/>
          </a:ln>
          <a:effectLst>
            <a:prstShdw prst="shdw17" dist="17961" dir="2700000">
              <a:schemeClr val="accent1">
                <a:gamma/>
                <a:shade val="60000"/>
                <a:invGamma/>
              </a:schemeClr>
            </a:prstShdw>
          </a:effectLst>
        </p:spPr>
        <p:txBody>
          <a:bodyPr vert="horz" wrap="square" lIns="91440" tIns="45720" rIns="91440" bIns="45720" numCol="1" anchor="b" anchorCtr="0" compatLnSpc="1">
            <a:prstTxWarp prst="textNoShape">
              <a:avLst/>
            </a:prstTxWarp>
          </a:bodyPr>
          <a:lstStyle/>
          <a:p>
            <a:pPr algn="ctr" eaLnBrk="0" fontAlgn="base" hangingPunct="0">
              <a:spcBef>
                <a:spcPct val="0"/>
              </a:spcBef>
              <a:spcAft>
                <a:spcPct val="0"/>
              </a:spcAft>
              <a:defRPr/>
            </a:pPr>
            <a:r>
              <a:rPr kumimoji="1" lang="fa-IR" sz="2400" b="1" kern="0" dirty="0">
                <a:solidFill>
                  <a:schemeClr val="tx2"/>
                </a:solidFill>
                <a:latin typeface="+mj-lt"/>
                <a:ea typeface="+mj-ea"/>
                <a:cs typeface="+mj-cs"/>
              </a:rPr>
              <a:t>مثال</a:t>
            </a:r>
            <a:endParaRPr kumimoji="1" lang="en-US" sz="2400" b="1" kern="0" dirty="0">
              <a:solidFill>
                <a:schemeClr val="tx2"/>
              </a:solidFill>
              <a:latin typeface="+mj-lt"/>
              <a:ea typeface="+mj-ea"/>
              <a:cs typeface="+mj-cs"/>
            </a:endParaRP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a:t>Depth-first search</a:t>
            </a:r>
          </a:p>
        </p:txBody>
      </p:sp>
      <p:pic>
        <p:nvPicPr>
          <p:cNvPr id="53251" name="Picture 3"/>
          <p:cNvPicPr>
            <a:picLocks noChangeAspect="1" noChangeArrowheads="1"/>
          </p:cNvPicPr>
          <p:nvPr/>
        </p:nvPicPr>
        <p:blipFill>
          <a:blip r:embed="rId2">
            <a:lum contrast="12000"/>
          </a:blip>
          <a:srcRect/>
          <a:stretch>
            <a:fillRect/>
          </a:stretch>
        </p:blipFill>
        <p:spPr bwMode="auto">
          <a:xfrm>
            <a:off x="1905000" y="1295401"/>
            <a:ext cx="7848600" cy="2170113"/>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a:t>Depth-first search</a:t>
            </a:r>
          </a:p>
        </p:txBody>
      </p:sp>
      <p:pic>
        <p:nvPicPr>
          <p:cNvPr id="54275" name="Picture 4"/>
          <p:cNvPicPr>
            <a:picLocks noChangeAspect="1" noChangeArrowheads="1"/>
          </p:cNvPicPr>
          <p:nvPr/>
        </p:nvPicPr>
        <p:blipFill>
          <a:blip r:embed="rId2">
            <a:lum contrast="12000"/>
          </a:blip>
          <a:srcRect/>
          <a:stretch>
            <a:fillRect/>
          </a:stretch>
        </p:blipFill>
        <p:spPr bwMode="auto">
          <a:xfrm>
            <a:off x="4876800" y="2349500"/>
            <a:ext cx="3143250" cy="1536700"/>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a:t>Depth-first search</a:t>
            </a:r>
          </a:p>
        </p:txBody>
      </p:sp>
      <p:pic>
        <p:nvPicPr>
          <p:cNvPr id="55299" name="Picture 3"/>
          <p:cNvPicPr>
            <a:picLocks noChangeAspect="1" noChangeArrowheads="1"/>
          </p:cNvPicPr>
          <p:nvPr/>
        </p:nvPicPr>
        <p:blipFill>
          <a:blip r:embed="rId2">
            <a:lum contrast="12000"/>
          </a:blip>
          <a:srcRect/>
          <a:stretch>
            <a:fillRect/>
          </a:stretch>
        </p:blipFill>
        <p:spPr bwMode="auto">
          <a:xfrm>
            <a:off x="3657600" y="2452689"/>
            <a:ext cx="4343400" cy="2225675"/>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US"/>
              <a:t>Depth-first search</a:t>
            </a:r>
          </a:p>
        </p:txBody>
      </p:sp>
      <p:pic>
        <p:nvPicPr>
          <p:cNvPr id="56323" name="Picture 3"/>
          <p:cNvPicPr>
            <a:picLocks noChangeAspect="1" noChangeArrowheads="1"/>
          </p:cNvPicPr>
          <p:nvPr/>
        </p:nvPicPr>
        <p:blipFill>
          <a:blip r:embed="rId2">
            <a:lum contrast="12000"/>
          </a:blip>
          <a:srcRect/>
          <a:stretch>
            <a:fillRect/>
          </a:stretch>
        </p:blipFill>
        <p:spPr bwMode="auto">
          <a:xfrm>
            <a:off x="2438400" y="2470150"/>
            <a:ext cx="7677150" cy="4006850"/>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ext Box 2"/>
          <p:cNvSpPr txBox="1">
            <a:spLocks noChangeArrowheads="1"/>
          </p:cNvSpPr>
          <p:nvPr/>
        </p:nvSpPr>
        <p:spPr bwMode="auto">
          <a:xfrm>
            <a:off x="1919289" y="990600"/>
            <a:ext cx="7316787" cy="762000"/>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pPr algn="r" rtl="1"/>
            <a:r>
              <a:rPr lang="fa-IR" sz="4400">
                <a:latin typeface="Times New Roman" pitchFamily="18" charset="0"/>
                <a:cs typeface="Homa" pitchFamily="2" charset="-78"/>
              </a:rPr>
              <a:t>حل مسئله با جستجو</a:t>
            </a:r>
            <a:endParaRPr lang="en-US" sz="2400">
              <a:latin typeface="Times New Roman" pitchFamily="18" charset="0"/>
              <a:cs typeface="Homa" pitchFamily="2" charset="-78"/>
            </a:endParaRPr>
          </a:p>
        </p:txBody>
      </p:sp>
      <p:sp>
        <p:nvSpPr>
          <p:cNvPr id="104451" name="Text Box 3"/>
          <p:cNvSpPr txBox="1">
            <a:spLocks noChangeArrowheads="1"/>
          </p:cNvSpPr>
          <p:nvPr/>
        </p:nvSpPr>
        <p:spPr bwMode="auto">
          <a:xfrm>
            <a:off x="1847851" y="1700213"/>
            <a:ext cx="7993063" cy="762000"/>
          </a:xfrm>
          <a:prstGeom prst="rect">
            <a:avLst/>
          </a:prstGeom>
          <a:noFill/>
          <a:ln w="9525">
            <a:noFill/>
            <a:miter lim="800000"/>
            <a:headEnd/>
            <a:tailEnd/>
          </a:ln>
        </p:spPr>
        <p:txBody>
          <a:bodyPr>
            <a:spAutoFit/>
          </a:bodyPr>
          <a:lstStyle/>
          <a:p>
            <a:pPr algn="ctr" rtl="1" eaLnBrk="0" hangingPunct="0">
              <a:spcBef>
                <a:spcPct val="50000"/>
              </a:spcBef>
            </a:pPr>
            <a:r>
              <a:rPr lang="fa-IR" sz="4400">
                <a:solidFill>
                  <a:schemeClr val="accent2"/>
                </a:solidFill>
                <a:cs typeface="Lotus" pitchFamily="2" charset="-78"/>
              </a:rPr>
              <a:t>جستجوی عمقی محدود</a:t>
            </a:r>
            <a:endParaRPr lang="en-US" sz="4400">
              <a:solidFill>
                <a:schemeClr val="accent2"/>
              </a:solidFill>
              <a:cs typeface="Lotus" pitchFamily="2" charset="-78"/>
            </a:endParaRPr>
          </a:p>
        </p:txBody>
      </p:sp>
      <p:sp>
        <p:nvSpPr>
          <p:cNvPr id="104452" name="Text Box 6"/>
          <p:cNvSpPr txBox="1">
            <a:spLocks noChangeArrowheads="1"/>
          </p:cNvSpPr>
          <p:nvPr/>
        </p:nvSpPr>
        <p:spPr bwMode="auto">
          <a:xfrm>
            <a:off x="1952626" y="2339975"/>
            <a:ext cx="8258175" cy="2560638"/>
          </a:xfrm>
          <a:prstGeom prst="rect">
            <a:avLst/>
          </a:prstGeom>
          <a:noFill/>
          <a:ln w="9525">
            <a:noFill/>
            <a:miter lim="800000"/>
            <a:headEnd/>
            <a:tailEnd/>
          </a:ln>
        </p:spPr>
        <p:txBody>
          <a:bodyPr>
            <a:spAutoFit/>
          </a:bodyPr>
          <a:lstStyle/>
          <a:p>
            <a:pPr algn="just" rtl="1">
              <a:lnSpc>
                <a:spcPct val="135000"/>
              </a:lnSpc>
            </a:pPr>
            <a:r>
              <a:rPr lang="ar-SA" sz="2400">
                <a:cs typeface="Zar" pitchFamily="2" charset="-78"/>
              </a:rPr>
              <a:t>اين استراتژي، براي رهايي از دامي که جستجوي عمقي در آن گرفتار مي‌شد، </a:t>
            </a:r>
            <a:r>
              <a:rPr lang="fa-IR" sz="2400">
                <a:cs typeface="Zar" pitchFamily="2" charset="-78"/>
              </a:rPr>
              <a:t> </a:t>
            </a:r>
            <a:r>
              <a:rPr lang="ar-SA" sz="2400">
                <a:cs typeface="Zar" pitchFamily="2" charset="-78"/>
              </a:rPr>
              <a:t>از يک برش استفاده مي‌کند.جستجوي عمقي محدود شده کامل است اما بهينه نيست.</a:t>
            </a:r>
            <a:endParaRPr lang="fa-IR" sz="2400">
              <a:cs typeface="Zar" pitchFamily="2" charset="-78"/>
            </a:endParaRPr>
          </a:p>
          <a:p>
            <a:pPr algn="just" rtl="1">
              <a:lnSpc>
                <a:spcPct val="135000"/>
              </a:lnSpc>
            </a:pPr>
            <a:r>
              <a:rPr lang="ar-SA" sz="2400">
                <a:cs typeface="Zar" pitchFamily="2" charset="-78"/>
              </a:rPr>
              <a:t>زمان و پيچيدگي فضاي جستجوي عمقي محدودشده، مشابه جستجوي عمقي است. اين جستجو پيچيدگي زماني </a:t>
            </a:r>
            <a:r>
              <a:rPr lang="en-US" sz="2400">
                <a:cs typeface="Zar" pitchFamily="2" charset="-78"/>
              </a:rPr>
              <a:t>O(b</a:t>
            </a:r>
            <a:r>
              <a:rPr lang="en-US" sz="2400" baseline="30000">
                <a:cs typeface="Zar" pitchFamily="2" charset="-78"/>
              </a:rPr>
              <a:t>L</a:t>
            </a:r>
            <a:r>
              <a:rPr lang="en-US" sz="2400">
                <a:cs typeface="Zar" pitchFamily="2" charset="-78"/>
              </a:rPr>
              <a:t>)</a:t>
            </a:r>
            <a:r>
              <a:rPr lang="ar-SA" sz="2400">
                <a:cs typeface="Zar" pitchFamily="2" charset="-78"/>
              </a:rPr>
              <a:t> و فضاي </a:t>
            </a:r>
            <a:r>
              <a:rPr lang="en-US" sz="2400">
                <a:cs typeface="Zar" pitchFamily="2" charset="-78"/>
              </a:rPr>
              <a:t>O(bL)</a:t>
            </a:r>
            <a:r>
              <a:rPr lang="ar-SA" sz="2400">
                <a:cs typeface="Zar" pitchFamily="2" charset="-78"/>
              </a:rPr>
              <a:t> را خواهد داشت، که </a:t>
            </a:r>
            <a:r>
              <a:rPr lang="en-US" sz="2400">
                <a:cs typeface="Zar" pitchFamily="2" charset="-78"/>
              </a:rPr>
              <a:t>L</a:t>
            </a:r>
            <a:r>
              <a:rPr lang="ar-SA" sz="2400">
                <a:cs typeface="Zar" pitchFamily="2" charset="-78"/>
              </a:rPr>
              <a:t> محدودة عمق است.</a:t>
            </a:r>
            <a:endParaRPr lang="fa-IR" sz="2400">
              <a:cs typeface="Zar" pitchFamily="2" charset="-78"/>
            </a:endParaRPr>
          </a:p>
        </p:txBody>
      </p:sp>
      <p:sp>
        <p:nvSpPr>
          <p:cNvPr id="104453" name="Text Box 7"/>
          <p:cNvSpPr txBox="1">
            <a:spLocks noChangeArrowheads="1"/>
          </p:cNvSpPr>
          <p:nvPr/>
        </p:nvSpPr>
        <p:spPr bwMode="auto">
          <a:xfrm>
            <a:off x="2052638" y="4646613"/>
            <a:ext cx="8115300" cy="2743200"/>
          </a:xfrm>
          <a:prstGeom prst="rect">
            <a:avLst/>
          </a:prstGeom>
          <a:noFill/>
          <a:ln w="9525">
            <a:noFill/>
            <a:miter lim="800000"/>
            <a:headEnd/>
            <a:tailEnd/>
          </a:ln>
        </p:spPr>
        <p:txBody>
          <a:bodyPr>
            <a:spAutoFit/>
          </a:bodyPr>
          <a:lstStyle/>
          <a:p>
            <a:pPr algn="just" rtl="1">
              <a:lnSpc>
                <a:spcPct val="135000"/>
              </a:lnSpc>
            </a:pPr>
            <a:r>
              <a:rPr lang="ar-SA" sz="2400">
                <a:cs typeface="Zar" pitchFamily="2" charset="-78"/>
              </a:rPr>
              <a:t>در يک درخت جستجوي نمايي، تقريباً تمام گره‌ها در سطح پائين هستند، بنابراين موردي ندارد که سطوح بالايي چندين مرتبه ب</a:t>
            </a:r>
            <a:r>
              <a:rPr lang="fa-IR" sz="2400">
                <a:cs typeface="Zar" pitchFamily="2" charset="-78"/>
              </a:rPr>
              <a:t>س</a:t>
            </a:r>
            <a:r>
              <a:rPr lang="ar-SA" sz="2400">
                <a:cs typeface="Zar" pitchFamily="2" charset="-78"/>
              </a:rPr>
              <a:t>ط داده شوند. تعداد بسط‌ها در يک جستجوي عمقي محدود شده با عمق </a:t>
            </a:r>
            <a:r>
              <a:rPr lang="en-US" sz="2400">
                <a:cs typeface="Zar" pitchFamily="2" charset="-78"/>
              </a:rPr>
              <a:t>d</a:t>
            </a:r>
            <a:r>
              <a:rPr lang="ar-SA" sz="2400">
                <a:cs typeface="Zar" pitchFamily="2" charset="-78"/>
              </a:rPr>
              <a:t> و فاکتور انشعاب </a:t>
            </a:r>
            <a:r>
              <a:rPr lang="en-US" sz="2400">
                <a:cs typeface="Zar" pitchFamily="2" charset="-78"/>
              </a:rPr>
              <a:t>b</a:t>
            </a:r>
            <a:r>
              <a:rPr lang="ar-SA" sz="2400">
                <a:cs typeface="Zar" pitchFamily="2" charset="-78"/>
              </a:rPr>
              <a:t> به قرار زير است:</a:t>
            </a:r>
            <a:endParaRPr lang="en-US" sz="2400">
              <a:cs typeface="Zar" pitchFamily="2" charset="-78"/>
            </a:endParaRPr>
          </a:p>
          <a:p>
            <a:pPr algn="ctr" rtl="1">
              <a:lnSpc>
                <a:spcPct val="135000"/>
              </a:lnSpc>
            </a:pPr>
            <a:r>
              <a:rPr lang="en-US" sz="2400">
                <a:solidFill>
                  <a:srgbClr val="7F5429"/>
                </a:solidFill>
                <a:cs typeface="Zar" pitchFamily="2" charset="-78"/>
              </a:rPr>
              <a:t>1+b+b2+…+bd-2+bd-1+bd</a:t>
            </a:r>
          </a:p>
          <a:p>
            <a:pPr algn="r" rtl="1">
              <a:lnSpc>
                <a:spcPct val="135000"/>
              </a:lnSpc>
              <a:spcBef>
                <a:spcPct val="50000"/>
              </a:spcBef>
            </a:pPr>
            <a:endParaRPr lang="en-US" sz="2400">
              <a:solidFill>
                <a:srgbClr val="7F5429"/>
              </a:solidFill>
              <a:cs typeface="Zar" pitchFamily="2" charset="-78"/>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Slide Number Placeholder 5"/>
          <p:cNvSpPr>
            <a:spLocks noGrp="1"/>
          </p:cNvSpPr>
          <p:nvPr>
            <p:ph type="sldNum" sz="quarter" idx="12"/>
          </p:nvPr>
        </p:nvSpPr>
        <p:spPr>
          <a:xfrm>
            <a:off x="8077200" y="6248400"/>
            <a:ext cx="1905000" cy="457200"/>
          </a:xfrm>
        </p:spPr>
        <p:txBody>
          <a:bodyPr/>
          <a:lstStyle/>
          <a:p>
            <a:pPr>
              <a:defRPr/>
            </a:pPr>
            <a:fld id="{4DFF7C9C-8550-449C-BF4E-D7A3EE627964}" type="slidenum">
              <a:rPr lang="fa-IR" sz="1400"/>
              <a:pPr>
                <a:defRPr/>
              </a:pPr>
              <a:t>38</a:t>
            </a:fld>
            <a:endParaRPr lang="en-US" sz="1400"/>
          </a:p>
        </p:txBody>
      </p:sp>
      <p:sp>
        <p:nvSpPr>
          <p:cNvPr id="105475" name="Text Box 2"/>
          <p:cNvSpPr txBox="1">
            <a:spLocks noChangeArrowheads="1"/>
          </p:cNvSpPr>
          <p:nvPr/>
        </p:nvSpPr>
        <p:spPr bwMode="auto">
          <a:xfrm>
            <a:off x="1919289" y="990600"/>
            <a:ext cx="7316787" cy="762000"/>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pPr algn="r" rtl="1"/>
            <a:r>
              <a:rPr lang="fa-IR" sz="4400">
                <a:latin typeface="Times New Roman" pitchFamily="18" charset="0"/>
                <a:cs typeface="Homa" pitchFamily="2" charset="-78"/>
              </a:rPr>
              <a:t>حل مسئله با جستجو</a:t>
            </a:r>
            <a:endParaRPr lang="en-US" sz="2400">
              <a:latin typeface="Times New Roman" pitchFamily="18" charset="0"/>
              <a:cs typeface="Homa" pitchFamily="2" charset="-78"/>
            </a:endParaRPr>
          </a:p>
        </p:txBody>
      </p:sp>
      <p:sp>
        <p:nvSpPr>
          <p:cNvPr id="105476" name="Text Box 3"/>
          <p:cNvSpPr txBox="1">
            <a:spLocks noChangeArrowheads="1"/>
          </p:cNvSpPr>
          <p:nvPr/>
        </p:nvSpPr>
        <p:spPr bwMode="auto">
          <a:xfrm>
            <a:off x="1847851" y="1874838"/>
            <a:ext cx="7993063" cy="762000"/>
          </a:xfrm>
          <a:prstGeom prst="rect">
            <a:avLst/>
          </a:prstGeom>
          <a:noFill/>
          <a:ln w="9525">
            <a:noFill/>
            <a:miter lim="800000"/>
            <a:headEnd/>
            <a:tailEnd/>
          </a:ln>
        </p:spPr>
        <p:txBody>
          <a:bodyPr>
            <a:spAutoFit/>
          </a:bodyPr>
          <a:lstStyle/>
          <a:p>
            <a:pPr algn="ctr" rtl="1" eaLnBrk="0" hangingPunct="0">
              <a:spcBef>
                <a:spcPct val="50000"/>
              </a:spcBef>
            </a:pPr>
            <a:r>
              <a:rPr lang="fa-IR" sz="4400">
                <a:solidFill>
                  <a:schemeClr val="accent2"/>
                </a:solidFill>
                <a:cs typeface="Lotus" pitchFamily="2" charset="-78"/>
              </a:rPr>
              <a:t>جستجوی عمقی محدود</a:t>
            </a:r>
            <a:endParaRPr lang="en-US" sz="4400">
              <a:solidFill>
                <a:schemeClr val="accent2"/>
              </a:solidFill>
              <a:cs typeface="Lotus" pitchFamily="2" charset="-78"/>
            </a:endParaRPr>
          </a:p>
        </p:txBody>
      </p:sp>
      <p:grpSp>
        <p:nvGrpSpPr>
          <p:cNvPr id="2" name="Group 4"/>
          <p:cNvGrpSpPr>
            <a:grpSpLocks/>
          </p:cNvGrpSpPr>
          <p:nvPr/>
        </p:nvGrpSpPr>
        <p:grpSpPr bwMode="auto">
          <a:xfrm>
            <a:off x="3187700" y="3357563"/>
            <a:ext cx="6172200" cy="2971800"/>
            <a:chOff x="912" y="1680"/>
            <a:chExt cx="3888" cy="1872"/>
          </a:xfrm>
        </p:grpSpPr>
        <p:sp>
          <p:nvSpPr>
            <p:cNvPr id="105488" name="Oval 5"/>
            <p:cNvSpPr>
              <a:spLocks noChangeArrowheads="1"/>
            </p:cNvSpPr>
            <p:nvPr/>
          </p:nvSpPr>
          <p:spPr bwMode="auto">
            <a:xfrm>
              <a:off x="2880" y="1680"/>
              <a:ext cx="240" cy="240"/>
            </a:xfrm>
            <a:prstGeom prst="ellipse">
              <a:avLst/>
            </a:prstGeom>
            <a:solidFill>
              <a:schemeClr val="bg1"/>
            </a:solidFill>
            <a:ln w="9525">
              <a:solidFill>
                <a:schemeClr val="tx1"/>
              </a:solidFill>
              <a:round/>
              <a:headEnd/>
              <a:tailEnd/>
            </a:ln>
          </p:spPr>
          <p:txBody>
            <a:bodyPr wrap="none" anchor="ctr"/>
            <a:lstStyle/>
            <a:p>
              <a:pPr algn="ctr"/>
              <a:r>
                <a:rPr lang="en-US"/>
                <a:t>A</a:t>
              </a:r>
            </a:p>
          </p:txBody>
        </p:sp>
        <p:sp>
          <p:nvSpPr>
            <p:cNvPr id="105489" name="Oval 6"/>
            <p:cNvSpPr>
              <a:spLocks noChangeArrowheads="1"/>
            </p:cNvSpPr>
            <p:nvPr/>
          </p:nvSpPr>
          <p:spPr bwMode="auto">
            <a:xfrm>
              <a:off x="1632" y="2160"/>
              <a:ext cx="240" cy="240"/>
            </a:xfrm>
            <a:prstGeom prst="ellipse">
              <a:avLst/>
            </a:prstGeom>
            <a:solidFill>
              <a:schemeClr val="bg1"/>
            </a:solidFill>
            <a:ln w="9525">
              <a:solidFill>
                <a:schemeClr val="tx1"/>
              </a:solidFill>
              <a:round/>
              <a:headEnd/>
              <a:tailEnd/>
            </a:ln>
          </p:spPr>
          <p:txBody>
            <a:bodyPr wrap="none" anchor="ctr"/>
            <a:lstStyle/>
            <a:p>
              <a:pPr algn="ctr"/>
              <a:r>
                <a:rPr lang="en-US"/>
                <a:t>B</a:t>
              </a:r>
            </a:p>
          </p:txBody>
        </p:sp>
        <p:sp>
          <p:nvSpPr>
            <p:cNvPr id="105490" name="Oval 7"/>
            <p:cNvSpPr>
              <a:spLocks noChangeArrowheads="1"/>
            </p:cNvSpPr>
            <p:nvPr/>
          </p:nvSpPr>
          <p:spPr bwMode="auto">
            <a:xfrm>
              <a:off x="3072" y="2160"/>
              <a:ext cx="240" cy="240"/>
            </a:xfrm>
            <a:prstGeom prst="ellipse">
              <a:avLst/>
            </a:prstGeom>
            <a:solidFill>
              <a:schemeClr val="bg1"/>
            </a:solidFill>
            <a:ln w="9525">
              <a:solidFill>
                <a:schemeClr val="tx1"/>
              </a:solidFill>
              <a:round/>
              <a:headEnd/>
              <a:tailEnd/>
            </a:ln>
          </p:spPr>
          <p:txBody>
            <a:bodyPr wrap="none" anchor="ctr"/>
            <a:lstStyle/>
            <a:p>
              <a:pPr algn="ctr"/>
              <a:r>
                <a:rPr lang="en-US"/>
                <a:t>C</a:t>
              </a:r>
            </a:p>
          </p:txBody>
        </p:sp>
        <p:sp>
          <p:nvSpPr>
            <p:cNvPr id="105491" name="Oval 8"/>
            <p:cNvSpPr>
              <a:spLocks noChangeArrowheads="1"/>
            </p:cNvSpPr>
            <p:nvPr/>
          </p:nvSpPr>
          <p:spPr bwMode="auto">
            <a:xfrm>
              <a:off x="4272" y="2160"/>
              <a:ext cx="240" cy="240"/>
            </a:xfrm>
            <a:prstGeom prst="ellipse">
              <a:avLst/>
            </a:prstGeom>
            <a:solidFill>
              <a:schemeClr val="bg1"/>
            </a:solidFill>
            <a:ln w="9525">
              <a:solidFill>
                <a:schemeClr val="tx1"/>
              </a:solidFill>
              <a:round/>
              <a:headEnd/>
              <a:tailEnd/>
            </a:ln>
          </p:spPr>
          <p:txBody>
            <a:bodyPr wrap="none" anchor="ctr"/>
            <a:lstStyle/>
            <a:p>
              <a:pPr algn="ctr"/>
              <a:r>
                <a:rPr lang="en-US"/>
                <a:t>D</a:t>
              </a:r>
            </a:p>
          </p:txBody>
        </p:sp>
        <p:sp>
          <p:nvSpPr>
            <p:cNvPr id="105492" name="Oval 9"/>
            <p:cNvSpPr>
              <a:spLocks noChangeArrowheads="1"/>
            </p:cNvSpPr>
            <p:nvPr/>
          </p:nvSpPr>
          <p:spPr bwMode="auto">
            <a:xfrm>
              <a:off x="1200" y="2664"/>
              <a:ext cx="240" cy="240"/>
            </a:xfrm>
            <a:prstGeom prst="ellipse">
              <a:avLst/>
            </a:prstGeom>
            <a:solidFill>
              <a:schemeClr val="bg1"/>
            </a:solidFill>
            <a:ln w="9525">
              <a:solidFill>
                <a:schemeClr val="tx1"/>
              </a:solidFill>
              <a:round/>
              <a:headEnd/>
              <a:tailEnd/>
            </a:ln>
          </p:spPr>
          <p:txBody>
            <a:bodyPr wrap="none" anchor="ctr"/>
            <a:lstStyle/>
            <a:p>
              <a:pPr algn="ctr"/>
              <a:r>
                <a:rPr lang="en-US"/>
                <a:t>E</a:t>
              </a:r>
            </a:p>
          </p:txBody>
        </p:sp>
        <p:sp>
          <p:nvSpPr>
            <p:cNvPr id="105493" name="Oval 10"/>
            <p:cNvSpPr>
              <a:spLocks noChangeArrowheads="1"/>
            </p:cNvSpPr>
            <p:nvPr/>
          </p:nvSpPr>
          <p:spPr bwMode="auto">
            <a:xfrm>
              <a:off x="1920" y="2664"/>
              <a:ext cx="240" cy="240"/>
            </a:xfrm>
            <a:prstGeom prst="ellipse">
              <a:avLst/>
            </a:prstGeom>
            <a:solidFill>
              <a:schemeClr val="bg1"/>
            </a:solidFill>
            <a:ln w="9525">
              <a:solidFill>
                <a:schemeClr val="tx1"/>
              </a:solidFill>
              <a:round/>
              <a:headEnd/>
              <a:tailEnd/>
            </a:ln>
          </p:spPr>
          <p:txBody>
            <a:bodyPr wrap="none" anchor="ctr"/>
            <a:lstStyle/>
            <a:p>
              <a:pPr algn="ctr"/>
              <a:r>
                <a:rPr lang="en-US"/>
                <a:t>F</a:t>
              </a:r>
            </a:p>
          </p:txBody>
        </p:sp>
        <p:sp>
          <p:nvSpPr>
            <p:cNvPr id="105494" name="Oval 11"/>
            <p:cNvSpPr>
              <a:spLocks noChangeArrowheads="1"/>
            </p:cNvSpPr>
            <p:nvPr/>
          </p:nvSpPr>
          <p:spPr bwMode="auto">
            <a:xfrm>
              <a:off x="2736" y="2664"/>
              <a:ext cx="240" cy="240"/>
            </a:xfrm>
            <a:prstGeom prst="ellipse">
              <a:avLst/>
            </a:prstGeom>
            <a:solidFill>
              <a:schemeClr val="bg1"/>
            </a:solidFill>
            <a:ln w="9525">
              <a:solidFill>
                <a:schemeClr val="tx1"/>
              </a:solidFill>
              <a:round/>
              <a:headEnd/>
              <a:tailEnd/>
            </a:ln>
          </p:spPr>
          <p:txBody>
            <a:bodyPr wrap="none" anchor="ctr"/>
            <a:lstStyle/>
            <a:p>
              <a:pPr algn="ctr"/>
              <a:r>
                <a:rPr lang="en-US"/>
                <a:t>G</a:t>
              </a:r>
            </a:p>
          </p:txBody>
        </p:sp>
        <p:sp>
          <p:nvSpPr>
            <p:cNvPr id="105495" name="Oval 12"/>
            <p:cNvSpPr>
              <a:spLocks noChangeArrowheads="1"/>
            </p:cNvSpPr>
            <p:nvPr/>
          </p:nvSpPr>
          <p:spPr bwMode="auto">
            <a:xfrm>
              <a:off x="3552" y="2664"/>
              <a:ext cx="240" cy="240"/>
            </a:xfrm>
            <a:prstGeom prst="ellipse">
              <a:avLst/>
            </a:prstGeom>
            <a:solidFill>
              <a:schemeClr val="bg1"/>
            </a:solidFill>
            <a:ln w="9525">
              <a:solidFill>
                <a:schemeClr val="tx1"/>
              </a:solidFill>
              <a:round/>
              <a:headEnd/>
              <a:tailEnd/>
            </a:ln>
          </p:spPr>
          <p:txBody>
            <a:bodyPr wrap="none" anchor="ctr"/>
            <a:lstStyle/>
            <a:p>
              <a:pPr algn="ctr"/>
              <a:r>
                <a:rPr lang="en-US"/>
                <a:t>H</a:t>
              </a:r>
            </a:p>
          </p:txBody>
        </p:sp>
        <p:sp>
          <p:nvSpPr>
            <p:cNvPr id="105496" name="Oval 13"/>
            <p:cNvSpPr>
              <a:spLocks noChangeArrowheads="1"/>
            </p:cNvSpPr>
            <p:nvPr/>
          </p:nvSpPr>
          <p:spPr bwMode="auto">
            <a:xfrm>
              <a:off x="4560" y="2664"/>
              <a:ext cx="240" cy="240"/>
            </a:xfrm>
            <a:prstGeom prst="ellipse">
              <a:avLst/>
            </a:prstGeom>
            <a:solidFill>
              <a:schemeClr val="bg1"/>
            </a:solidFill>
            <a:ln w="9525">
              <a:solidFill>
                <a:schemeClr val="tx1"/>
              </a:solidFill>
              <a:round/>
              <a:headEnd/>
              <a:tailEnd/>
            </a:ln>
          </p:spPr>
          <p:txBody>
            <a:bodyPr wrap="none" anchor="ctr"/>
            <a:lstStyle/>
            <a:p>
              <a:pPr algn="ctr"/>
              <a:r>
                <a:rPr lang="en-US"/>
                <a:t>I</a:t>
              </a:r>
            </a:p>
          </p:txBody>
        </p:sp>
        <p:sp>
          <p:nvSpPr>
            <p:cNvPr id="105497" name="Oval 14"/>
            <p:cNvSpPr>
              <a:spLocks noChangeArrowheads="1"/>
            </p:cNvSpPr>
            <p:nvPr/>
          </p:nvSpPr>
          <p:spPr bwMode="auto">
            <a:xfrm>
              <a:off x="912" y="3312"/>
              <a:ext cx="240" cy="240"/>
            </a:xfrm>
            <a:prstGeom prst="ellipse">
              <a:avLst/>
            </a:prstGeom>
            <a:solidFill>
              <a:schemeClr val="bg1"/>
            </a:solidFill>
            <a:ln w="9525">
              <a:solidFill>
                <a:schemeClr val="tx1"/>
              </a:solidFill>
              <a:round/>
              <a:headEnd/>
              <a:tailEnd/>
            </a:ln>
          </p:spPr>
          <p:txBody>
            <a:bodyPr wrap="none" anchor="ctr"/>
            <a:lstStyle/>
            <a:p>
              <a:pPr algn="ctr"/>
              <a:r>
                <a:rPr lang="en-US"/>
                <a:t>J</a:t>
              </a:r>
            </a:p>
          </p:txBody>
        </p:sp>
        <p:sp>
          <p:nvSpPr>
            <p:cNvPr id="105498" name="Oval 15"/>
            <p:cNvSpPr>
              <a:spLocks noChangeArrowheads="1"/>
            </p:cNvSpPr>
            <p:nvPr/>
          </p:nvSpPr>
          <p:spPr bwMode="auto">
            <a:xfrm>
              <a:off x="1392" y="3312"/>
              <a:ext cx="240" cy="240"/>
            </a:xfrm>
            <a:prstGeom prst="ellipse">
              <a:avLst/>
            </a:prstGeom>
            <a:solidFill>
              <a:schemeClr val="bg1"/>
            </a:solidFill>
            <a:ln w="9525">
              <a:solidFill>
                <a:schemeClr val="tx1"/>
              </a:solidFill>
              <a:round/>
              <a:headEnd/>
              <a:tailEnd/>
            </a:ln>
          </p:spPr>
          <p:txBody>
            <a:bodyPr wrap="none" anchor="ctr"/>
            <a:lstStyle/>
            <a:p>
              <a:pPr algn="ctr"/>
              <a:r>
                <a:rPr lang="en-US"/>
                <a:t>K</a:t>
              </a:r>
            </a:p>
          </p:txBody>
        </p:sp>
        <p:sp>
          <p:nvSpPr>
            <p:cNvPr id="105499" name="Oval 16"/>
            <p:cNvSpPr>
              <a:spLocks noChangeArrowheads="1"/>
            </p:cNvSpPr>
            <p:nvPr/>
          </p:nvSpPr>
          <p:spPr bwMode="auto">
            <a:xfrm>
              <a:off x="2016" y="3312"/>
              <a:ext cx="240" cy="240"/>
            </a:xfrm>
            <a:prstGeom prst="ellipse">
              <a:avLst/>
            </a:prstGeom>
            <a:solidFill>
              <a:schemeClr val="bg1"/>
            </a:solidFill>
            <a:ln w="9525">
              <a:solidFill>
                <a:schemeClr val="tx1"/>
              </a:solidFill>
              <a:round/>
              <a:headEnd/>
              <a:tailEnd/>
            </a:ln>
          </p:spPr>
          <p:txBody>
            <a:bodyPr wrap="none" anchor="ctr"/>
            <a:lstStyle/>
            <a:p>
              <a:pPr algn="ctr"/>
              <a:r>
                <a:rPr lang="en-US"/>
                <a:t>L</a:t>
              </a:r>
            </a:p>
          </p:txBody>
        </p:sp>
        <p:sp>
          <p:nvSpPr>
            <p:cNvPr id="105500" name="Oval 17"/>
            <p:cNvSpPr>
              <a:spLocks noChangeArrowheads="1"/>
            </p:cNvSpPr>
            <p:nvPr/>
          </p:nvSpPr>
          <p:spPr bwMode="auto">
            <a:xfrm>
              <a:off x="2880" y="3312"/>
              <a:ext cx="240" cy="240"/>
            </a:xfrm>
            <a:prstGeom prst="ellipse">
              <a:avLst/>
            </a:prstGeom>
            <a:solidFill>
              <a:schemeClr val="bg1"/>
            </a:solidFill>
            <a:ln w="9525">
              <a:solidFill>
                <a:schemeClr val="tx1"/>
              </a:solidFill>
              <a:round/>
              <a:headEnd/>
              <a:tailEnd/>
            </a:ln>
          </p:spPr>
          <p:txBody>
            <a:bodyPr wrap="none" anchor="ctr"/>
            <a:lstStyle/>
            <a:p>
              <a:pPr algn="ctr"/>
              <a:r>
                <a:rPr lang="en-US"/>
                <a:t>N</a:t>
              </a:r>
            </a:p>
          </p:txBody>
        </p:sp>
        <p:sp>
          <p:nvSpPr>
            <p:cNvPr id="105501" name="Oval 18"/>
            <p:cNvSpPr>
              <a:spLocks noChangeArrowheads="1"/>
            </p:cNvSpPr>
            <p:nvPr/>
          </p:nvSpPr>
          <p:spPr bwMode="auto">
            <a:xfrm>
              <a:off x="2544" y="3312"/>
              <a:ext cx="240" cy="240"/>
            </a:xfrm>
            <a:prstGeom prst="ellipse">
              <a:avLst/>
            </a:prstGeom>
            <a:solidFill>
              <a:schemeClr val="bg1"/>
            </a:solidFill>
            <a:ln w="9525">
              <a:solidFill>
                <a:schemeClr val="tx1"/>
              </a:solidFill>
              <a:round/>
              <a:headEnd/>
              <a:tailEnd/>
            </a:ln>
          </p:spPr>
          <p:txBody>
            <a:bodyPr wrap="none" anchor="ctr"/>
            <a:lstStyle/>
            <a:p>
              <a:pPr algn="ctr"/>
              <a:r>
                <a:rPr lang="en-US"/>
                <a:t>M</a:t>
              </a:r>
            </a:p>
          </p:txBody>
        </p:sp>
        <p:sp>
          <p:nvSpPr>
            <p:cNvPr id="105502" name="Oval 19"/>
            <p:cNvSpPr>
              <a:spLocks noChangeArrowheads="1"/>
            </p:cNvSpPr>
            <p:nvPr/>
          </p:nvSpPr>
          <p:spPr bwMode="auto">
            <a:xfrm>
              <a:off x="3216" y="3312"/>
              <a:ext cx="240" cy="240"/>
            </a:xfrm>
            <a:prstGeom prst="ellipse">
              <a:avLst/>
            </a:prstGeom>
            <a:solidFill>
              <a:schemeClr val="bg1"/>
            </a:solidFill>
            <a:ln w="9525">
              <a:solidFill>
                <a:schemeClr val="tx1"/>
              </a:solidFill>
              <a:round/>
              <a:headEnd/>
              <a:tailEnd/>
            </a:ln>
          </p:spPr>
          <p:txBody>
            <a:bodyPr wrap="none" anchor="ctr"/>
            <a:lstStyle/>
            <a:p>
              <a:pPr algn="ctr"/>
              <a:r>
                <a:rPr lang="en-US"/>
                <a:t>O</a:t>
              </a:r>
            </a:p>
          </p:txBody>
        </p:sp>
        <p:sp>
          <p:nvSpPr>
            <p:cNvPr id="105503" name="Oval 20"/>
            <p:cNvSpPr>
              <a:spLocks noChangeArrowheads="1"/>
            </p:cNvSpPr>
            <p:nvPr/>
          </p:nvSpPr>
          <p:spPr bwMode="auto">
            <a:xfrm>
              <a:off x="3648" y="3312"/>
              <a:ext cx="240" cy="240"/>
            </a:xfrm>
            <a:prstGeom prst="ellipse">
              <a:avLst/>
            </a:prstGeom>
            <a:solidFill>
              <a:schemeClr val="bg1"/>
            </a:solidFill>
            <a:ln w="9525">
              <a:solidFill>
                <a:schemeClr val="tx1"/>
              </a:solidFill>
              <a:round/>
              <a:headEnd/>
              <a:tailEnd/>
            </a:ln>
          </p:spPr>
          <p:txBody>
            <a:bodyPr wrap="none" anchor="ctr"/>
            <a:lstStyle/>
            <a:p>
              <a:pPr algn="ctr"/>
              <a:r>
                <a:rPr lang="en-US"/>
                <a:t>P</a:t>
              </a:r>
            </a:p>
          </p:txBody>
        </p:sp>
        <p:sp>
          <p:nvSpPr>
            <p:cNvPr id="105504" name="Oval 21"/>
            <p:cNvSpPr>
              <a:spLocks noChangeArrowheads="1"/>
            </p:cNvSpPr>
            <p:nvPr/>
          </p:nvSpPr>
          <p:spPr bwMode="auto">
            <a:xfrm>
              <a:off x="3984" y="3312"/>
              <a:ext cx="240" cy="240"/>
            </a:xfrm>
            <a:prstGeom prst="ellipse">
              <a:avLst/>
            </a:prstGeom>
            <a:solidFill>
              <a:schemeClr val="bg1"/>
            </a:solidFill>
            <a:ln w="9525">
              <a:solidFill>
                <a:schemeClr val="tx1"/>
              </a:solidFill>
              <a:round/>
              <a:headEnd/>
              <a:tailEnd/>
            </a:ln>
          </p:spPr>
          <p:txBody>
            <a:bodyPr wrap="none" anchor="ctr"/>
            <a:lstStyle/>
            <a:p>
              <a:pPr algn="ctr"/>
              <a:r>
                <a:rPr lang="en-US"/>
                <a:t>Q</a:t>
              </a:r>
            </a:p>
          </p:txBody>
        </p:sp>
        <p:cxnSp>
          <p:nvCxnSpPr>
            <p:cNvPr id="105505" name="AutoShape 22"/>
            <p:cNvCxnSpPr>
              <a:cxnSpLocks noChangeShapeType="1"/>
              <a:stCxn id="105488" idx="4"/>
              <a:endCxn id="105489" idx="0"/>
            </p:cNvCxnSpPr>
            <p:nvPr/>
          </p:nvCxnSpPr>
          <p:spPr bwMode="auto">
            <a:xfrm flipH="1">
              <a:off x="1752" y="1920"/>
              <a:ext cx="1248" cy="240"/>
            </a:xfrm>
            <a:prstGeom prst="straightConnector1">
              <a:avLst/>
            </a:prstGeom>
            <a:noFill/>
            <a:ln w="9525">
              <a:solidFill>
                <a:schemeClr val="tx1"/>
              </a:solidFill>
              <a:round/>
              <a:headEnd/>
              <a:tailEnd/>
            </a:ln>
          </p:spPr>
        </p:cxnSp>
        <p:cxnSp>
          <p:nvCxnSpPr>
            <p:cNvPr id="105506" name="AutoShape 23"/>
            <p:cNvCxnSpPr>
              <a:cxnSpLocks noChangeShapeType="1"/>
              <a:stCxn id="105488" idx="4"/>
              <a:endCxn id="105490" idx="0"/>
            </p:cNvCxnSpPr>
            <p:nvPr/>
          </p:nvCxnSpPr>
          <p:spPr bwMode="auto">
            <a:xfrm>
              <a:off x="3000" y="1920"/>
              <a:ext cx="192" cy="240"/>
            </a:xfrm>
            <a:prstGeom prst="straightConnector1">
              <a:avLst/>
            </a:prstGeom>
            <a:noFill/>
            <a:ln w="9525">
              <a:solidFill>
                <a:schemeClr val="tx1"/>
              </a:solidFill>
              <a:round/>
              <a:headEnd/>
              <a:tailEnd/>
            </a:ln>
          </p:spPr>
        </p:cxnSp>
        <p:cxnSp>
          <p:nvCxnSpPr>
            <p:cNvPr id="105507" name="AutoShape 24"/>
            <p:cNvCxnSpPr>
              <a:cxnSpLocks noChangeShapeType="1"/>
              <a:stCxn id="105488" idx="4"/>
              <a:endCxn id="105491" idx="0"/>
            </p:cNvCxnSpPr>
            <p:nvPr/>
          </p:nvCxnSpPr>
          <p:spPr bwMode="auto">
            <a:xfrm>
              <a:off x="3000" y="1920"/>
              <a:ext cx="1392" cy="240"/>
            </a:xfrm>
            <a:prstGeom prst="straightConnector1">
              <a:avLst/>
            </a:prstGeom>
            <a:noFill/>
            <a:ln w="9525">
              <a:solidFill>
                <a:schemeClr val="tx1"/>
              </a:solidFill>
              <a:round/>
              <a:headEnd/>
              <a:tailEnd/>
            </a:ln>
          </p:spPr>
        </p:cxnSp>
        <p:cxnSp>
          <p:nvCxnSpPr>
            <p:cNvPr id="105508" name="AutoShape 25"/>
            <p:cNvCxnSpPr>
              <a:cxnSpLocks noChangeShapeType="1"/>
              <a:stCxn id="105489" idx="4"/>
              <a:endCxn id="105492" idx="0"/>
            </p:cNvCxnSpPr>
            <p:nvPr/>
          </p:nvCxnSpPr>
          <p:spPr bwMode="auto">
            <a:xfrm flipH="1">
              <a:off x="1320" y="2400"/>
              <a:ext cx="432" cy="264"/>
            </a:xfrm>
            <a:prstGeom prst="straightConnector1">
              <a:avLst/>
            </a:prstGeom>
            <a:noFill/>
            <a:ln w="9525">
              <a:solidFill>
                <a:schemeClr val="tx1"/>
              </a:solidFill>
              <a:round/>
              <a:headEnd/>
              <a:tailEnd/>
            </a:ln>
          </p:spPr>
        </p:cxnSp>
        <p:cxnSp>
          <p:nvCxnSpPr>
            <p:cNvPr id="105509" name="AutoShape 26"/>
            <p:cNvCxnSpPr>
              <a:cxnSpLocks noChangeShapeType="1"/>
              <a:stCxn id="105489" idx="4"/>
              <a:endCxn id="105493" idx="0"/>
            </p:cNvCxnSpPr>
            <p:nvPr/>
          </p:nvCxnSpPr>
          <p:spPr bwMode="auto">
            <a:xfrm>
              <a:off x="1752" y="2400"/>
              <a:ext cx="288" cy="264"/>
            </a:xfrm>
            <a:prstGeom prst="straightConnector1">
              <a:avLst/>
            </a:prstGeom>
            <a:noFill/>
            <a:ln w="9525">
              <a:solidFill>
                <a:schemeClr val="tx1"/>
              </a:solidFill>
              <a:round/>
              <a:headEnd/>
              <a:tailEnd/>
            </a:ln>
          </p:spPr>
        </p:cxnSp>
        <p:cxnSp>
          <p:nvCxnSpPr>
            <p:cNvPr id="105510" name="AutoShape 27"/>
            <p:cNvCxnSpPr>
              <a:cxnSpLocks noChangeShapeType="1"/>
              <a:stCxn id="105490" idx="4"/>
              <a:endCxn id="105494" idx="0"/>
            </p:cNvCxnSpPr>
            <p:nvPr/>
          </p:nvCxnSpPr>
          <p:spPr bwMode="auto">
            <a:xfrm flipH="1">
              <a:off x="2856" y="2400"/>
              <a:ext cx="336" cy="264"/>
            </a:xfrm>
            <a:prstGeom prst="straightConnector1">
              <a:avLst/>
            </a:prstGeom>
            <a:noFill/>
            <a:ln w="9525">
              <a:solidFill>
                <a:schemeClr val="tx1"/>
              </a:solidFill>
              <a:round/>
              <a:headEnd/>
              <a:tailEnd/>
            </a:ln>
          </p:spPr>
        </p:cxnSp>
        <p:cxnSp>
          <p:nvCxnSpPr>
            <p:cNvPr id="105511" name="AutoShape 28"/>
            <p:cNvCxnSpPr>
              <a:cxnSpLocks noChangeShapeType="1"/>
              <a:stCxn id="105490" idx="4"/>
              <a:endCxn id="105495" idx="0"/>
            </p:cNvCxnSpPr>
            <p:nvPr/>
          </p:nvCxnSpPr>
          <p:spPr bwMode="auto">
            <a:xfrm>
              <a:off x="3192" y="2400"/>
              <a:ext cx="480" cy="264"/>
            </a:xfrm>
            <a:prstGeom prst="straightConnector1">
              <a:avLst/>
            </a:prstGeom>
            <a:noFill/>
            <a:ln w="9525">
              <a:solidFill>
                <a:schemeClr val="tx1"/>
              </a:solidFill>
              <a:round/>
              <a:headEnd/>
              <a:tailEnd/>
            </a:ln>
          </p:spPr>
        </p:cxnSp>
        <p:cxnSp>
          <p:nvCxnSpPr>
            <p:cNvPr id="105512" name="AutoShape 29"/>
            <p:cNvCxnSpPr>
              <a:cxnSpLocks noChangeShapeType="1"/>
              <a:stCxn id="105491" idx="4"/>
              <a:endCxn id="105496" idx="0"/>
            </p:cNvCxnSpPr>
            <p:nvPr/>
          </p:nvCxnSpPr>
          <p:spPr bwMode="auto">
            <a:xfrm>
              <a:off x="4392" y="2400"/>
              <a:ext cx="288" cy="264"/>
            </a:xfrm>
            <a:prstGeom prst="straightConnector1">
              <a:avLst/>
            </a:prstGeom>
            <a:noFill/>
            <a:ln w="9525">
              <a:solidFill>
                <a:schemeClr val="tx1"/>
              </a:solidFill>
              <a:round/>
              <a:headEnd/>
              <a:tailEnd/>
            </a:ln>
          </p:spPr>
        </p:cxnSp>
        <p:cxnSp>
          <p:nvCxnSpPr>
            <p:cNvPr id="105513" name="AutoShape 30"/>
            <p:cNvCxnSpPr>
              <a:cxnSpLocks noChangeShapeType="1"/>
              <a:stCxn id="105492" idx="4"/>
              <a:endCxn id="105497" idx="0"/>
            </p:cNvCxnSpPr>
            <p:nvPr/>
          </p:nvCxnSpPr>
          <p:spPr bwMode="auto">
            <a:xfrm flipH="1">
              <a:off x="1032" y="2904"/>
              <a:ext cx="288" cy="408"/>
            </a:xfrm>
            <a:prstGeom prst="straightConnector1">
              <a:avLst/>
            </a:prstGeom>
            <a:noFill/>
            <a:ln w="9525">
              <a:solidFill>
                <a:schemeClr val="tx1"/>
              </a:solidFill>
              <a:round/>
              <a:headEnd/>
              <a:tailEnd/>
            </a:ln>
          </p:spPr>
        </p:cxnSp>
        <p:cxnSp>
          <p:nvCxnSpPr>
            <p:cNvPr id="105514" name="AutoShape 31"/>
            <p:cNvCxnSpPr>
              <a:cxnSpLocks noChangeShapeType="1"/>
              <a:stCxn id="105492" idx="4"/>
              <a:endCxn id="105498" idx="0"/>
            </p:cNvCxnSpPr>
            <p:nvPr/>
          </p:nvCxnSpPr>
          <p:spPr bwMode="auto">
            <a:xfrm>
              <a:off x="1320" y="2904"/>
              <a:ext cx="192" cy="408"/>
            </a:xfrm>
            <a:prstGeom prst="straightConnector1">
              <a:avLst/>
            </a:prstGeom>
            <a:noFill/>
            <a:ln w="9525">
              <a:solidFill>
                <a:schemeClr val="tx1"/>
              </a:solidFill>
              <a:round/>
              <a:headEnd/>
              <a:tailEnd/>
            </a:ln>
          </p:spPr>
        </p:cxnSp>
        <p:cxnSp>
          <p:nvCxnSpPr>
            <p:cNvPr id="105515" name="AutoShape 32"/>
            <p:cNvCxnSpPr>
              <a:cxnSpLocks noChangeShapeType="1"/>
              <a:stCxn id="105493" idx="4"/>
              <a:endCxn id="105499" idx="0"/>
            </p:cNvCxnSpPr>
            <p:nvPr/>
          </p:nvCxnSpPr>
          <p:spPr bwMode="auto">
            <a:xfrm>
              <a:off x="2040" y="2904"/>
              <a:ext cx="96" cy="408"/>
            </a:xfrm>
            <a:prstGeom prst="straightConnector1">
              <a:avLst/>
            </a:prstGeom>
            <a:noFill/>
            <a:ln w="9525">
              <a:solidFill>
                <a:schemeClr val="tx1"/>
              </a:solidFill>
              <a:round/>
              <a:headEnd/>
              <a:tailEnd/>
            </a:ln>
          </p:spPr>
        </p:cxnSp>
        <p:cxnSp>
          <p:nvCxnSpPr>
            <p:cNvPr id="105516" name="AutoShape 33"/>
            <p:cNvCxnSpPr>
              <a:cxnSpLocks noChangeShapeType="1"/>
              <a:stCxn id="105494" idx="4"/>
              <a:endCxn id="105501" idx="0"/>
            </p:cNvCxnSpPr>
            <p:nvPr/>
          </p:nvCxnSpPr>
          <p:spPr bwMode="auto">
            <a:xfrm flipH="1">
              <a:off x="2664" y="2904"/>
              <a:ext cx="192" cy="408"/>
            </a:xfrm>
            <a:prstGeom prst="straightConnector1">
              <a:avLst/>
            </a:prstGeom>
            <a:noFill/>
            <a:ln w="9525">
              <a:solidFill>
                <a:schemeClr val="tx1"/>
              </a:solidFill>
              <a:round/>
              <a:headEnd/>
              <a:tailEnd/>
            </a:ln>
          </p:spPr>
        </p:cxnSp>
        <p:cxnSp>
          <p:nvCxnSpPr>
            <p:cNvPr id="105517" name="AutoShape 34"/>
            <p:cNvCxnSpPr>
              <a:cxnSpLocks noChangeShapeType="1"/>
              <a:stCxn id="105495" idx="4"/>
              <a:endCxn id="105502" idx="0"/>
            </p:cNvCxnSpPr>
            <p:nvPr/>
          </p:nvCxnSpPr>
          <p:spPr bwMode="auto">
            <a:xfrm flipH="1">
              <a:off x="3336" y="2904"/>
              <a:ext cx="336" cy="408"/>
            </a:xfrm>
            <a:prstGeom prst="straightConnector1">
              <a:avLst/>
            </a:prstGeom>
            <a:noFill/>
            <a:ln w="9525">
              <a:solidFill>
                <a:schemeClr val="tx1"/>
              </a:solidFill>
              <a:round/>
              <a:headEnd/>
              <a:tailEnd/>
            </a:ln>
          </p:spPr>
        </p:cxnSp>
        <p:cxnSp>
          <p:nvCxnSpPr>
            <p:cNvPr id="105518" name="AutoShape 35"/>
            <p:cNvCxnSpPr>
              <a:cxnSpLocks noChangeShapeType="1"/>
              <a:stCxn id="105495" idx="4"/>
              <a:endCxn id="105503" idx="0"/>
            </p:cNvCxnSpPr>
            <p:nvPr/>
          </p:nvCxnSpPr>
          <p:spPr bwMode="auto">
            <a:xfrm>
              <a:off x="3672" y="2904"/>
              <a:ext cx="96" cy="408"/>
            </a:xfrm>
            <a:prstGeom prst="straightConnector1">
              <a:avLst/>
            </a:prstGeom>
            <a:noFill/>
            <a:ln w="9525">
              <a:solidFill>
                <a:schemeClr val="tx1"/>
              </a:solidFill>
              <a:round/>
              <a:headEnd/>
              <a:tailEnd/>
            </a:ln>
          </p:spPr>
        </p:cxnSp>
        <p:cxnSp>
          <p:nvCxnSpPr>
            <p:cNvPr id="105519" name="AutoShape 36"/>
            <p:cNvCxnSpPr>
              <a:cxnSpLocks noChangeShapeType="1"/>
              <a:stCxn id="105495" idx="4"/>
              <a:endCxn id="105504" idx="0"/>
            </p:cNvCxnSpPr>
            <p:nvPr/>
          </p:nvCxnSpPr>
          <p:spPr bwMode="auto">
            <a:xfrm>
              <a:off x="3672" y="2904"/>
              <a:ext cx="432" cy="408"/>
            </a:xfrm>
            <a:prstGeom prst="straightConnector1">
              <a:avLst/>
            </a:prstGeom>
            <a:noFill/>
            <a:ln w="9525">
              <a:solidFill>
                <a:schemeClr val="tx1"/>
              </a:solidFill>
              <a:round/>
              <a:headEnd/>
              <a:tailEnd/>
            </a:ln>
          </p:spPr>
        </p:cxnSp>
        <p:cxnSp>
          <p:nvCxnSpPr>
            <p:cNvPr id="105520" name="AutoShape 37"/>
            <p:cNvCxnSpPr>
              <a:cxnSpLocks noChangeShapeType="1"/>
              <a:stCxn id="105494" idx="4"/>
              <a:endCxn id="105500" idx="0"/>
            </p:cNvCxnSpPr>
            <p:nvPr/>
          </p:nvCxnSpPr>
          <p:spPr bwMode="auto">
            <a:xfrm>
              <a:off x="2856" y="2904"/>
              <a:ext cx="144" cy="408"/>
            </a:xfrm>
            <a:prstGeom prst="straightConnector1">
              <a:avLst/>
            </a:prstGeom>
            <a:noFill/>
            <a:ln w="9525">
              <a:solidFill>
                <a:schemeClr val="tx1"/>
              </a:solidFill>
              <a:round/>
              <a:headEnd/>
              <a:tailEnd/>
            </a:ln>
          </p:spPr>
        </p:cxnSp>
        <p:sp>
          <p:nvSpPr>
            <p:cNvPr id="105521" name="Rectangle 38"/>
            <p:cNvSpPr>
              <a:spLocks noChangeArrowheads="1"/>
            </p:cNvSpPr>
            <p:nvPr/>
          </p:nvSpPr>
          <p:spPr bwMode="auto">
            <a:xfrm>
              <a:off x="2016" y="3312"/>
              <a:ext cx="240" cy="240"/>
            </a:xfrm>
            <a:prstGeom prst="rect">
              <a:avLst/>
            </a:prstGeom>
            <a:noFill/>
            <a:ln w="22225">
              <a:solidFill>
                <a:schemeClr val="tx1"/>
              </a:solidFill>
              <a:miter lim="800000"/>
              <a:headEnd/>
              <a:tailEnd/>
            </a:ln>
          </p:spPr>
          <p:txBody>
            <a:bodyPr wrap="none" anchor="ctr"/>
            <a:lstStyle/>
            <a:p>
              <a:pPr eaLnBrk="0" hangingPunct="0"/>
              <a:endParaRPr lang="fa-IR">
                <a:cs typeface="Times New Roman" pitchFamily="18" charset="0"/>
              </a:endParaRPr>
            </a:p>
          </p:txBody>
        </p:sp>
        <p:sp>
          <p:nvSpPr>
            <p:cNvPr id="105522" name="Rectangle 39"/>
            <p:cNvSpPr>
              <a:spLocks noChangeArrowheads="1"/>
            </p:cNvSpPr>
            <p:nvPr/>
          </p:nvSpPr>
          <p:spPr bwMode="auto">
            <a:xfrm>
              <a:off x="4560" y="2666"/>
              <a:ext cx="240" cy="240"/>
            </a:xfrm>
            <a:prstGeom prst="rect">
              <a:avLst/>
            </a:prstGeom>
            <a:noFill/>
            <a:ln w="22225">
              <a:solidFill>
                <a:schemeClr val="tx1"/>
              </a:solidFill>
              <a:miter lim="800000"/>
              <a:headEnd/>
              <a:tailEnd/>
            </a:ln>
          </p:spPr>
          <p:txBody>
            <a:bodyPr wrap="none" anchor="ctr"/>
            <a:lstStyle/>
            <a:p>
              <a:pPr eaLnBrk="0" hangingPunct="0"/>
              <a:endParaRPr lang="fa-IR">
                <a:cs typeface="Times New Roman" pitchFamily="18" charset="0"/>
              </a:endParaRPr>
            </a:p>
          </p:txBody>
        </p:sp>
      </p:grpSp>
      <p:sp>
        <p:nvSpPr>
          <p:cNvPr id="170024" name="Rectangle 40"/>
          <p:cNvSpPr>
            <a:spLocks noChangeArrowheads="1"/>
          </p:cNvSpPr>
          <p:nvPr/>
        </p:nvSpPr>
        <p:spPr bwMode="auto">
          <a:xfrm>
            <a:off x="3568700" y="3738563"/>
            <a:ext cx="6477000" cy="762000"/>
          </a:xfrm>
          <a:prstGeom prst="rect">
            <a:avLst/>
          </a:prstGeom>
          <a:solidFill>
            <a:schemeClr val="bg1"/>
          </a:solidFill>
          <a:ln w="9525">
            <a:noFill/>
            <a:miter lim="800000"/>
            <a:headEnd/>
            <a:tailEnd/>
          </a:ln>
        </p:spPr>
        <p:txBody>
          <a:bodyPr wrap="none" anchor="ctr"/>
          <a:lstStyle/>
          <a:p>
            <a:pPr eaLnBrk="0" hangingPunct="0"/>
            <a:endParaRPr lang="fa-IR">
              <a:cs typeface="Times New Roman" pitchFamily="18" charset="0"/>
            </a:endParaRPr>
          </a:p>
        </p:txBody>
      </p:sp>
      <p:sp>
        <p:nvSpPr>
          <p:cNvPr id="170025" name="Rectangle 41"/>
          <p:cNvSpPr>
            <a:spLocks noChangeArrowheads="1"/>
          </p:cNvSpPr>
          <p:nvPr/>
        </p:nvSpPr>
        <p:spPr bwMode="auto">
          <a:xfrm>
            <a:off x="2959101" y="4500564"/>
            <a:ext cx="2682875" cy="803275"/>
          </a:xfrm>
          <a:prstGeom prst="rect">
            <a:avLst/>
          </a:prstGeom>
          <a:solidFill>
            <a:schemeClr val="bg1"/>
          </a:solidFill>
          <a:ln w="9525">
            <a:noFill/>
            <a:miter lim="800000"/>
            <a:headEnd/>
            <a:tailEnd/>
          </a:ln>
        </p:spPr>
        <p:txBody>
          <a:bodyPr wrap="none" anchor="ctr"/>
          <a:lstStyle/>
          <a:p>
            <a:pPr eaLnBrk="0" hangingPunct="0"/>
            <a:endParaRPr lang="fa-IR">
              <a:cs typeface="Times New Roman" pitchFamily="18" charset="0"/>
            </a:endParaRPr>
          </a:p>
        </p:txBody>
      </p:sp>
      <p:sp>
        <p:nvSpPr>
          <p:cNvPr id="170026" name="Rectangle 42"/>
          <p:cNvSpPr>
            <a:spLocks noChangeArrowheads="1"/>
          </p:cNvSpPr>
          <p:nvPr/>
        </p:nvSpPr>
        <p:spPr bwMode="auto">
          <a:xfrm>
            <a:off x="5702301" y="4500564"/>
            <a:ext cx="2682875" cy="803275"/>
          </a:xfrm>
          <a:prstGeom prst="rect">
            <a:avLst/>
          </a:prstGeom>
          <a:solidFill>
            <a:schemeClr val="bg1"/>
          </a:solidFill>
          <a:ln w="9525">
            <a:noFill/>
            <a:miter lim="800000"/>
            <a:headEnd/>
            <a:tailEnd/>
          </a:ln>
        </p:spPr>
        <p:txBody>
          <a:bodyPr wrap="none" anchor="ctr"/>
          <a:lstStyle/>
          <a:p>
            <a:pPr eaLnBrk="0" hangingPunct="0"/>
            <a:endParaRPr lang="fa-IR">
              <a:cs typeface="Times New Roman" pitchFamily="18" charset="0"/>
            </a:endParaRPr>
          </a:p>
        </p:txBody>
      </p:sp>
      <p:sp>
        <p:nvSpPr>
          <p:cNvPr id="170027" name="Rectangle 43"/>
          <p:cNvSpPr>
            <a:spLocks noChangeArrowheads="1"/>
          </p:cNvSpPr>
          <p:nvPr/>
        </p:nvSpPr>
        <p:spPr bwMode="auto">
          <a:xfrm>
            <a:off x="8521700" y="4500564"/>
            <a:ext cx="1905000" cy="879475"/>
          </a:xfrm>
          <a:prstGeom prst="rect">
            <a:avLst/>
          </a:prstGeom>
          <a:solidFill>
            <a:schemeClr val="bg1"/>
          </a:solidFill>
          <a:ln w="9525">
            <a:noFill/>
            <a:miter lim="800000"/>
            <a:headEnd/>
            <a:tailEnd/>
          </a:ln>
        </p:spPr>
        <p:txBody>
          <a:bodyPr wrap="none" anchor="ctr"/>
          <a:lstStyle/>
          <a:p>
            <a:pPr eaLnBrk="0" hangingPunct="0"/>
            <a:endParaRPr lang="fa-IR">
              <a:cs typeface="Times New Roman" pitchFamily="18" charset="0"/>
            </a:endParaRPr>
          </a:p>
        </p:txBody>
      </p:sp>
      <p:sp>
        <p:nvSpPr>
          <p:cNvPr id="170028" name="Rectangle 44"/>
          <p:cNvSpPr>
            <a:spLocks noChangeArrowheads="1"/>
          </p:cNvSpPr>
          <p:nvPr/>
        </p:nvSpPr>
        <p:spPr bwMode="auto">
          <a:xfrm>
            <a:off x="2044701" y="5297488"/>
            <a:ext cx="2341563" cy="1433512"/>
          </a:xfrm>
          <a:prstGeom prst="rect">
            <a:avLst/>
          </a:prstGeom>
          <a:solidFill>
            <a:schemeClr val="bg1">
              <a:alpha val="74901"/>
            </a:schemeClr>
          </a:solidFill>
          <a:ln w="9525">
            <a:noFill/>
            <a:miter lim="800000"/>
            <a:headEnd/>
            <a:tailEnd/>
          </a:ln>
        </p:spPr>
        <p:txBody>
          <a:bodyPr wrap="none" anchor="ctr"/>
          <a:lstStyle/>
          <a:p>
            <a:pPr eaLnBrk="0" hangingPunct="0"/>
            <a:endParaRPr lang="fa-IR">
              <a:cs typeface="Times New Roman" pitchFamily="18" charset="0"/>
            </a:endParaRPr>
          </a:p>
        </p:txBody>
      </p:sp>
      <p:sp>
        <p:nvSpPr>
          <p:cNvPr id="170029" name="Rectangle 45"/>
          <p:cNvSpPr>
            <a:spLocks noChangeArrowheads="1"/>
          </p:cNvSpPr>
          <p:nvPr/>
        </p:nvSpPr>
        <p:spPr bwMode="auto">
          <a:xfrm>
            <a:off x="4711701" y="5303839"/>
            <a:ext cx="930275" cy="1309687"/>
          </a:xfrm>
          <a:prstGeom prst="rect">
            <a:avLst/>
          </a:prstGeom>
          <a:solidFill>
            <a:schemeClr val="bg1">
              <a:alpha val="74901"/>
            </a:schemeClr>
          </a:solidFill>
          <a:ln w="9525">
            <a:noFill/>
            <a:miter lim="800000"/>
            <a:headEnd/>
            <a:tailEnd/>
          </a:ln>
        </p:spPr>
        <p:txBody>
          <a:bodyPr wrap="none" anchor="ctr"/>
          <a:lstStyle/>
          <a:p>
            <a:pPr eaLnBrk="0" hangingPunct="0"/>
            <a:endParaRPr lang="fa-IR">
              <a:cs typeface="Times New Roman" pitchFamily="18" charset="0"/>
            </a:endParaRPr>
          </a:p>
        </p:txBody>
      </p:sp>
      <p:sp>
        <p:nvSpPr>
          <p:cNvPr id="170030" name="Rectangle 46"/>
          <p:cNvSpPr>
            <a:spLocks noChangeArrowheads="1"/>
          </p:cNvSpPr>
          <p:nvPr/>
        </p:nvSpPr>
        <p:spPr bwMode="auto">
          <a:xfrm>
            <a:off x="5749925" y="5308601"/>
            <a:ext cx="965200" cy="1304925"/>
          </a:xfrm>
          <a:prstGeom prst="rect">
            <a:avLst/>
          </a:prstGeom>
          <a:solidFill>
            <a:schemeClr val="bg1">
              <a:alpha val="74901"/>
            </a:schemeClr>
          </a:solidFill>
          <a:ln w="9525">
            <a:noFill/>
            <a:miter lim="800000"/>
            <a:headEnd/>
            <a:tailEnd/>
          </a:ln>
        </p:spPr>
        <p:txBody>
          <a:bodyPr wrap="none" anchor="ctr"/>
          <a:lstStyle/>
          <a:p>
            <a:pPr eaLnBrk="0" hangingPunct="0"/>
            <a:endParaRPr lang="fa-IR">
              <a:cs typeface="Times New Roman" pitchFamily="18" charset="0"/>
            </a:endParaRPr>
          </a:p>
        </p:txBody>
      </p:sp>
      <p:sp>
        <p:nvSpPr>
          <p:cNvPr id="170031" name="Rectangle 47"/>
          <p:cNvSpPr>
            <a:spLocks noChangeArrowheads="1"/>
          </p:cNvSpPr>
          <p:nvPr/>
        </p:nvSpPr>
        <p:spPr bwMode="auto">
          <a:xfrm>
            <a:off x="6769101" y="5303839"/>
            <a:ext cx="1717675" cy="1406525"/>
          </a:xfrm>
          <a:prstGeom prst="rect">
            <a:avLst/>
          </a:prstGeom>
          <a:solidFill>
            <a:schemeClr val="bg1">
              <a:alpha val="74901"/>
            </a:schemeClr>
          </a:solidFill>
          <a:ln w="9525">
            <a:noFill/>
            <a:miter lim="800000"/>
            <a:headEnd/>
            <a:tailEnd/>
          </a:ln>
        </p:spPr>
        <p:txBody>
          <a:bodyPr wrap="none" anchor="ctr"/>
          <a:lstStyle/>
          <a:p>
            <a:pPr eaLnBrk="0" hangingPunct="0"/>
            <a:endParaRPr lang="fa-IR">
              <a:cs typeface="Times New Roman" pitchFamily="18" charset="0"/>
            </a:endParaRPr>
          </a:p>
        </p:txBody>
      </p:sp>
      <p:sp>
        <p:nvSpPr>
          <p:cNvPr id="105486" name="Line 48"/>
          <p:cNvSpPr>
            <a:spLocks noChangeShapeType="1"/>
          </p:cNvSpPr>
          <p:nvPr/>
        </p:nvSpPr>
        <p:spPr bwMode="auto">
          <a:xfrm>
            <a:off x="2425700" y="5491163"/>
            <a:ext cx="7848600" cy="0"/>
          </a:xfrm>
          <a:prstGeom prst="line">
            <a:avLst/>
          </a:prstGeom>
          <a:noFill/>
          <a:ln w="28575">
            <a:solidFill>
              <a:srgbClr val="FF0000"/>
            </a:solidFill>
            <a:prstDash val="dash"/>
            <a:round/>
            <a:headEnd/>
            <a:tailEnd/>
          </a:ln>
        </p:spPr>
        <p:txBody>
          <a:bodyPr/>
          <a:lstStyle/>
          <a:p>
            <a:endParaRPr lang="fa-IR"/>
          </a:p>
        </p:txBody>
      </p:sp>
      <p:sp>
        <p:nvSpPr>
          <p:cNvPr id="105487" name="Text Box 49"/>
          <p:cNvSpPr txBox="1">
            <a:spLocks noChangeArrowheads="1"/>
          </p:cNvSpPr>
          <p:nvPr/>
        </p:nvSpPr>
        <p:spPr bwMode="auto">
          <a:xfrm>
            <a:off x="2351088" y="2492376"/>
            <a:ext cx="7848600" cy="830997"/>
          </a:xfrm>
          <a:prstGeom prst="rect">
            <a:avLst/>
          </a:prstGeom>
          <a:noFill/>
          <a:ln w="9525">
            <a:noFill/>
            <a:miter lim="800000"/>
            <a:headEnd/>
            <a:tailEnd/>
          </a:ln>
        </p:spPr>
        <p:txBody>
          <a:bodyPr>
            <a:spAutoFit/>
          </a:bodyPr>
          <a:lstStyle/>
          <a:p>
            <a:pPr algn="ctr" rtl="1" eaLnBrk="0" hangingPunct="0">
              <a:spcBef>
                <a:spcPct val="50000"/>
              </a:spcBef>
            </a:pPr>
            <a:r>
              <a:rPr lang="fa-IR" sz="2400">
                <a:solidFill>
                  <a:srgbClr val="CC3300"/>
                </a:solidFill>
                <a:cs typeface="Homa" pitchFamily="2" charset="-78"/>
              </a:rPr>
              <a:t>مسئله درختهای نامحدود ميتواند به وسيله جست و جوی عمقي با عمق محدود </a:t>
            </a:r>
            <a:r>
              <a:rPr lang="en-US" sz="2400">
                <a:solidFill>
                  <a:srgbClr val="CC3300"/>
                </a:solidFill>
                <a:cs typeface="Homa" pitchFamily="2" charset="-78"/>
              </a:rPr>
              <a:t>L </a:t>
            </a:r>
            <a:r>
              <a:rPr lang="fa-IR" sz="2400">
                <a:solidFill>
                  <a:srgbClr val="CC3300"/>
                </a:solidFill>
                <a:cs typeface="Homa" pitchFamily="2" charset="-78"/>
              </a:rPr>
              <a:t> بهبود يابد</a:t>
            </a:r>
            <a:endParaRPr lang="en-US" sz="2400">
              <a:solidFill>
                <a:srgbClr val="CC3300"/>
              </a:solidFill>
              <a:cs typeface="Homa"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0024"/>
                                        </p:tgtEl>
                                        <p:attrNameLst>
                                          <p:attrName>style.visibility</p:attrName>
                                        </p:attrNameLst>
                                      </p:cBhvr>
                                      <p:to>
                                        <p:strVal val="visible"/>
                                      </p:to>
                                    </p:set>
                                    <p:animEffect transition="in" filter="fade">
                                      <p:cBhvr>
                                        <p:cTn id="7" dur="500"/>
                                        <p:tgtEl>
                                          <p:spTgt spid="17002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0025"/>
                                        </p:tgtEl>
                                        <p:attrNameLst>
                                          <p:attrName>style.visibility</p:attrName>
                                        </p:attrNameLst>
                                      </p:cBhvr>
                                      <p:to>
                                        <p:strVal val="visible"/>
                                      </p:to>
                                    </p:set>
                                    <p:animEffect transition="in" filter="fade">
                                      <p:cBhvr>
                                        <p:cTn id="10" dur="500"/>
                                        <p:tgtEl>
                                          <p:spTgt spid="17002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0026"/>
                                        </p:tgtEl>
                                        <p:attrNameLst>
                                          <p:attrName>style.visibility</p:attrName>
                                        </p:attrNameLst>
                                      </p:cBhvr>
                                      <p:to>
                                        <p:strVal val="visible"/>
                                      </p:to>
                                    </p:set>
                                    <p:animEffect transition="in" filter="fade">
                                      <p:cBhvr>
                                        <p:cTn id="13" dur="500"/>
                                        <p:tgtEl>
                                          <p:spTgt spid="17002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70027"/>
                                        </p:tgtEl>
                                        <p:attrNameLst>
                                          <p:attrName>style.visibility</p:attrName>
                                        </p:attrNameLst>
                                      </p:cBhvr>
                                      <p:to>
                                        <p:strVal val="visible"/>
                                      </p:to>
                                    </p:set>
                                    <p:animEffect transition="in" filter="fade">
                                      <p:cBhvr>
                                        <p:cTn id="16" dur="500"/>
                                        <p:tgtEl>
                                          <p:spTgt spid="17002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70030"/>
                                        </p:tgtEl>
                                        <p:attrNameLst>
                                          <p:attrName>style.visibility</p:attrName>
                                        </p:attrNameLst>
                                      </p:cBhvr>
                                      <p:to>
                                        <p:strVal val="visible"/>
                                      </p:to>
                                    </p:set>
                                    <p:animEffect transition="in" filter="fade">
                                      <p:cBhvr>
                                        <p:cTn id="19" dur="500"/>
                                        <p:tgtEl>
                                          <p:spTgt spid="17003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70029"/>
                                        </p:tgtEl>
                                        <p:attrNameLst>
                                          <p:attrName>style.visibility</p:attrName>
                                        </p:attrNameLst>
                                      </p:cBhvr>
                                      <p:to>
                                        <p:strVal val="visible"/>
                                      </p:to>
                                    </p:set>
                                    <p:animEffect transition="in" filter="fade">
                                      <p:cBhvr>
                                        <p:cTn id="22" dur="500"/>
                                        <p:tgtEl>
                                          <p:spTgt spid="17002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70028"/>
                                        </p:tgtEl>
                                        <p:attrNameLst>
                                          <p:attrName>style.visibility</p:attrName>
                                        </p:attrNameLst>
                                      </p:cBhvr>
                                      <p:to>
                                        <p:strVal val="visible"/>
                                      </p:to>
                                    </p:set>
                                    <p:animEffect transition="in" filter="fade">
                                      <p:cBhvr>
                                        <p:cTn id="25" dur="500"/>
                                        <p:tgtEl>
                                          <p:spTgt spid="17002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70031"/>
                                        </p:tgtEl>
                                        <p:attrNameLst>
                                          <p:attrName>style.visibility</p:attrName>
                                        </p:attrNameLst>
                                      </p:cBhvr>
                                      <p:to>
                                        <p:strVal val="visible"/>
                                      </p:to>
                                    </p:set>
                                    <p:animEffect transition="in" filter="fade">
                                      <p:cBhvr>
                                        <p:cTn id="28" dur="500"/>
                                        <p:tgtEl>
                                          <p:spTgt spid="17003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grpId="1" nodeType="clickEffect">
                                  <p:stCondLst>
                                    <p:cond delay="0"/>
                                  </p:stCondLst>
                                  <p:childTnLst>
                                    <p:animEffect transition="out" filter="fade">
                                      <p:cBhvr>
                                        <p:cTn id="32" dur="1000"/>
                                        <p:tgtEl>
                                          <p:spTgt spid="170024"/>
                                        </p:tgtEl>
                                      </p:cBhvr>
                                    </p:animEffect>
                                    <p:set>
                                      <p:cBhvr>
                                        <p:cTn id="33" dur="1" fill="hold">
                                          <p:stCondLst>
                                            <p:cond delay="999"/>
                                          </p:stCondLst>
                                        </p:cTn>
                                        <p:tgtEl>
                                          <p:spTgt spid="170024"/>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grpId="1" nodeType="clickEffect">
                                  <p:stCondLst>
                                    <p:cond delay="0"/>
                                  </p:stCondLst>
                                  <p:childTnLst>
                                    <p:animEffect transition="out" filter="fade">
                                      <p:cBhvr>
                                        <p:cTn id="37" dur="1000"/>
                                        <p:tgtEl>
                                          <p:spTgt spid="170025"/>
                                        </p:tgtEl>
                                      </p:cBhvr>
                                    </p:animEffect>
                                    <p:set>
                                      <p:cBhvr>
                                        <p:cTn id="38" dur="1" fill="hold">
                                          <p:stCondLst>
                                            <p:cond delay="999"/>
                                          </p:stCondLst>
                                        </p:cTn>
                                        <p:tgtEl>
                                          <p:spTgt spid="170025"/>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2" nodeType="clickEffect">
                                  <p:stCondLst>
                                    <p:cond delay="0"/>
                                  </p:stCondLst>
                                  <p:childTnLst>
                                    <p:set>
                                      <p:cBhvr>
                                        <p:cTn id="42" dur="1" fill="hold">
                                          <p:stCondLst>
                                            <p:cond delay="0"/>
                                          </p:stCondLst>
                                        </p:cTn>
                                        <p:tgtEl>
                                          <p:spTgt spid="170025"/>
                                        </p:tgtEl>
                                        <p:attrNameLst>
                                          <p:attrName>style.visibility</p:attrName>
                                        </p:attrNameLst>
                                      </p:cBhvr>
                                      <p:to>
                                        <p:strVal val="visible"/>
                                      </p:to>
                                    </p:set>
                                    <p:animEffect transition="in" filter="fade">
                                      <p:cBhvr>
                                        <p:cTn id="43" dur="500"/>
                                        <p:tgtEl>
                                          <p:spTgt spid="170025"/>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xit" presetSubtype="0" fill="hold" grpId="1" nodeType="clickEffect">
                                  <p:stCondLst>
                                    <p:cond delay="0"/>
                                  </p:stCondLst>
                                  <p:childTnLst>
                                    <p:animEffect transition="out" filter="fade">
                                      <p:cBhvr>
                                        <p:cTn id="47" dur="1000"/>
                                        <p:tgtEl>
                                          <p:spTgt spid="170026"/>
                                        </p:tgtEl>
                                      </p:cBhvr>
                                    </p:animEffect>
                                    <p:set>
                                      <p:cBhvr>
                                        <p:cTn id="48" dur="1" fill="hold">
                                          <p:stCondLst>
                                            <p:cond delay="999"/>
                                          </p:stCondLst>
                                        </p:cTn>
                                        <p:tgtEl>
                                          <p:spTgt spid="170026"/>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2" nodeType="clickEffect">
                                  <p:stCondLst>
                                    <p:cond delay="0"/>
                                  </p:stCondLst>
                                  <p:childTnLst>
                                    <p:set>
                                      <p:cBhvr>
                                        <p:cTn id="52" dur="1" fill="hold">
                                          <p:stCondLst>
                                            <p:cond delay="0"/>
                                          </p:stCondLst>
                                        </p:cTn>
                                        <p:tgtEl>
                                          <p:spTgt spid="170026"/>
                                        </p:tgtEl>
                                        <p:attrNameLst>
                                          <p:attrName>style.visibility</p:attrName>
                                        </p:attrNameLst>
                                      </p:cBhvr>
                                      <p:to>
                                        <p:strVal val="visible"/>
                                      </p:to>
                                    </p:set>
                                    <p:animEffect transition="in" filter="fade">
                                      <p:cBhvr>
                                        <p:cTn id="53" dur="500"/>
                                        <p:tgtEl>
                                          <p:spTgt spid="170026"/>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xit" presetSubtype="0" fill="hold" grpId="1" nodeType="clickEffect">
                                  <p:stCondLst>
                                    <p:cond delay="0"/>
                                  </p:stCondLst>
                                  <p:childTnLst>
                                    <p:animEffect transition="out" filter="fade">
                                      <p:cBhvr>
                                        <p:cTn id="57" dur="1000"/>
                                        <p:tgtEl>
                                          <p:spTgt spid="170027"/>
                                        </p:tgtEl>
                                      </p:cBhvr>
                                    </p:animEffect>
                                    <p:set>
                                      <p:cBhvr>
                                        <p:cTn id="58" dur="1" fill="hold">
                                          <p:stCondLst>
                                            <p:cond delay="999"/>
                                          </p:stCondLst>
                                        </p:cTn>
                                        <p:tgtEl>
                                          <p:spTgt spid="17002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024" grpId="0" animBg="1"/>
      <p:bldP spid="170024" grpId="1" animBg="1"/>
      <p:bldP spid="170025" grpId="0" animBg="1"/>
      <p:bldP spid="170025" grpId="1" animBg="1"/>
      <p:bldP spid="170025" grpId="2" animBg="1"/>
      <p:bldP spid="170026" grpId="0" animBg="1"/>
      <p:bldP spid="170026" grpId="1" animBg="1"/>
      <p:bldP spid="170026" grpId="2" animBg="1"/>
      <p:bldP spid="170027" grpId="0" animBg="1"/>
      <p:bldP spid="170027" grpId="1" animBg="1"/>
      <p:bldP spid="170028" grpId="0" animBg="1"/>
      <p:bldP spid="170029" grpId="0" animBg="1"/>
      <p:bldP spid="170030" grpId="0" animBg="1"/>
      <p:bldP spid="170031"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5"/>
          <p:cNvSpPr>
            <a:spLocks noGrp="1"/>
          </p:cNvSpPr>
          <p:nvPr>
            <p:ph type="sldNum" sz="quarter" idx="12"/>
          </p:nvPr>
        </p:nvSpPr>
        <p:spPr>
          <a:xfrm>
            <a:off x="8077200" y="6248400"/>
            <a:ext cx="1905000" cy="457200"/>
          </a:xfrm>
        </p:spPr>
        <p:txBody>
          <a:bodyPr/>
          <a:lstStyle/>
          <a:p>
            <a:pPr>
              <a:defRPr/>
            </a:pPr>
            <a:fld id="{7F0DF679-668A-4AA3-8B7F-FE852CF6A3A9}" type="slidenum">
              <a:rPr lang="fa-IR" sz="1400"/>
              <a:pPr>
                <a:defRPr/>
              </a:pPr>
              <a:t>39</a:t>
            </a:fld>
            <a:endParaRPr lang="en-US" sz="1400"/>
          </a:p>
        </p:txBody>
      </p:sp>
      <p:sp>
        <p:nvSpPr>
          <p:cNvPr id="5125" name="Text Box 2"/>
          <p:cNvSpPr txBox="1">
            <a:spLocks noChangeArrowheads="1"/>
          </p:cNvSpPr>
          <p:nvPr/>
        </p:nvSpPr>
        <p:spPr bwMode="auto">
          <a:xfrm>
            <a:off x="1919289" y="990600"/>
            <a:ext cx="7316787" cy="762000"/>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pPr algn="r" rtl="1"/>
            <a:r>
              <a:rPr lang="fa-IR" sz="4400">
                <a:latin typeface="Times New Roman" pitchFamily="18" charset="0"/>
                <a:cs typeface="Homa" pitchFamily="2" charset="-78"/>
              </a:rPr>
              <a:t>حل مسئله با جستجو</a:t>
            </a:r>
            <a:endParaRPr lang="en-US" sz="2400">
              <a:latin typeface="Times New Roman" pitchFamily="18" charset="0"/>
              <a:cs typeface="Homa" pitchFamily="2" charset="-78"/>
            </a:endParaRPr>
          </a:p>
        </p:txBody>
      </p:sp>
      <p:sp>
        <p:nvSpPr>
          <p:cNvPr id="5126" name="Text Box 3"/>
          <p:cNvSpPr txBox="1">
            <a:spLocks noChangeArrowheads="1"/>
          </p:cNvSpPr>
          <p:nvPr/>
        </p:nvSpPr>
        <p:spPr bwMode="auto">
          <a:xfrm>
            <a:off x="1847851" y="1874838"/>
            <a:ext cx="7993063" cy="762000"/>
          </a:xfrm>
          <a:prstGeom prst="rect">
            <a:avLst/>
          </a:prstGeom>
          <a:noFill/>
          <a:ln w="9525">
            <a:noFill/>
            <a:miter lim="800000"/>
            <a:headEnd/>
            <a:tailEnd/>
          </a:ln>
        </p:spPr>
        <p:txBody>
          <a:bodyPr>
            <a:spAutoFit/>
          </a:bodyPr>
          <a:lstStyle/>
          <a:p>
            <a:pPr algn="ctr" rtl="1" eaLnBrk="0" hangingPunct="0">
              <a:spcBef>
                <a:spcPct val="50000"/>
              </a:spcBef>
            </a:pPr>
            <a:r>
              <a:rPr lang="fa-IR" sz="4400">
                <a:solidFill>
                  <a:schemeClr val="accent2"/>
                </a:solidFill>
                <a:cs typeface="Lotus" pitchFamily="2" charset="-78"/>
              </a:rPr>
              <a:t>جستجوی عمقی محدود</a:t>
            </a:r>
            <a:endParaRPr lang="en-US" sz="4400">
              <a:solidFill>
                <a:schemeClr val="accent2"/>
              </a:solidFill>
              <a:cs typeface="Lotus" pitchFamily="2" charset="-78"/>
            </a:endParaRPr>
          </a:p>
        </p:txBody>
      </p:sp>
      <p:sp>
        <p:nvSpPr>
          <p:cNvPr id="5127" name="Text Box 4"/>
          <p:cNvSpPr txBox="1">
            <a:spLocks noChangeArrowheads="1"/>
          </p:cNvSpPr>
          <p:nvPr/>
        </p:nvSpPr>
        <p:spPr bwMode="auto">
          <a:xfrm>
            <a:off x="2208213" y="2595564"/>
            <a:ext cx="7632700" cy="4103687"/>
          </a:xfrm>
          <a:prstGeom prst="rect">
            <a:avLst/>
          </a:prstGeom>
          <a:noFill/>
          <a:ln w="9525">
            <a:noFill/>
            <a:miter lim="800000"/>
            <a:headEnd/>
            <a:tailEnd/>
          </a:ln>
        </p:spPr>
        <p:txBody>
          <a:bodyPr>
            <a:spAutoFit/>
          </a:bodyPr>
          <a:lstStyle/>
          <a:p>
            <a:pPr algn="r" rtl="1" eaLnBrk="0" hangingPunct="0"/>
            <a:r>
              <a:rPr lang="ar-SA" sz="3600">
                <a:solidFill>
                  <a:schemeClr val="accent2"/>
                </a:solidFill>
                <a:cs typeface="Homa" pitchFamily="2" charset="-78"/>
              </a:rPr>
              <a:t>کامل بودن:</a:t>
            </a:r>
            <a:r>
              <a:rPr lang="ar-SA" sz="3200">
                <a:solidFill>
                  <a:schemeClr val="accent2"/>
                </a:solidFill>
                <a:cs typeface="Homa" pitchFamily="2" charset="-78"/>
              </a:rPr>
              <a:t> </a:t>
            </a:r>
            <a:r>
              <a:rPr lang="fa-IR" sz="3200">
                <a:solidFill>
                  <a:srgbClr val="CC3300"/>
                </a:solidFill>
                <a:cs typeface="Homa" pitchFamily="2" charset="-78"/>
              </a:rPr>
              <a:t>خير</a:t>
            </a:r>
            <a:endParaRPr lang="en-US" sz="3200">
              <a:solidFill>
                <a:srgbClr val="CC3300"/>
              </a:solidFill>
              <a:cs typeface="Homa" pitchFamily="2" charset="-78"/>
            </a:endParaRPr>
          </a:p>
          <a:p>
            <a:pPr algn="r" rtl="1" eaLnBrk="0" hangingPunct="0"/>
            <a:r>
              <a:rPr lang="fa-IR" sz="2400">
                <a:solidFill>
                  <a:srgbClr val="CC3300"/>
                </a:solidFill>
                <a:cs typeface="Homa" pitchFamily="2" charset="-78"/>
              </a:rPr>
              <a:t>	اگر </a:t>
            </a:r>
            <a:r>
              <a:rPr lang="en-US" sz="2400">
                <a:solidFill>
                  <a:srgbClr val="CC3300"/>
                </a:solidFill>
                <a:cs typeface="Homa" pitchFamily="2" charset="-78"/>
              </a:rPr>
              <a:t>L&lt;d</a:t>
            </a:r>
            <a:r>
              <a:rPr lang="fa-IR" sz="2400">
                <a:solidFill>
                  <a:srgbClr val="CC3300"/>
                </a:solidFill>
                <a:cs typeface="Homa" pitchFamily="2" charset="-78"/>
              </a:rPr>
              <a:t> و سطحی ترين هدف در خارج از عمق محدود قرار داشته باشد، اين	راهبرد کامل نخواهد بود.</a:t>
            </a:r>
            <a:endParaRPr lang="el-GR" sz="2400">
              <a:solidFill>
                <a:srgbClr val="CC3300"/>
              </a:solidFill>
              <a:cs typeface="Homa" pitchFamily="2" charset="-78"/>
            </a:endParaRPr>
          </a:p>
          <a:p>
            <a:pPr algn="r" rtl="1" eaLnBrk="0" hangingPunct="0"/>
            <a:r>
              <a:rPr lang="ar-SA" sz="3600">
                <a:solidFill>
                  <a:schemeClr val="accent2"/>
                </a:solidFill>
                <a:cs typeface="Homa" pitchFamily="2" charset="-78"/>
              </a:rPr>
              <a:t>بهينگی:</a:t>
            </a:r>
            <a:r>
              <a:rPr lang="ar-SA" sz="3200">
                <a:solidFill>
                  <a:schemeClr val="accent2"/>
                </a:solidFill>
                <a:cs typeface="Homa" pitchFamily="2" charset="-78"/>
              </a:rPr>
              <a:t> </a:t>
            </a:r>
            <a:r>
              <a:rPr lang="fa-IR" sz="3200">
                <a:solidFill>
                  <a:srgbClr val="CC3300"/>
                </a:solidFill>
                <a:cs typeface="Homa" pitchFamily="2" charset="-78"/>
              </a:rPr>
              <a:t>خير</a:t>
            </a:r>
            <a:r>
              <a:rPr lang="ar-SA" sz="4000">
                <a:solidFill>
                  <a:schemeClr val="accent2"/>
                </a:solidFill>
                <a:cs typeface="Homa" pitchFamily="2" charset="-78"/>
              </a:rPr>
              <a:t> </a:t>
            </a:r>
            <a:endParaRPr lang="ar-SA" sz="3200">
              <a:solidFill>
                <a:srgbClr val="CC3300"/>
              </a:solidFill>
              <a:cs typeface="Homa" pitchFamily="2" charset="-78"/>
            </a:endParaRPr>
          </a:p>
          <a:p>
            <a:pPr algn="r" rtl="1" eaLnBrk="0" hangingPunct="0"/>
            <a:r>
              <a:rPr lang="ar-SA" sz="2400">
                <a:solidFill>
                  <a:srgbClr val="CC3300"/>
                </a:solidFill>
                <a:cs typeface="Homa" pitchFamily="2" charset="-78"/>
              </a:rPr>
              <a:t>	 </a:t>
            </a:r>
            <a:r>
              <a:rPr lang="fa-IR" sz="2400">
                <a:solidFill>
                  <a:srgbClr val="CC3300"/>
                </a:solidFill>
                <a:cs typeface="Homa" pitchFamily="2" charset="-78"/>
              </a:rPr>
              <a:t>اگر </a:t>
            </a:r>
            <a:r>
              <a:rPr lang="en-US" sz="2400">
                <a:solidFill>
                  <a:srgbClr val="CC3300"/>
                </a:solidFill>
                <a:cs typeface="Homa" pitchFamily="2" charset="-78"/>
              </a:rPr>
              <a:t> L&gt;d</a:t>
            </a:r>
            <a:r>
              <a:rPr lang="fa-IR" sz="2400">
                <a:solidFill>
                  <a:srgbClr val="CC3300"/>
                </a:solidFill>
                <a:cs typeface="Homa" pitchFamily="2" charset="-78"/>
              </a:rPr>
              <a:t> انتخاب شود، اين راهبرد بهينه نخواهد بود.</a:t>
            </a:r>
          </a:p>
          <a:p>
            <a:pPr algn="r" rtl="1" eaLnBrk="0" hangingPunct="0">
              <a:spcBef>
                <a:spcPct val="35000"/>
              </a:spcBef>
            </a:pPr>
            <a:r>
              <a:rPr lang="ar-SA" sz="3600">
                <a:solidFill>
                  <a:schemeClr val="accent2"/>
                </a:solidFill>
                <a:cs typeface="Homa" pitchFamily="2" charset="-78"/>
              </a:rPr>
              <a:t>پيچيدگي زماني:</a:t>
            </a:r>
            <a:endParaRPr lang="ar-SA" sz="2000">
              <a:solidFill>
                <a:srgbClr val="CC3300"/>
              </a:solidFill>
              <a:cs typeface="Times New Roman" pitchFamily="18" charset="0"/>
            </a:endParaRPr>
          </a:p>
          <a:p>
            <a:pPr algn="r" rtl="1" eaLnBrk="0" hangingPunct="0">
              <a:spcBef>
                <a:spcPct val="35000"/>
              </a:spcBef>
            </a:pPr>
            <a:r>
              <a:rPr lang="ar-SA" sz="3600">
                <a:solidFill>
                  <a:schemeClr val="accent2"/>
                </a:solidFill>
                <a:cs typeface="Homa" pitchFamily="2" charset="-78"/>
              </a:rPr>
              <a:t>پيچيدگی فضا:</a:t>
            </a:r>
            <a:endParaRPr lang="ar-SA" sz="2000">
              <a:solidFill>
                <a:srgbClr val="CC3300"/>
              </a:solidFill>
              <a:cs typeface="Times New Roman" pitchFamily="18" charset="0"/>
            </a:endParaRPr>
          </a:p>
          <a:p>
            <a:pPr eaLnBrk="0" hangingPunct="0"/>
            <a:endParaRPr lang="en-US">
              <a:cs typeface="Times New Roman" pitchFamily="18" charset="0"/>
            </a:endParaRPr>
          </a:p>
        </p:txBody>
      </p:sp>
      <p:graphicFrame>
        <p:nvGraphicFramePr>
          <p:cNvPr id="5122" name="Object 5"/>
          <p:cNvGraphicFramePr>
            <a:graphicFrameLocks noChangeAspect="1"/>
          </p:cNvGraphicFramePr>
          <p:nvPr/>
        </p:nvGraphicFramePr>
        <p:xfrm>
          <a:off x="4718051" y="4965701"/>
          <a:ext cx="1565275" cy="879475"/>
        </p:xfrm>
        <a:graphic>
          <a:graphicData uri="http://schemas.openxmlformats.org/presentationml/2006/ole">
            <mc:AlternateContent xmlns:mc="http://schemas.openxmlformats.org/markup-compatibility/2006">
              <mc:Choice xmlns:v="urn:schemas-microsoft-com:vml" Requires="v">
                <p:oleObj spid="_x0000_s4120" name="Equation" r:id="rId3" imgW="406080" imgH="228600" progId="Equation.3">
                  <p:embed/>
                </p:oleObj>
              </mc:Choice>
              <mc:Fallback>
                <p:oleObj name="Equation" r:id="rId3" imgW="406080" imgH="228600" progId="Equation.3">
                  <p:embed/>
                  <p:pic>
                    <p:nvPicPr>
                      <p:cNvPr id="5122"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8051" y="4965701"/>
                        <a:ext cx="1565275" cy="879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23" name="Object 6"/>
          <p:cNvGraphicFramePr>
            <a:graphicFrameLocks noChangeAspect="1"/>
          </p:cNvGraphicFramePr>
          <p:nvPr/>
        </p:nvGraphicFramePr>
        <p:xfrm>
          <a:off x="4772025" y="5800725"/>
          <a:ext cx="1493838" cy="723900"/>
        </p:xfrm>
        <a:graphic>
          <a:graphicData uri="http://schemas.openxmlformats.org/presentationml/2006/ole">
            <mc:AlternateContent xmlns:mc="http://schemas.openxmlformats.org/markup-compatibility/2006">
              <mc:Choice xmlns:v="urn:schemas-microsoft-com:vml" Requires="v">
                <p:oleObj spid="_x0000_s4121" name="Equation" r:id="rId5" imgW="419040" imgH="203040" progId="Equation.3">
                  <p:embed/>
                </p:oleObj>
              </mc:Choice>
              <mc:Fallback>
                <p:oleObj name="Equation" r:id="rId5" imgW="419040" imgH="203040" progId="Equation.3">
                  <p:embed/>
                  <p:pic>
                    <p:nvPicPr>
                      <p:cNvPr id="5123"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72025" y="5800725"/>
                        <a:ext cx="1493838" cy="723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mc:AlternateContent xmlns:mc="http://schemas.openxmlformats.org/markup-compatibility/2006" xmlns:p14="http://schemas.microsoft.com/office/powerpoint/2010/main">
        <mc:Choice Requires="p14">
          <p:contentPart p14:bwMode="auto" r:id="rId7">
            <p14:nvContentPartPr>
              <p14:cNvPr id="2" name="Ink 1">
                <a:extLst>
                  <a:ext uri="{FF2B5EF4-FFF2-40B4-BE49-F238E27FC236}">
                    <a16:creationId xmlns:a16="http://schemas.microsoft.com/office/drawing/2014/main" id="{1F407C26-DCB6-4319-8A08-AD1297FE3192}"/>
                  </a:ext>
                </a:extLst>
              </p14:cNvPr>
              <p14:cNvContentPartPr/>
              <p14:nvPr/>
            </p14:nvContentPartPr>
            <p14:xfrm>
              <a:off x="10041644" y="5537935"/>
              <a:ext cx="393120" cy="583200"/>
            </p14:xfrm>
          </p:contentPart>
        </mc:Choice>
        <mc:Fallback xmlns="">
          <p:pic>
            <p:nvPicPr>
              <p:cNvPr id="2" name="Ink 1">
                <a:extLst>
                  <a:ext uri="{FF2B5EF4-FFF2-40B4-BE49-F238E27FC236}">
                    <a16:creationId xmlns:a16="http://schemas.microsoft.com/office/drawing/2014/main" id="{1F407C26-DCB6-4319-8A08-AD1297FE3192}"/>
                  </a:ext>
                </a:extLst>
              </p:cNvPr>
              <p:cNvPicPr/>
              <p:nvPr/>
            </p:nvPicPr>
            <p:blipFill>
              <a:blip r:embed="rId8"/>
              <a:stretch>
                <a:fillRect/>
              </a:stretch>
            </p:blipFill>
            <p:spPr>
              <a:xfrm>
                <a:off x="10023644" y="5519935"/>
                <a:ext cx="428760" cy="6188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6" name="Ink 5">
                <a:extLst>
                  <a:ext uri="{FF2B5EF4-FFF2-40B4-BE49-F238E27FC236}">
                    <a16:creationId xmlns:a16="http://schemas.microsoft.com/office/drawing/2014/main" id="{3A2FC6BD-DE5D-477D-980B-BF1E9C15B5A4}"/>
                  </a:ext>
                </a:extLst>
              </p14:cNvPr>
              <p14:cNvContentPartPr/>
              <p14:nvPr/>
            </p14:nvContentPartPr>
            <p14:xfrm>
              <a:off x="3658124" y="5839975"/>
              <a:ext cx="659160" cy="473400"/>
            </p14:xfrm>
          </p:contentPart>
        </mc:Choice>
        <mc:Fallback xmlns="">
          <p:pic>
            <p:nvPicPr>
              <p:cNvPr id="6" name="Ink 5">
                <a:extLst>
                  <a:ext uri="{FF2B5EF4-FFF2-40B4-BE49-F238E27FC236}">
                    <a16:creationId xmlns:a16="http://schemas.microsoft.com/office/drawing/2014/main" id="{3A2FC6BD-DE5D-477D-980B-BF1E9C15B5A4}"/>
                  </a:ext>
                </a:extLst>
              </p:cNvPr>
              <p:cNvPicPr/>
              <p:nvPr/>
            </p:nvPicPr>
            <p:blipFill>
              <a:blip r:embed="rId10"/>
              <a:stretch>
                <a:fillRect/>
              </a:stretch>
            </p:blipFill>
            <p:spPr>
              <a:xfrm>
                <a:off x="3640124" y="5821975"/>
                <a:ext cx="694800" cy="5090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35" name="Ink 34">
                <a:extLst>
                  <a:ext uri="{FF2B5EF4-FFF2-40B4-BE49-F238E27FC236}">
                    <a16:creationId xmlns:a16="http://schemas.microsoft.com/office/drawing/2014/main" id="{D8689B07-311E-4595-A50D-2587836845EF}"/>
                  </a:ext>
                </a:extLst>
              </p14:cNvPr>
              <p14:cNvContentPartPr/>
              <p14:nvPr/>
            </p14:nvContentPartPr>
            <p14:xfrm>
              <a:off x="3103364" y="6538375"/>
              <a:ext cx="862200" cy="276840"/>
            </p14:xfrm>
          </p:contentPart>
        </mc:Choice>
        <mc:Fallback xmlns="">
          <p:pic>
            <p:nvPicPr>
              <p:cNvPr id="35" name="Ink 34">
                <a:extLst>
                  <a:ext uri="{FF2B5EF4-FFF2-40B4-BE49-F238E27FC236}">
                    <a16:creationId xmlns:a16="http://schemas.microsoft.com/office/drawing/2014/main" id="{D8689B07-311E-4595-A50D-2587836845EF}"/>
                  </a:ext>
                </a:extLst>
              </p:cNvPr>
              <p:cNvPicPr/>
              <p:nvPr/>
            </p:nvPicPr>
            <p:blipFill>
              <a:blip r:embed="rId12"/>
              <a:stretch>
                <a:fillRect/>
              </a:stretch>
            </p:blipFill>
            <p:spPr>
              <a:xfrm>
                <a:off x="3085364" y="6520375"/>
                <a:ext cx="897840" cy="3124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36" name="Ink 35">
                <a:extLst>
                  <a:ext uri="{FF2B5EF4-FFF2-40B4-BE49-F238E27FC236}">
                    <a16:creationId xmlns:a16="http://schemas.microsoft.com/office/drawing/2014/main" id="{F1BF5C6A-EBDC-47B7-B587-7E7210ECC86D}"/>
                  </a:ext>
                </a:extLst>
              </p14:cNvPr>
              <p14:cNvContentPartPr/>
              <p14:nvPr/>
            </p14:nvContentPartPr>
            <p14:xfrm>
              <a:off x="698924" y="5846455"/>
              <a:ext cx="1946160" cy="938160"/>
            </p14:xfrm>
          </p:contentPart>
        </mc:Choice>
        <mc:Fallback xmlns="">
          <p:pic>
            <p:nvPicPr>
              <p:cNvPr id="36" name="Ink 35">
                <a:extLst>
                  <a:ext uri="{FF2B5EF4-FFF2-40B4-BE49-F238E27FC236}">
                    <a16:creationId xmlns:a16="http://schemas.microsoft.com/office/drawing/2014/main" id="{F1BF5C6A-EBDC-47B7-B587-7E7210ECC86D}"/>
                  </a:ext>
                </a:extLst>
              </p:cNvPr>
              <p:cNvPicPr/>
              <p:nvPr/>
            </p:nvPicPr>
            <p:blipFill>
              <a:blip r:embed="rId14"/>
              <a:stretch>
                <a:fillRect/>
              </a:stretch>
            </p:blipFill>
            <p:spPr>
              <a:xfrm>
                <a:off x="680924" y="5828455"/>
                <a:ext cx="1981800" cy="9738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55" name="Ink 54">
                <a:extLst>
                  <a:ext uri="{FF2B5EF4-FFF2-40B4-BE49-F238E27FC236}">
                    <a16:creationId xmlns:a16="http://schemas.microsoft.com/office/drawing/2014/main" id="{FDCF78CB-18F6-4007-A55C-9C4C65BE88EB}"/>
                  </a:ext>
                </a:extLst>
              </p14:cNvPr>
              <p14:cNvContentPartPr/>
              <p14:nvPr/>
            </p14:nvContentPartPr>
            <p14:xfrm>
              <a:off x="1078724" y="4831255"/>
              <a:ext cx="3458520" cy="835920"/>
            </p14:xfrm>
          </p:contentPart>
        </mc:Choice>
        <mc:Fallback xmlns="">
          <p:pic>
            <p:nvPicPr>
              <p:cNvPr id="55" name="Ink 54">
                <a:extLst>
                  <a:ext uri="{FF2B5EF4-FFF2-40B4-BE49-F238E27FC236}">
                    <a16:creationId xmlns:a16="http://schemas.microsoft.com/office/drawing/2014/main" id="{FDCF78CB-18F6-4007-A55C-9C4C65BE88EB}"/>
                  </a:ext>
                </a:extLst>
              </p:cNvPr>
              <p:cNvPicPr/>
              <p:nvPr/>
            </p:nvPicPr>
            <p:blipFill>
              <a:blip r:embed="rId16"/>
              <a:stretch>
                <a:fillRect/>
              </a:stretch>
            </p:blipFill>
            <p:spPr>
              <a:xfrm>
                <a:off x="1060724" y="4813255"/>
                <a:ext cx="3494160" cy="871560"/>
              </a:xfrm>
              <a:prstGeom prst="rect">
                <a:avLst/>
              </a:prstGeom>
            </p:spPr>
          </p:pic>
        </mc:Fallback>
      </mc:AlternateContent>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p:cNvSpPr>
            <a:spLocks noGrp="1"/>
          </p:cNvSpPr>
          <p:nvPr>
            <p:ph type="sldNum" sz="quarter" idx="12"/>
          </p:nvPr>
        </p:nvSpPr>
        <p:spPr>
          <a:xfrm>
            <a:off x="8077200" y="6248400"/>
            <a:ext cx="1905000" cy="457200"/>
          </a:xfrm>
        </p:spPr>
        <p:txBody>
          <a:bodyPr/>
          <a:lstStyle/>
          <a:p>
            <a:pPr>
              <a:defRPr/>
            </a:pPr>
            <a:fld id="{E0FFEC3E-4028-43F4-982F-198F22BA6685}" type="slidenum">
              <a:rPr lang="fa-IR" sz="1400"/>
              <a:pPr>
                <a:defRPr/>
              </a:pPr>
              <a:t>4</a:t>
            </a:fld>
            <a:endParaRPr lang="en-US" sz="1400"/>
          </a:p>
        </p:txBody>
      </p:sp>
      <p:sp>
        <p:nvSpPr>
          <p:cNvPr id="97283" name="Text Box 2"/>
          <p:cNvSpPr txBox="1">
            <a:spLocks noChangeArrowheads="1"/>
          </p:cNvSpPr>
          <p:nvPr/>
        </p:nvSpPr>
        <p:spPr bwMode="auto">
          <a:xfrm>
            <a:off x="1919289" y="990600"/>
            <a:ext cx="7316787" cy="762000"/>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pPr algn="r" rtl="1"/>
            <a:r>
              <a:rPr lang="fa-IR" sz="4400">
                <a:latin typeface="Times New Roman" pitchFamily="18" charset="0"/>
                <a:cs typeface="Homa" pitchFamily="2" charset="-78"/>
              </a:rPr>
              <a:t>حل مسئله با جستجو</a:t>
            </a:r>
            <a:endParaRPr lang="en-US" sz="2400">
              <a:latin typeface="Times New Roman" pitchFamily="18" charset="0"/>
              <a:cs typeface="Homa" pitchFamily="2" charset="-78"/>
            </a:endParaRPr>
          </a:p>
        </p:txBody>
      </p:sp>
      <p:sp>
        <p:nvSpPr>
          <p:cNvPr id="97284" name="Text Box 3"/>
          <p:cNvSpPr txBox="1">
            <a:spLocks noChangeArrowheads="1"/>
          </p:cNvSpPr>
          <p:nvPr/>
        </p:nvSpPr>
        <p:spPr bwMode="auto">
          <a:xfrm>
            <a:off x="1847851" y="1874838"/>
            <a:ext cx="7993063" cy="762000"/>
          </a:xfrm>
          <a:prstGeom prst="rect">
            <a:avLst/>
          </a:prstGeom>
          <a:noFill/>
          <a:ln w="9525">
            <a:noFill/>
            <a:miter lim="800000"/>
            <a:headEnd/>
            <a:tailEnd/>
          </a:ln>
        </p:spPr>
        <p:txBody>
          <a:bodyPr>
            <a:spAutoFit/>
          </a:bodyPr>
          <a:lstStyle/>
          <a:p>
            <a:pPr algn="ctr" rtl="1" eaLnBrk="0" hangingPunct="0">
              <a:spcBef>
                <a:spcPct val="50000"/>
              </a:spcBef>
            </a:pPr>
            <a:r>
              <a:rPr lang="fa-IR" sz="4400">
                <a:solidFill>
                  <a:schemeClr val="accent2"/>
                </a:solidFill>
                <a:cs typeface="Lotus" pitchFamily="2" charset="-78"/>
              </a:rPr>
              <a:t>جستجوی ناآگاهانه</a:t>
            </a:r>
            <a:endParaRPr lang="en-US" sz="4400">
              <a:solidFill>
                <a:schemeClr val="accent2"/>
              </a:solidFill>
              <a:cs typeface="Lotus" pitchFamily="2" charset="-78"/>
            </a:endParaRPr>
          </a:p>
        </p:txBody>
      </p:sp>
      <p:sp>
        <p:nvSpPr>
          <p:cNvPr id="97285" name="Text Box 4"/>
          <p:cNvSpPr txBox="1">
            <a:spLocks noChangeArrowheads="1"/>
          </p:cNvSpPr>
          <p:nvPr/>
        </p:nvSpPr>
        <p:spPr bwMode="auto">
          <a:xfrm>
            <a:off x="2135188" y="2527301"/>
            <a:ext cx="7848600" cy="1616075"/>
          </a:xfrm>
          <a:prstGeom prst="rect">
            <a:avLst/>
          </a:prstGeom>
          <a:noFill/>
          <a:ln w="9525">
            <a:noFill/>
            <a:miter lim="800000"/>
            <a:headEnd/>
            <a:tailEnd/>
          </a:ln>
        </p:spPr>
        <p:txBody>
          <a:bodyPr>
            <a:spAutoFit/>
          </a:bodyPr>
          <a:lstStyle/>
          <a:p>
            <a:pPr algn="justLow" rtl="1" eaLnBrk="0" hangingPunct="0">
              <a:spcBef>
                <a:spcPct val="50000"/>
              </a:spcBef>
              <a:buClr>
                <a:srgbClr val="00D600"/>
              </a:buClr>
              <a:buFont typeface="Wingdings" pitchFamily="2" charset="2"/>
              <a:buChar char="Ã"/>
            </a:pPr>
            <a:r>
              <a:rPr lang="fa-IR" sz="2000" dirty="0">
                <a:solidFill>
                  <a:srgbClr val="CC3300"/>
                </a:solidFill>
                <a:cs typeface="Homa" pitchFamily="2" charset="-78"/>
              </a:rPr>
              <a:t>ناآگاهی اين است که الگوريتم هيچ اطلاعاتی غير از تعريف مسئله در اختيار ندارد</a:t>
            </a:r>
          </a:p>
          <a:p>
            <a:pPr algn="justLow" rtl="1" eaLnBrk="0" hangingPunct="0">
              <a:spcBef>
                <a:spcPct val="50000"/>
              </a:spcBef>
              <a:buClr>
                <a:srgbClr val="00D600"/>
              </a:buClr>
              <a:buFont typeface="Wingdings" pitchFamily="2" charset="2"/>
              <a:buChar char="Ã"/>
            </a:pPr>
            <a:r>
              <a:rPr lang="fa-IR" sz="2000" dirty="0">
                <a:solidFill>
                  <a:srgbClr val="CC3300"/>
                </a:solidFill>
                <a:cs typeface="Homa" pitchFamily="2" charset="-78"/>
              </a:rPr>
              <a:t>اين الگوريتمها فقط ميتواند جانشينهايي را توليد و هدف را از غير هدف تشخيص دهند</a:t>
            </a:r>
          </a:p>
          <a:p>
            <a:pPr algn="justLow" rtl="1" eaLnBrk="0" hangingPunct="0">
              <a:spcBef>
                <a:spcPct val="50000"/>
              </a:spcBef>
              <a:buClr>
                <a:srgbClr val="00D600"/>
              </a:buClr>
              <a:buFont typeface="Wingdings" pitchFamily="2" charset="2"/>
              <a:buChar char="Ã"/>
            </a:pPr>
            <a:r>
              <a:rPr lang="fa-IR" sz="2000" dirty="0">
                <a:solidFill>
                  <a:srgbClr val="CC3300"/>
                </a:solidFill>
                <a:cs typeface="Homa" pitchFamily="2" charset="-78"/>
              </a:rPr>
              <a:t>راهبردهايي که تشخيص ميدهد يک حالت غير هدف نسبت به گره غير هدف ديگر، اميد بخش تر است، جست و جوی آگاهانه يا جست و جوی اکتشافي ناميده ميشود.</a:t>
            </a:r>
            <a:endParaRPr lang="en-US" sz="2000" dirty="0">
              <a:solidFill>
                <a:srgbClr val="CC3300"/>
              </a:solidFill>
              <a:cs typeface="Homa" pitchFamily="2" charset="-78"/>
            </a:endParaRPr>
          </a:p>
        </p:txBody>
      </p:sp>
      <p:sp>
        <p:nvSpPr>
          <p:cNvPr id="97286" name="Rectangle 5"/>
          <p:cNvSpPr>
            <a:spLocks noChangeArrowheads="1"/>
          </p:cNvSpPr>
          <p:nvPr/>
        </p:nvSpPr>
        <p:spPr bwMode="auto">
          <a:xfrm>
            <a:off x="8645525" y="4119564"/>
            <a:ext cx="1523174" cy="646331"/>
          </a:xfrm>
          <a:prstGeom prst="rect">
            <a:avLst/>
          </a:prstGeom>
          <a:noFill/>
          <a:ln w="9525">
            <a:noFill/>
            <a:miter lim="800000"/>
            <a:headEnd/>
            <a:tailEnd/>
          </a:ln>
        </p:spPr>
        <p:txBody>
          <a:bodyPr wrap="none">
            <a:spAutoFit/>
          </a:bodyPr>
          <a:lstStyle/>
          <a:p>
            <a:pPr eaLnBrk="0" hangingPunct="0"/>
            <a:r>
              <a:rPr lang="fa-IR" sz="3600">
                <a:solidFill>
                  <a:schemeClr val="accent2"/>
                </a:solidFill>
                <a:cs typeface="Lotus" pitchFamily="2" charset="-78"/>
              </a:rPr>
              <a:t>راهبردها</a:t>
            </a:r>
            <a:endParaRPr lang="en-US" sz="3600">
              <a:solidFill>
                <a:schemeClr val="accent2"/>
              </a:solidFill>
              <a:cs typeface="Lotus" pitchFamily="2" charset="-78"/>
            </a:endParaRPr>
          </a:p>
        </p:txBody>
      </p:sp>
      <p:sp>
        <p:nvSpPr>
          <p:cNvPr id="97287" name="Text Box 6"/>
          <p:cNvSpPr txBox="1">
            <a:spLocks noChangeArrowheads="1"/>
          </p:cNvSpPr>
          <p:nvPr/>
        </p:nvSpPr>
        <p:spPr bwMode="auto">
          <a:xfrm>
            <a:off x="5202238" y="4665663"/>
            <a:ext cx="4608512" cy="1421928"/>
          </a:xfrm>
          <a:prstGeom prst="rect">
            <a:avLst/>
          </a:prstGeom>
          <a:noFill/>
          <a:ln w="9525">
            <a:noFill/>
            <a:miter lim="800000"/>
            <a:headEnd/>
            <a:tailEnd/>
          </a:ln>
        </p:spPr>
        <p:txBody>
          <a:bodyPr>
            <a:spAutoFit/>
          </a:bodyPr>
          <a:lstStyle/>
          <a:p>
            <a:pPr algn="r" rtl="1" eaLnBrk="0" hangingPunct="0">
              <a:spcBef>
                <a:spcPct val="30000"/>
              </a:spcBef>
              <a:buClr>
                <a:srgbClr val="00D600"/>
              </a:buClr>
              <a:buFont typeface="Wingdings" pitchFamily="2" charset="2"/>
              <a:buChar char="Ã"/>
            </a:pPr>
            <a:r>
              <a:rPr lang="fa-IR" sz="2400" dirty="0">
                <a:solidFill>
                  <a:srgbClr val="CC3300"/>
                </a:solidFill>
                <a:cs typeface="Homa" pitchFamily="2" charset="-78"/>
              </a:rPr>
              <a:t>جست و جوی عرضی</a:t>
            </a:r>
          </a:p>
          <a:p>
            <a:pPr algn="r" rtl="1" eaLnBrk="0" hangingPunct="0">
              <a:spcBef>
                <a:spcPct val="30000"/>
              </a:spcBef>
              <a:buClr>
                <a:srgbClr val="00D600"/>
              </a:buClr>
              <a:buFont typeface="Wingdings" pitchFamily="2" charset="2"/>
              <a:buChar char="Ã"/>
            </a:pPr>
            <a:r>
              <a:rPr lang="fa-IR" sz="2400" dirty="0">
                <a:solidFill>
                  <a:srgbClr val="CC3300"/>
                </a:solidFill>
                <a:cs typeface="Homa" pitchFamily="2" charset="-78"/>
              </a:rPr>
              <a:t>جست و جوی عمقی</a:t>
            </a:r>
          </a:p>
          <a:p>
            <a:pPr algn="r" rtl="1" eaLnBrk="0" hangingPunct="0">
              <a:spcBef>
                <a:spcPct val="30000"/>
              </a:spcBef>
              <a:buClr>
                <a:srgbClr val="00D600"/>
              </a:buClr>
              <a:buFont typeface="Wingdings" pitchFamily="2" charset="2"/>
              <a:buChar char="Ã"/>
            </a:pPr>
            <a:r>
              <a:rPr lang="fa-IR" sz="2400" dirty="0">
                <a:solidFill>
                  <a:srgbClr val="CC3300"/>
                </a:solidFill>
                <a:cs typeface="Homa" pitchFamily="2" charset="-78"/>
              </a:rPr>
              <a:t>جست و جوی عميق کننده تکراری</a:t>
            </a:r>
            <a:endParaRPr lang="en-US" sz="2400" dirty="0">
              <a:solidFill>
                <a:srgbClr val="CC3300"/>
              </a:solidFill>
              <a:cs typeface="Homa" pitchFamily="2" charset="-78"/>
            </a:endParaRPr>
          </a:p>
        </p:txBody>
      </p:sp>
      <p:sp>
        <p:nvSpPr>
          <p:cNvPr id="97288" name="Text Box 7"/>
          <p:cNvSpPr txBox="1">
            <a:spLocks noChangeArrowheads="1"/>
          </p:cNvSpPr>
          <p:nvPr/>
        </p:nvSpPr>
        <p:spPr bwMode="auto">
          <a:xfrm>
            <a:off x="2012950" y="4683125"/>
            <a:ext cx="3600450" cy="1421928"/>
          </a:xfrm>
          <a:prstGeom prst="rect">
            <a:avLst/>
          </a:prstGeom>
          <a:noFill/>
          <a:ln w="9525">
            <a:noFill/>
            <a:miter lim="800000"/>
            <a:headEnd/>
            <a:tailEnd/>
          </a:ln>
        </p:spPr>
        <p:txBody>
          <a:bodyPr>
            <a:spAutoFit/>
          </a:bodyPr>
          <a:lstStyle/>
          <a:p>
            <a:pPr algn="r" rtl="1" eaLnBrk="0" hangingPunct="0">
              <a:spcBef>
                <a:spcPct val="30000"/>
              </a:spcBef>
              <a:buClr>
                <a:srgbClr val="00D600"/>
              </a:buClr>
              <a:buFont typeface="Wingdings" pitchFamily="2" charset="2"/>
              <a:buChar char="Ã"/>
            </a:pPr>
            <a:r>
              <a:rPr lang="fa-IR" sz="2400">
                <a:solidFill>
                  <a:srgbClr val="CC3300"/>
                </a:solidFill>
                <a:cs typeface="Homa" pitchFamily="2" charset="-78"/>
              </a:rPr>
              <a:t>جست و جوی هزينه يکنواخت</a:t>
            </a:r>
          </a:p>
          <a:p>
            <a:pPr algn="r" rtl="1" eaLnBrk="0" hangingPunct="0">
              <a:spcBef>
                <a:spcPct val="30000"/>
              </a:spcBef>
              <a:buClr>
                <a:srgbClr val="00D600"/>
              </a:buClr>
              <a:buFont typeface="Wingdings" pitchFamily="2" charset="2"/>
              <a:buChar char="Ã"/>
            </a:pPr>
            <a:r>
              <a:rPr lang="fa-IR" sz="2400">
                <a:solidFill>
                  <a:srgbClr val="CC3300"/>
                </a:solidFill>
                <a:cs typeface="Homa" pitchFamily="2" charset="-78"/>
              </a:rPr>
              <a:t>جست و جوی عمقی محدود</a:t>
            </a:r>
          </a:p>
          <a:p>
            <a:pPr algn="r" rtl="1" eaLnBrk="0" hangingPunct="0">
              <a:spcBef>
                <a:spcPct val="30000"/>
              </a:spcBef>
              <a:buClr>
                <a:srgbClr val="00D600"/>
              </a:buClr>
              <a:buFont typeface="Wingdings" pitchFamily="2" charset="2"/>
              <a:buChar char="Ã"/>
            </a:pPr>
            <a:r>
              <a:rPr lang="fa-IR" sz="2400">
                <a:solidFill>
                  <a:srgbClr val="CC3300"/>
                </a:solidFill>
                <a:cs typeface="Homa" pitchFamily="2" charset="-78"/>
              </a:rPr>
              <a:t>جست و جوی دو طرفه</a:t>
            </a:r>
            <a:endParaRPr lang="en-US" sz="2400">
              <a:solidFill>
                <a:srgbClr val="CC3300"/>
              </a:solidFill>
              <a:cs typeface="Homa" pitchFamily="2" charset="-78"/>
            </a:endParaRPr>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BBBD99A1-68F0-412E-8CC8-B012D93DFBF0}"/>
                  </a:ext>
                </a:extLst>
              </p14:cNvPr>
              <p14:cNvContentPartPr/>
              <p14:nvPr/>
            </p14:nvContentPartPr>
            <p14:xfrm>
              <a:off x="10278993" y="4725415"/>
              <a:ext cx="660240" cy="424080"/>
            </p14:xfrm>
          </p:contentPart>
        </mc:Choice>
        <mc:Fallback xmlns="">
          <p:pic>
            <p:nvPicPr>
              <p:cNvPr id="4" name="Ink 3">
                <a:extLst>
                  <a:ext uri="{FF2B5EF4-FFF2-40B4-BE49-F238E27FC236}">
                    <a16:creationId xmlns:a16="http://schemas.microsoft.com/office/drawing/2014/main" id="{BBBD99A1-68F0-412E-8CC8-B012D93DFBF0}"/>
                  </a:ext>
                </a:extLst>
              </p:cNvPr>
              <p:cNvPicPr/>
              <p:nvPr/>
            </p:nvPicPr>
            <p:blipFill>
              <a:blip r:embed="rId3"/>
              <a:stretch>
                <a:fillRect/>
              </a:stretch>
            </p:blipFill>
            <p:spPr>
              <a:xfrm>
                <a:off x="10260993" y="4707415"/>
                <a:ext cx="695880" cy="45972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7" name="Ink 6">
                <a:extLst>
                  <a:ext uri="{FF2B5EF4-FFF2-40B4-BE49-F238E27FC236}">
                    <a16:creationId xmlns:a16="http://schemas.microsoft.com/office/drawing/2014/main" id="{774B9B64-7105-4E0C-8E28-06D60FEA4D34}"/>
                  </a:ext>
                </a:extLst>
              </p14:cNvPr>
              <p14:cNvContentPartPr/>
              <p14:nvPr/>
            </p14:nvContentPartPr>
            <p14:xfrm>
              <a:off x="5706273" y="4631815"/>
              <a:ext cx="413640" cy="432000"/>
            </p14:xfrm>
          </p:contentPart>
        </mc:Choice>
        <mc:Fallback xmlns="">
          <p:pic>
            <p:nvPicPr>
              <p:cNvPr id="7" name="Ink 6">
                <a:extLst>
                  <a:ext uri="{FF2B5EF4-FFF2-40B4-BE49-F238E27FC236}">
                    <a16:creationId xmlns:a16="http://schemas.microsoft.com/office/drawing/2014/main" id="{774B9B64-7105-4E0C-8E28-06D60FEA4D34}"/>
                  </a:ext>
                </a:extLst>
              </p:cNvPr>
              <p:cNvPicPr/>
              <p:nvPr/>
            </p:nvPicPr>
            <p:blipFill>
              <a:blip r:embed="rId5"/>
              <a:stretch>
                <a:fillRect/>
              </a:stretch>
            </p:blipFill>
            <p:spPr>
              <a:xfrm>
                <a:off x="5688273" y="4613815"/>
                <a:ext cx="449280" cy="4676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1" name="Ink 10">
                <a:extLst>
                  <a:ext uri="{FF2B5EF4-FFF2-40B4-BE49-F238E27FC236}">
                    <a16:creationId xmlns:a16="http://schemas.microsoft.com/office/drawing/2014/main" id="{F3D95898-5DD5-4EB3-B0B0-222C43F3038D}"/>
                  </a:ext>
                </a:extLst>
              </p14:cNvPr>
              <p14:cNvContentPartPr/>
              <p14:nvPr/>
            </p14:nvContentPartPr>
            <p14:xfrm>
              <a:off x="10146513" y="5253895"/>
              <a:ext cx="583560" cy="397440"/>
            </p14:xfrm>
          </p:contentPart>
        </mc:Choice>
        <mc:Fallback xmlns="">
          <p:pic>
            <p:nvPicPr>
              <p:cNvPr id="11" name="Ink 10">
                <a:extLst>
                  <a:ext uri="{FF2B5EF4-FFF2-40B4-BE49-F238E27FC236}">
                    <a16:creationId xmlns:a16="http://schemas.microsoft.com/office/drawing/2014/main" id="{F3D95898-5DD5-4EB3-B0B0-222C43F3038D}"/>
                  </a:ext>
                </a:extLst>
              </p:cNvPr>
              <p:cNvPicPr/>
              <p:nvPr/>
            </p:nvPicPr>
            <p:blipFill>
              <a:blip r:embed="rId7"/>
              <a:stretch>
                <a:fillRect/>
              </a:stretch>
            </p:blipFill>
            <p:spPr>
              <a:xfrm>
                <a:off x="10128513" y="5235895"/>
                <a:ext cx="619200" cy="4330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4" name="Ink 13">
                <a:extLst>
                  <a:ext uri="{FF2B5EF4-FFF2-40B4-BE49-F238E27FC236}">
                    <a16:creationId xmlns:a16="http://schemas.microsoft.com/office/drawing/2014/main" id="{36632A53-F171-4CE4-B7AD-F50756070242}"/>
                  </a:ext>
                </a:extLst>
              </p14:cNvPr>
              <p14:cNvContentPartPr/>
              <p14:nvPr/>
            </p14:nvContentPartPr>
            <p14:xfrm>
              <a:off x="5634273" y="5146255"/>
              <a:ext cx="369360" cy="312120"/>
            </p14:xfrm>
          </p:contentPart>
        </mc:Choice>
        <mc:Fallback xmlns="">
          <p:pic>
            <p:nvPicPr>
              <p:cNvPr id="14" name="Ink 13">
                <a:extLst>
                  <a:ext uri="{FF2B5EF4-FFF2-40B4-BE49-F238E27FC236}">
                    <a16:creationId xmlns:a16="http://schemas.microsoft.com/office/drawing/2014/main" id="{36632A53-F171-4CE4-B7AD-F50756070242}"/>
                  </a:ext>
                </a:extLst>
              </p:cNvPr>
              <p:cNvPicPr/>
              <p:nvPr/>
            </p:nvPicPr>
            <p:blipFill>
              <a:blip r:embed="rId9"/>
              <a:stretch>
                <a:fillRect/>
              </a:stretch>
            </p:blipFill>
            <p:spPr>
              <a:xfrm>
                <a:off x="5616273" y="5128255"/>
                <a:ext cx="405000" cy="3477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7" name="Ink 16">
                <a:extLst>
                  <a:ext uri="{FF2B5EF4-FFF2-40B4-BE49-F238E27FC236}">
                    <a16:creationId xmlns:a16="http://schemas.microsoft.com/office/drawing/2014/main" id="{F40B199A-DD21-41F8-9C7A-39B20BD1F7BF}"/>
                  </a:ext>
                </a:extLst>
              </p14:cNvPr>
              <p14:cNvContentPartPr/>
              <p14:nvPr/>
            </p14:nvContentPartPr>
            <p14:xfrm>
              <a:off x="10083873" y="5810455"/>
              <a:ext cx="662400" cy="384840"/>
            </p14:xfrm>
          </p:contentPart>
        </mc:Choice>
        <mc:Fallback xmlns="">
          <p:pic>
            <p:nvPicPr>
              <p:cNvPr id="17" name="Ink 16">
                <a:extLst>
                  <a:ext uri="{FF2B5EF4-FFF2-40B4-BE49-F238E27FC236}">
                    <a16:creationId xmlns:a16="http://schemas.microsoft.com/office/drawing/2014/main" id="{F40B199A-DD21-41F8-9C7A-39B20BD1F7BF}"/>
                  </a:ext>
                </a:extLst>
              </p:cNvPr>
              <p:cNvPicPr/>
              <p:nvPr/>
            </p:nvPicPr>
            <p:blipFill>
              <a:blip r:embed="rId11"/>
              <a:stretch>
                <a:fillRect/>
              </a:stretch>
            </p:blipFill>
            <p:spPr>
              <a:xfrm>
                <a:off x="10065873" y="5792455"/>
                <a:ext cx="698040" cy="4204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0" name="Ink 19">
                <a:extLst>
                  <a:ext uri="{FF2B5EF4-FFF2-40B4-BE49-F238E27FC236}">
                    <a16:creationId xmlns:a16="http://schemas.microsoft.com/office/drawing/2014/main" id="{4D51705B-2CA5-416F-A97A-750BEB7D0CE3}"/>
                  </a:ext>
                </a:extLst>
              </p14:cNvPr>
              <p14:cNvContentPartPr/>
              <p14:nvPr/>
            </p14:nvContentPartPr>
            <p14:xfrm>
              <a:off x="5651193" y="5514175"/>
              <a:ext cx="468360" cy="376920"/>
            </p14:xfrm>
          </p:contentPart>
        </mc:Choice>
        <mc:Fallback xmlns="">
          <p:pic>
            <p:nvPicPr>
              <p:cNvPr id="20" name="Ink 19">
                <a:extLst>
                  <a:ext uri="{FF2B5EF4-FFF2-40B4-BE49-F238E27FC236}">
                    <a16:creationId xmlns:a16="http://schemas.microsoft.com/office/drawing/2014/main" id="{4D51705B-2CA5-416F-A97A-750BEB7D0CE3}"/>
                  </a:ext>
                </a:extLst>
              </p:cNvPr>
              <p:cNvPicPr/>
              <p:nvPr/>
            </p:nvPicPr>
            <p:blipFill>
              <a:blip r:embed="rId13"/>
              <a:stretch>
                <a:fillRect/>
              </a:stretch>
            </p:blipFill>
            <p:spPr>
              <a:xfrm>
                <a:off x="5633193" y="5496175"/>
                <a:ext cx="504000" cy="412560"/>
              </a:xfrm>
              <a:prstGeom prst="rect">
                <a:avLst/>
              </a:prstGeom>
            </p:spPr>
          </p:pic>
        </mc:Fallback>
      </mc:AlternateContent>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ext Box 2"/>
          <p:cNvSpPr txBox="1">
            <a:spLocks noChangeArrowheads="1"/>
          </p:cNvSpPr>
          <p:nvPr/>
        </p:nvSpPr>
        <p:spPr bwMode="auto">
          <a:xfrm>
            <a:off x="1919289" y="404813"/>
            <a:ext cx="7316787" cy="762000"/>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pPr algn="r" rtl="1"/>
            <a:r>
              <a:rPr lang="fa-IR" sz="4400">
                <a:latin typeface="Times New Roman" pitchFamily="18" charset="0"/>
                <a:cs typeface="Homa" pitchFamily="2" charset="-78"/>
              </a:rPr>
              <a:t>حل مسئله با جستجو</a:t>
            </a:r>
            <a:endParaRPr lang="en-US" sz="2400">
              <a:latin typeface="Times New Roman" pitchFamily="18" charset="0"/>
              <a:cs typeface="Homa" pitchFamily="2" charset="-78"/>
            </a:endParaRPr>
          </a:p>
        </p:txBody>
      </p:sp>
      <p:sp>
        <p:nvSpPr>
          <p:cNvPr id="106499" name="Text Box 3"/>
          <p:cNvSpPr txBox="1">
            <a:spLocks noChangeArrowheads="1"/>
          </p:cNvSpPr>
          <p:nvPr/>
        </p:nvSpPr>
        <p:spPr bwMode="auto">
          <a:xfrm>
            <a:off x="1847851" y="1196975"/>
            <a:ext cx="7993063" cy="762000"/>
          </a:xfrm>
          <a:prstGeom prst="rect">
            <a:avLst/>
          </a:prstGeom>
          <a:noFill/>
          <a:ln w="9525">
            <a:noFill/>
            <a:miter lim="800000"/>
            <a:headEnd/>
            <a:tailEnd/>
          </a:ln>
        </p:spPr>
        <p:txBody>
          <a:bodyPr>
            <a:spAutoFit/>
          </a:bodyPr>
          <a:lstStyle/>
          <a:p>
            <a:pPr algn="ctr" rtl="1" eaLnBrk="0" hangingPunct="0">
              <a:spcBef>
                <a:spcPct val="50000"/>
              </a:spcBef>
            </a:pPr>
            <a:r>
              <a:rPr lang="fa-IR" sz="4400">
                <a:solidFill>
                  <a:schemeClr val="accent2"/>
                </a:solidFill>
                <a:cs typeface="Lotus" pitchFamily="2" charset="-78"/>
              </a:rPr>
              <a:t>جستجوی عميق کننده تکراري</a:t>
            </a:r>
            <a:endParaRPr lang="en-US" sz="4400">
              <a:solidFill>
                <a:schemeClr val="accent2"/>
              </a:solidFill>
              <a:cs typeface="Lotus" pitchFamily="2" charset="-78"/>
            </a:endParaRPr>
          </a:p>
        </p:txBody>
      </p:sp>
      <p:sp>
        <p:nvSpPr>
          <p:cNvPr id="106500" name="Text Box 4"/>
          <p:cNvSpPr txBox="1">
            <a:spLocks noChangeArrowheads="1"/>
          </p:cNvSpPr>
          <p:nvPr/>
        </p:nvSpPr>
        <p:spPr bwMode="auto">
          <a:xfrm>
            <a:off x="1995488" y="1979613"/>
            <a:ext cx="8158162" cy="5042150"/>
          </a:xfrm>
          <a:prstGeom prst="rect">
            <a:avLst/>
          </a:prstGeom>
          <a:noFill/>
          <a:ln w="9525">
            <a:noFill/>
            <a:miter lim="800000"/>
            <a:headEnd/>
            <a:tailEnd/>
          </a:ln>
        </p:spPr>
        <p:txBody>
          <a:bodyPr>
            <a:spAutoFit/>
          </a:bodyPr>
          <a:lstStyle/>
          <a:p>
            <a:pPr algn="r" rtl="1">
              <a:lnSpc>
                <a:spcPct val="135000"/>
              </a:lnSpc>
            </a:pPr>
            <a:r>
              <a:rPr lang="ar-SA" sz="2000">
                <a:cs typeface="Zar" pitchFamily="2" charset="-78"/>
              </a:rPr>
              <a:t>قسمت دشوار جستجوي عمقي محدود شده، انتخاب يک محدودة خوب است.</a:t>
            </a:r>
            <a:endParaRPr lang="fa-IR" sz="2000">
              <a:cs typeface="Zar" pitchFamily="2" charset="-78"/>
            </a:endParaRPr>
          </a:p>
          <a:p>
            <a:pPr algn="just" rtl="1">
              <a:lnSpc>
                <a:spcPct val="135000"/>
              </a:lnSpc>
            </a:pPr>
            <a:r>
              <a:rPr lang="fa-IR" sz="2000">
                <a:cs typeface="Zar" pitchFamily="2" charset="-78"/>
              </a:rPr>
              <a:t>اگر </a:t>
            </a:r>
            <a:r>
              <a:rPr lang="ar-SA" sz="2000">
                <a:cs typeface="Zar" pitchFamily="2" charset="-78"/>
              </a:rPr>
              <a:t>محدودة عمق بهتري را </a:t>
            </a:r>
            <a:r>
              <a:rPr lang="fa-IR" sz="2000">
                <a:cs typeface="Zar" pitchFamily="2" charset="-78"/>
              </a:rPr>
              <a:t>پيدا کنيم، اين محدوده، </a:t>
            </a:r>
            <a:r>
              <a:rPr lang="ar-SA" sz="2000">
                <a:cs typeface="Zar" pitchFamily="2" charset="-78"/>
              </a:rPr>
              <a:t>ما را به سوي جستجوي کاراتري سوق مي‌دهد. </a:t>
            </a:r>
            <a:r>
              <a:rPr lang="fa-IR" sz="2000">
                <a:cs typeface="Zar" pitchFamily="2" charset="-78"/>
              </a:rPr>
              <a:t>اما </a:t>
            </a:r>
            <a:r>
              <a:rPr lang="ar-SA" sz="2000">
                <a:cs typeface="Zar" pitchFamily="2" charset="-78"/>
              </a:rPr>
              <a:t>براي بيشتر مسائل، محدودة عمقي مناسب را تا زماني که مسئله حل نشده است، نمي‌شناسيم.</a:t>
            </a:r>
            <a:endParaRPr lang="fa-IR" sz="2000">
              <a:cs typeface="Zar" pitchFamily="2" charset="-78"/>
            </a:endParaRPr>
          </a:p>
          <a:p>
            <a:pPr algn="just" rtl="1">
              <a:lnSpc>
                <a:spcPct val="135000"/>
              </a:lnSpc>
            </a:pPr>
            <a:r>
              <a:rPr lang="ar-SA" sz="2000">
                <a:cs typeface="Zar" pitchFamily="2" charset="-78"/>
              </a:rPr>
              <a:t>جستجوي عميق‌کنندة تکراري استراتژي است که نظريه انتخاب بهترين محدودة عمقي</a:t>
            </a:r>
            <a:r>
              <a:rPr lang="fa-IR" sz="2000">
                <a:cs typeface="Zar" pitchFamily="2" charset="-78"/>
              </a:rPr>
              <a:t>،</a:t>
            </a:r>
            <a:r>
              <a:rPr lang="ar-SA" sz="2000">
                <a:cs typeface="Zar" pitchFamily="2" charset="-78"/>
              </a:rPr>
              <a:t> توسط امتحان تمام محدودة مسيرهاي ممکن را يادآوري مي‌کند.</a:t>
            </a:r>
            <a:endParaRPr lang="fa-IR" sz="2000">
              <a:cs typeface="Zar" pitchFamily="2" charset="-78"/>
            </a:endParaRPr>
          </a:p>
          <a:p>
            <a:pPr algn="just" rtl="1">
              <a:lnSpc>
                <a:spcPct val="135000"/>
              </a:lnSpc>
            </a:pPr>
            <a:r>
              <a:rPr lang="ar-SA" sz="2000">
                <a:cs typeface="Zar" pitchFamily="2" charset="-78"/>
              </a:rPr>
              <a:t>مزايا:</a:t>
            </a:r>
            <a:endParaRPr lang="en-US" sz="2000">
              <a:cs typeface="Zar" pitchFamily="2" charset="-78"/>
            </a:endParaRPr>
          </a:p>
          <a:p>
            <a:pPr algn="just" rtl="1">
              <a:lnSpc>
                <a:spcPct val="135000"/>
              </a:lnSpc>
            </a:pPr>
            <a:r>
              <a:rPr lang="ar-SA" sz="2000">
                <a:cs typeface="Zar" pitchFamily="2" charset="-78"/>
              </a:rPr>
              <a:t>ترکيبي از مزاياي جستجوي سطحي و عمقي را دارد.</a:t>
            </a:r>
            <a:endParaRPr lang="en-US" sz="2000">
              <a:cs typeface="Zar" pitchFamily="2" charset="-78"/>
            </a:endParaRPr>
          </a:p>
          <a:p>
            <a:pPr algn="just" rtl="1">
              <a:lnSpc>
                <a:spcPct val="135000"/>
              </a:lnSpc>
            </a:pPr>
            <a:r>
              <a:rPr lang="ar-SA" sz="2000">
                <a:cs typeface="Zar" pitchFamily="2" charset="-78"/>
              </a:rPr>
              <a:t>اين جستجو مانند جستجوي سطحي کامل و بهينه است، اما فقط مزيت درخواست حافظه اندک را از جستجوي عمقي دارد</a:t>
            </a:r>
            <a:r>
              <a:rPr lang="fa-IR" sz="2000">
                <a:cs typeface="Zar" pitchFamily="2" charset="-78"/>
              </a:rPr>
              <a:t>.</a:t>
            </a:r>
            <a:endParaRPr lang="en-US" sz="2000">
              <a:cs typeface="Zar" pitchFamily="2" charset="-78"/>
            </a:endParaRPr>
          </a:p>
          <a:p>
            <a:pPr algn="just" rtl="1">
              <a:lnSpc>
                <a:spcPct val="135000"/>
              </a:lnSpc>
            </a:pPr>
            <a:r>
              <a:rPr lang="ar-SA" sz="2000">
                <a:cs typeface="Zar" pitchFamily="2" charset="-78"/>
              </a:rPr>
              <a:t>مرتبه بسط حالات مشابه جستجوي سطحي است، به جز اينکه بعضي حالات چند بار بسط داده مي‌شوند</a:t>
            </a:r>
            <a:r>
              <a:rPr lang="fa-IR" sz="2000">
                <a:cs typeface="Zar" pitchFamily="2" charset="-78"/>
              </a:rPr>
              <a:t>.</a:t>
            </a:r>
            <a:endParaRPr lang="en-US" sz="2000">
              <a:cs typeface="Zar" pitchFamily="2" charset="-78"/>
            </a:endParaRPr>
          </a:p>
          <a:p>
            <a:pPr algn="just" rtl="1">
              <a:lnSpc>
                <a:spcPct val="135000"/>
              </a:lnSpc>
            </a:pPr>
            <a:endParaRPr lang="en-US" sz="2000">
              <a:cs typeface="Zar" pitchFamily="2" charset="-78"/>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ext Box 2"/>
          <p:cNvSpPr txBox="1">
            <a:spLocks noChangeArrowheads="1"/>
          </p:cNvSpPr>
          <p:nvPr/>
        </p:nvSpPr>
        <p:spPr bwMode="auto">
          <a:xfrm>
            <a:off x="1919289" y="990600"/>
            <a:ext cx="7316787" cy="762000"/>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pPr algn="r" rtl="1"/>
            <a:r>
              <a:rPr lang="fa-IR" sz="4400">
                <a:latin typeface="Times New Roman" pitchFamily="18" charset="0"/>
                <a:cs typeface="Homa" pitchFamily="2" charset="-78"/>
              </a:rPr>
              <a:t>حل مسئله با جستجو</a:t>
            </a:r>
            <a:endParaRPr lang="en-US" sz="2400">
              <a:latin typeface="Times New Roman" pitchFamily="18" charset="0"/>
              <a:cs typeface="Homa" pitchFamily="2" charset="-78"/>
            </a:endParaRPr>
          </a:p>
        </p:txBody>
      </p:sp>
      <p:sp>
        <p:nvSpPr>
          <p:cNvPr id="107523" name="Rectangle 5"/>
          <p:cNvSpPr>
            <a:spLocks noChangeArrowheads="1"/>
          </p:cNvSpPr>
          <p:nvPr/>
        </p:nvSpPr>
        <p:spPr bwMode="auto">
          <a:xfrm>
            <a:off x="1992313" y="2124076"/>
            <a:ext cx="8208962" cy="4041775"/>
          </a:xfrm>
          <a:prstGeom prst="rect">
            <a:avLst/>
          </a:prstGeom>
          <a:noFill/>
          <a:ln w="9525">
            <a:noFill/>
            <a:miter lim="800000"/>
            <a:headEnd/>
            <a:tailEnd/>
          </a:ln>
        </p:spPr>
        <p:txBody>
          <a:bodyPr>
            <a:spAutoFit/>
          </a:bodyPr>
          <a:lstStyle/>
          <a:p>
            <a:pPr algn="just" rtl="1">
              <a:lnSpc>
                <a:spcPct val="135000"/>
              </a:lnSpc>
            </a:pPr>
            <a:r>
              <a:rPr lang="ar-SA" sz="2400">
                <a:solidFill>
                  <a:srgbClr val="000000"/>
                </a:solidFill>
                <a:cs typeface="Zar" pitchFamily="2" charset="-78"/>
              </a:rPr>
              <a:t>در جستجوي عميق‌کننده تکراري، گره‌هاي سطوح پائيني يک بار بسط داده مي‌شوند، آنهايي که يک سطح بالاتر قرار دارند دوبار بسط داده مي‌شوند و الي‌آخر تا به ريشه درخت جستجو برسد، که </a:t>
            </a:r>
            <a:r>
              <a:rPr lang="en-US" sz="2400">
                <a:solidFill>
                  <a:srgbClr val="000000"/>
                </a:solidFill>
                <a:cs typeface="Zar" pitchFamily="2" charset="-78"/>
              </a:rPr>
              <a:t>d+1</a:t>
            </a:r>
            <a:r>
              <a:rPr lang="ar-SA" sz="2400">
                <a:solidFill>
                  <a:srgbClr val="000000"/>
                </a:solidFill>
                <a:cs typeface="Zar" pitchFamily="2" charset="-78"/>
              </a:rPr>
              <a:t> بار بسط داده مي‌شوند.</a:t>
            </a:r>
            <a:endParaRPr lang="fa-IR" sz="2400">
              <a:solidFill>
                <a:srgbClr val="000000"/>
              </a:solidFill>
              <a:cs typeface="Zar" pitchFamily="2" charset="-78"/>
            </a:endParaRPr>
          </a:p>
          <a:p>
            <a:pPr algn="just" rtl="1">
              <a:lnSpc>
                <a:spcPct val="135000"/>
              </a:lnSpc>
            </a:pPr>
            <a:r>
              <a:rPr lang="ar-SA" sz="2400">
                <a:solidFill>
                  <a:srgbClr val="000000"/>
                </a:solidFill>
                <a:cs typeface="Zar" pitchFamily="2" charset="-78"/>
              </a:rPr>
              <a:t>بنابراين مجموع دفعات بسط در اين جستجو عبارتست از:</a:t>
            </a:r>
            <a:endParaRPr lang="en-US" sz="2400">
              <a:solidFill>
                <a:srgbClr val="000000"/>
              </a:solidFill>
              <a:cs typeface="Zar" pitchFamily="2" charset="-78"/>
            </a:endParaRPr>
          </a:p>
          <a:p>
            <a:pPr algn="just" rtl="1">
              <a:lnSpc>
                <a:spcPct val="135000"/>
              </a:lnSpc>
            </a:pPr>
            <a:r>
              <a:rPr lang="en-US" sz="2400">
                <a:solidFill>
                  <a:srgbClr val="7F5429"/>
                </a:solidFill>
                <a:cs typeface="Zar" pitchFamily="2" charset="-78"/>
              </a:rPr>
              <a:t>(d+1)1+(d)b+(d-1)b</a:t>
            </a:r>
            <a:r>
              <a:rPr lang="en-US" sz="2400" baseline="30000">
                <a:solidFill>
                  <a:srgbClr val="7F5429"/>
                </a:solidFill>
                <a:cs typeface="Zar" pitchFamily="2" charset="-78"/>
              </a:rPr>
              <a:t>2</a:t>
            </a:r>
            <a:r>
              <a:rPr lang="en-US" sz="2400">
                <a:solidFill>
                  <a:srgbClr val="7F5429"/>
                </a:solidFill>
                <a:cs typeface="Zar" pitchFamily="2" charset="-78"/>
              </a:rPr>
              <a:t>+…+3b</a:t>
            </a:r>
            <a:r>
              <a:rPr lang="en-US" sz="2400" baseline="30000">
                <a:solidFill>
                  <a:srgbClr val="7F5429"/>
                </a:solidFill>
                <a:cs typeface="Zar" pitchFamily="2" charset="-78"/>
              </a:rPr>
              <a:t>d-2</a:t>
            </a:r>
            <a:r>
              <a:rPr lang="en-US" sz="2400">
                <a:solidFill>
                  <a:srgbClr val="7F5429"/>
                </a:solidFill>
                <a:cs typeface="Zar" pitchFamily="2" charset="-78"/>
              </a:rPr>
              <a:t>+2b</a:t>
            </a:r>
            <a:r>
              <a:rPr lang="en-US" sz="2400" baseline="30000">
                <a:solidFill>
                  <a:srgbClr val="7F5429"/>
                </a:solidFill>
                <a:cs typeface="Zar" pitchFamily="2" charset="-78"/>
              </a:rPr>
              <a:t>d-1</a:t>
            </a:r>
            <a:r>
              <a:rPr lang="en-US" sz="2400">
                <a:solidFill>
                  <a:srgbClr val="7F5429"/>
                </a:solidFill>
                <a:cs typeface="Zar" pitchFamily="2" charset="-78"/>
              </a:rPr>
              <a:t>+1b</a:t>
            </a:r>
            <a:r>
              <a:rPr lang="en-US" sz="2400" baseline="30000">
                <a:solidFill>
                  <a:srgbClr val="7F5429"/>
                </a:solidFill>
                <a:cs typeface="Zar" pitchFamily="2" charset="-78"/>
              </a:rPr>
              <a:t>d</a:t>
            </a:r>
            <a:endParaRPr lang="fa-IR" sz="2400" baseline="30000">
              <a:solidFill>
                <a:srgbClr val="7F5429"/>
              </a:solidFill>
              <a:cs typeface="Zar" pitchFamily="2" charset="-78"/>
            </a:endParaRPr>
          </a:p>
          <a:p>
            <a:pPr algn="just" rtl="1">
              <a:lnSpc>
                <a:spcPct val="135000"/>
              </a:lnSpc>
            </a:pPr>
            <a:r>
              <a:rPr lang="ar-SA" sz="2400">
                <a:solidFill>
                  <a:srgbClr val="000000"/>
                </a:solidFill>
                <a:cs typeface="Zar" pitchFamily="2" charset="-78"/>
              </a:rPr>
              <a:t>پيچيدگي زماني اين جستجو هنوز </a:t>
            </a:r>
            <a:r>
              <a:rPr lang="en-US" sz="2400">
                <a:solidFill>
                  <a:srgbClr val="000000"/>
                </a:solidFill>
                <a:cs typeface="Zar" pitchFamily="2" charset="-78"/>
              </a:rPr>
              <a:t>O(b</a:t>
            </a:r>
            <a:r>
              <a:rPr lang="en-US" sz="2400" baseline="30000">
                <a:solidFill>
                  <a:srgbClr val="000000"/>
                </a:solidFill>
                <a:cs typeface="Zar" pitchFamily="2" charset="-78"/>
              </a:rPr>
              <a:t>d</a:t>
            </a:r>
            <a:r>
              <a:rPr lang="en-US" sz="2400">
                <a:solidFill>
                  <a:srgbClr val="000000"/>
                </a:solidFill>
                <a:cs typeface="Zar" pitchFamily="2" charset="-78"/>
              </a:rPr>
              <a:t>)</a:t>
            </a:r>
            <a:r>
              <a:rPr lang="ar-SA" sz="2400">
                <a:solidFill>
                  <a:srgbClr val="000000"/>
                </a:solidFill>
                <a:cs typeface="Zar" pitchFamily="2" charset="-78"/>
              </a:rPr>
              <a:t> است، و پيچيدگي فضا </a:t>
            </a:r>
            <a:r>
              <a:rPr lang="en-US" sz="2400">
                <a:solidFill>
                  <a:srgbClr val="000000"/>
                </a:solidFill>
                <a:cs typeface="Zar" pitchFamily="2" charset="-78"/>
              </a:rPr>
              <a:t>O(bd)</a:t>
            </a:r>
            <a:r>
              <a:rPr lang="ar-SA" sz="2400">
                <a:solidFill>
                  <a:srgbClr val="000000"/>
                </a:solidFill>
                <a:cs typeface="Zar" pitchFamily="2" charset="-78"/>
              </a:rPr>
              <a:t> است.</a:t>
            </a:r>
            <a:endParaRPr lang="fa-IR" sz="2400">
              <a:solidFill>
                <a:srgbClr val="000000"/>
              </a:solidFill>
              <a:cs typeface="Zar" pitchFamily="2" charset="-78"/>
            </a:endParaRPr>
          </a:p>
          <a:p>
            <a:pPr algn="just" rtl="1">
              <a:lnSpc>
                <a:spcPct val="135000"/>
              </a:lnSpc>
            </a:pPr>
            <a:r>
              <a:rPr lang="ar-SA" sz="2400">
                <a:solidFill>
                  <a:srgbClr val="000000"/>
                </a:solidFill>
                <a:cs typeface="Zar" pitchFamily="2" charset="-78"/>
              </a:rPr>
              <a:t>در حالت کلي، عميق‌کننده تکراري، روش جستجوي برتري است؛ </a:t>
            </a:r>
            <a:r>
              <a:rPr lang="fa-IR" sz="2400">
                <a:solidFill>
                  <a:srgbClr val="000000"/>
                </a:solidFill>
                <a:cs typeface="Zar" pitchFamily="2" charset="-78"/>
              </a:rPr>
              <a:t>زماني</a:t>
            </a:r>
            <a:r>
              <a:rPr lang="ar-SA" sz="2400">
                <a:solidFill>
                  <a:srgbClr val="000000"/>
                </a:solidFill>
                <a:cs typeface="Zar" pitchFamily="2" charset="-78"/>
              </a:rPr>
              <a:t> که فضاي جستجوي بزرگي وجود دارد و عمق راه حل نيز مجهول است.</a:t>
            </a:r>
            <a:endParaRPr lang="en-US" sz="2400">
              <a:solidFill>
                <a:srgbClr val="000000"/>
              </a:solidFill>
              <a:cs typeface="Zar" pitchFamily="2" charset="-78"/>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Slide Number Placeholder 5"/>
          <p:cNvSpPr>
            <a:spLocks noGrp="1"/>
          </p:cNvSpPr>
          <p:nvPr>
            <p:ph type="sldNum" sz="quarter" idx="12"/>
          </p:nvPr>
        </p:nvSpPr>
        <p:spPr>
          <a:xfrm>
            <a:off x="8077200" y="6248400"/>
            <a:ext cx="1905000" cy="457200"/>
          </a:xfrm>
        </p:spPr>
        <p:txBody>
          <a:bodyPr/>
          <a:lstStyle/>
          <a:p>
            <a:pPr>
              <a:defRPr/>
            </a:pPr>
            <a:fld id="{F3F90BED-E209-4003-A5B7-69E729B28266}" type="slidenum">
              <a:rPr lang="fa-IR" sz="1400"/>
              <a:pPr>
                <a:defRPr/>
              </a:pPr>
              <a:t>42</a:t>
            </a:fld>
            <a:endParaRPr lang="en-US" sz="1400"/>
          </a:p>
        </p:txBody>
      </p:sp>
      <p:sp>
        <p:nvSpPr>
          <p:cNvPr id="108547" name="Text Box 2"/>
          <p:cNvSpPr txBox="1">
            <a:spLocks noChangeArrowheads="1"/>
          </p:cNvSpPr>
          <p:nvPr/>
        </p:nvSpPr>
        <p:spPr bwMode="auto">
          <a:xfrm>
            <a:off x="1919289" y="990600"/>
            <a:ext cx="7316787" cy="762000"/>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pPr algn="r" rtl="1"/>
            <a:r>
              <a:rPr lang="fa-IR" sz="4400">
                <a:latin typeface="Times New Roman" pitchFamily="18" charset="0"/>
                <a:cs typeface="Homa" pitchFamily="2" charset="-78"/>
              </a:rPr>
              <a:t>حل مسئله با جستجو</a:t>
            </a:r>
            <a:endParaRPr lang="en-US" sz="2400">
              <a:latin typeface="Times New Roman" pitchFamily="18" charset="0"/>
              <a:cs typeface="Homa" pitchFamily="2" charset="-78"/>
            </a:endParaRPr>
          </a:p>
        </p:txBody>
      </p:sp>
      <p:sp>
        <p:nvSpPr>
          <p:cNvPr id="108548" name="Text Box 3"/>
          <p:cNvSpPr txBox="1">
            <a:spLocks noChangeArrowheads="1"/>
          </p:cNvSpPr>
          <p:nvPr/>
        </p:nvSpPr>
        <p:spPr bwMode="auto">
          <a:xfrm>
            <a:off x="1847851" y="1874838"/>
            <a:ext cx="7993063" cy="762000"/>
          </a:xfrm>
          <a:prstGeom prst="rect">
            <a:avLst/>
          </a:prstGeom>
          <a:noFill/>
          <a:ln w="9525">
            <a:noFill/>
            <a:miter lim="800000"/>
            <a:headEnd/>
            <a:tailEnd/>
          </a:ln>
        </p:spPr>
        <p:txBody>
          <a:bodyPr>
            <a:spAutoFit/>
          </a:bodyPr>
          <a:lstStyle/>
          <a:p>
            <a:pPr algn="ctr" rtl="1" eaLnBrk="0" hangingPunct="0">
              <a:spcBef>
                <a:spcPct val="50000"/>
              </a:spcBef>
            </a:pPr>
            <a:r>
              <a:rPr lang="fa-IR" sz="4400">
                <a:solidFill>
                  <a:schemeClr val="accent2"/>
                </a:solidFill>
                <a:cs typeface="Lotus" pitchFamily="2" charset="-78"/>
              </a:rPr>
              <a:t>جستجوی عميق کننده تکراري</a:t>
            </a:r>
            <a:endParaRPr lang="en-US" sz="4400">
              <a:solidFill>
                <a:schemeClr val="accent2"/>
              </a:solidFill>
              <a:cs typeface="Lotus" pitchFamily="2" charset="-78"/>
            </a:endParaRPr>
          </a:p>
        </p:txBody>
      </p:sp>
      <p:grpSp>
        <p:nvGrpSpPr>
          <p:cNvPr id="2" name="Group 4"/>
          <p:cNvGrpSpPr>
            <a:grpSpLocks/>
          </p:cNvGrpSpPr>
          <p:nvPr/>
        </p:nvGrpSpPr>
        <p:grpSpPr bwMode="auto">
          <a:xfrm>
            <a:off x="3187700" y="2882900"/>
            <a:ext cx="6172200" cy="2971800"/>
            <a:chOff x="912" y="1680"/>
            <a:chExt cx="3888" cy="1872"/>
          </a:xfrm>
        </p:grpSpPr>
        <p:sp>
          <p:nvSpPr>
            <p:cNvPr id="108559" name="Oval 5"/>
            <p:cNvSpPr>
              <a:spLocks noChangeArrowheads="1"/>
            </p:cNvSpPr>
            <p:nvPr/>
          </p:nvSpPr>
          <p:spPr bwMode="auto">
            <a:xfrm>
              <a:off x="2880" y="1680"/>
              <a:ext cx="240" cy="240"/>
            </a:xfrm>
            <a:prstGeom prst="ellipse">
              <a:avLst/>
            </a:prstGeom>
            <a:solidFill>
              <a:schemeClr val="bg1"/>
            </a:solidFill>
            <a:ln w="9525">
              <a:solidFill>
                <a:schemeClr val="tx1"/>
              </a:solidFill>
              <a:round/>
              <a:headEnd/>
              <a:tailEnd/>
            </a:ln>
          </p:spPr>
          <p:txBody>
            <a:bodyPr wrap="none" anchor="ctr"/>
            <a:lstStyle/>
            <a:p>
              <a:pPr algn="ctr"/>
              <a:r>
                <a:rPr lang="en-US"/>
                <a:t>A</a:t>
              </a:r>
            </a:p>
          </p:txBody>
        </p:sp>
        <p:sp>
          <p:nvSpPr>
            <p:cNvPr id="108560" name="Oval 6"/>
            <p:cNvSpPr>
              <a:spLocks noChangeArrowheads="1"/>
            </p:cNvSpPr>
            <p:nvPr/>
          </p:nvSpPr>
          <p:spPr bwMode="auto">
            <a:xfrm>
              <a:off x="1632" y="2160"/>
              <a:ext cx="240" cy="240"/>
            </a:xfrm>
            <a:prstGeom prst="ellipse">
              <a:avLst/>
            </a:prstGeom>
            <a:solidFill>
              <a:schemeClr val="bg1"/>
            </a:solidFill>
            <a:ln w="9525">
              <a:solidFill>
                <a:schemeClr val="tx1"/>
              </a:solidFill>
              <a:round/>
              <a:headEnd/>
              <a:tailEnd/>
            </a:ln>
          </p:spPr>
          <p:txBody>
            <a:bodyPr wrap="none" anchor="ctr"/>
            <a:lstStyle/>
            <a:p>
              <a:pPr algn="ctr"/>
              <a:r>
                <a:rPr lang="en-US"/>
                <a:t>B</a:t>
              </a:r>
            </a:p>
          </p:txBody>
        </p:sp>
        <p:sp>
          <p:nvSpPr>
            <p:cNvPr id="108561" name="Oval 7"/>
            <p:cNvSpPr>
              <a:spLocks noChangeArrowheads="1"/>
            </p:cNvSpPr>
            <p:nvPr/>
          </p:nvSpPr>
          <p:spPr bwMode="auto">
            <a:xfrm>
              <a:off x="3072" y="2160"/>
              <a:ext cx="240" cy="240"/>
            </a:xfrm>
            <a:prstGeom prst="ellipse">
              <a:avLst/>
            </a:prstGeom>
            <a:solidFill>
              <a:schemeClr val="bg1"/>
            </a:solidFill>
            <a:ln w="9525">
              <a:solidFill>
                <a:schemeClr val="tx1"/>
              </a:solidFill>
              <a:round/>
              <a:headEnd/>
              <a:tailEnd/>
            </a:ln>
          </p:spPr>
          <p:txBody>
            <a:bodyPr wrap="none" anchor="ctr"/>
            <a:lstStyle/>
            <a:p>
              <a:pPr algn="ctr"/>
              <a:r>
                <a:rPr lang="en-US"/>
                <a:t>C</a:t>
              </a:r>
            </a:p>
          </p:txBody>
        </p:sp>
        <p:sp>
          <p:nvSpPr>
            <p:cNvPr id="108562" name="Oval 8"/>
            <p:cNvSpPr>
              <a:spLocks noChangeArrowheads="1"/>
            </p:cNvSpPr>
            <p:nvPr/>
          </p:nvSpPr>
          <p:spPr bwMode="auto">
            <a:xfrm>
              <a:off x="4272" y="2160"/>
              <a:ext cx="240" cy="240"/>
            </a:xfrm>
            <a:prstGeom prst="ellipse">
              <a:avLst/>
            </a:prstGeom>
            <a:solidFill>
              <a:schemeClr val="bg1"/>
            </a:solidFill>
            <a:ln w="9525">
              <a:solidFill>
                <a:schemeClr val="tx1"/>
              </a:solidFill>
              <a:round/>
              <a:headEnd/>
              <a:tailEnd/>
            </a:ln>
          </p:spPr>
          <p:txBody>
            <a:bodyPr wrap="none" anchor="ctr"/>
            <a:lstStyle/>
            <a:p>
              <a:pPr algn="ctr"/>
              <a:r>
                <a:rPr lang="en-US"/>
                <a:t>D</a:t>
              </a:r>
            </a:p>
          </p:txBody>
        </p:sp>
        <p:sp>
          <p:nvSpPr>
            <p:cNvPr id="108563" name="Oval 9"/>
            <p:cNvSpPr>
              <a:spLocks noChangeArrowheads="1"/>
            </p:cNvSpPr>
            <p:nvPr/>
          </p:nvSpPr>
          <p:spPr bwMode="auto">
            <a:xfrm>
              <a:off x="1200" y="2664"/>
              <a:ext cx="240" cy="240"/>
            </a:xfrm>
            <a:prstGeom prst="ellipse">
              <a:avLst/>
            </a:prstGeom>
            <a:solidFill>
              <a:schemeClr val="bg1"/>
            </a:solidFill>
            <a:ln w="9525">
              <a:solidFill>
                <a:schemeClr val="tx1"/>
              </a:solidFill>
              <a:round/>
              <a:headEnd/>
              <a:tailEnd/>
            </a:ln>
          </p:spPr>
          <p:txBody>
            <a:bodyPr wrap="none" anchor="ctr"/>
            <a:lstStyle/>
            <a:p>
              <a:pPr algn="ctr"/>
              <a:r>
                <a:rPr lang="en-US"/>
                <a:t>E</a:t>
              </a:r>
            </a:p>
          </p:txBody>
        </p:sp>
        <p:sp>
          <p:nvSpPr>
            <p:cNvPr id="108564" name="Oval 10"/>
            <p:cNvSpPr>
              <a:spLocks noChangeArrowheads="1"/>
            </p:cNvSpPr>
            <p:nvPr/>
          </p:nvSpPr>
          <p:spPr bwMode="auto">
            <a:xfrm>
              <a:off x="1920" y="2664"/>
              <a:ext cx="240" cy="240"/>
            </a:xfrm>
            <a:prstGeom prst="ellipse">
              <a:avLst/>
            </a:prstGeom>
            <a:solidFill>
              <a:schemeClr val="bg1"/>
            </a:solidFill>
            <a:ln w="9525">
              <a:solidFill>
                <a:schemeClr val="tx1"/>
              </a:solidFill>
              <a:round/>
              <a:headEnd/>
              <a:tailEnd/>
            </a:ln>
          </p:spPr>
          <p:txBody>
            <a:bodyPr wrap="none" anchor="ctr"/>
            <a:lstStyle/>
            <a:p>
              <a:pPr algn="ctr"/>
              <a:r>
                <a:rPr lang="en-US"/>
                <a:t>F</a:t>
              </a:r>
            </a:p>
          </p:txBody>
        </p:sp>
        <p:sp>
          <p:nvSpPr>
            <p:cNvPr id="108565" name="Oval 11"/>
            <p:cNvSpPr>
              <a:spLocks noChangeArrowheads="1"/>
            </p:cNvSpPr>
            <p:nvPr/>
          </p:nvSpPr>
          <p:spPr bwMode="auto">
            <a:xfrm>
              <a:off x="2736" y="2664"/>
              <a:ext cx="240" cy="240"/>
            </a:xfrm>
            <a:prstGeom prst="ellipse">
              <a:avLst/>
            </a:prstGeom>
            <a:solidFill>
              <a:schemeClr val="bg1"/>
            </a:solidFill>
            <a:ln w="9525">
              <a:solidFill>
                <a:schemeClr val="tx1"/>
              </a:solidFill>
              <a:round/>
              <a:headEnd/>
              <a:tailEnd/>
            </a:ln>
          </p:spPr>
          <p:txBody>
            <a:bodyPr wrap="none" anchor="ctr"/>
            <a:lstStyle/>
            <a:p>
              <a:pPr algn="ctr"/>
              <a:r>
                <a:rPr lang="en-US"/>
                <a:t>G</a:t>
              </a:r>
            </a:p>
          </p:txBody>
        </p:sp>
        <p:sp>
          <p:nvSpPr>
            <p:cNvPr id="108566" name="Oval 12"/>
            <p:cNvSpPr>
              <a:spLocks noChangeArrowheads="1"/>
            </p:cNvSpPr>
            <p:nvPr/>
          </p:nvSpPr>
          <p:spPr bwMode="auto">
            <a:xfrm>
              <a:off x="3552" y="2664"/>
              <a:ext cx="240" cy="240"/>
            </a:xfrm>
            <a:prstGeom prst="ellipse">
              <a:avLst/>
            </a:prstGeom>
            <a:solidFill>
              <a:schemeClr val="bg1"/>
            </a:solidFill>
            <a:ln w="9525">
              <a:solidFill>
                <a:schemeClr val="tx1"/>
              </a:solidFill>
              <a:round/>
              <a:headEnd/>
              <a:tailEnd/>
            </a:ln>
          </p:spPr>
          <p:txBody>
            <a:bodyPr wrap="none" anchor="ctr"/>
            <a:lstStyle/>
            <a:p>
              <a:pPr algn="ctr"/>
              <a:r>
                <a:rPr lang="en-US"/>
                <a:t>H</a:t>
              </a:r>
            </a:p>
          </p:txBody>
        </p:sp>
        <p:sp>
          <p:nvSpPr>
            <p:cNvPr id="108567" name="Oval 13"/>
            <p:cNvSpPr>
              <a:spLocks noChangeArrowheads="1"/>
            </p:cNvSpPr>
            <p:nvPr/>
          </p:nvSpPr>
          <p:spPr bwMode="auto">
            <a:xfrm>
              <a:off x="4560" y="2664"/>
              <a:ext cx="240" cy="240"/>
            </a:xfrm>
            <a:prstGeom prst="ellipse">
              <a:avLst/>
            </a:prstGeom>
            <a:solidFill>
              <a:schemeClr val="bg1"/>
            </a:solidFill>
            <a:ln w="9525">
              <a:solidFill>
                <a:schemeClr val="tx1"/>
              </a:solidFill>
              <a:round/>
              <a:headEnd/>
              <a:tailEnd/>
            </a:ln>
          </p:spPr>
          <p:txBody>
            <a:bodyPr wrap="none" anchor="ctr"/>
            <a:lstStyle/>
            <a:p>
              <a:pPr algn="ctr"/>
              <a:r>
                <a:rPr lang="en-US"/>
                <a:t>I</a:t>
              </a:r>
            </a:p>
          </p:txBody>
        </p:sp>
        <p:sp>
          <p:nvSpPr>
            <p:cNvPr id="108568" name="Oval 14"/>
            <p:cNvSpPr>
              <a:spLocks noChangeArrowheads="1"/>
            </p:cNvSpPr>
            <p:nvPr/>
          </p:nvSpPr>
          <p:spPr bwMode="auto">
            <a:xfrm>
              <a:off x="912" y="3312"/>
              <a:ext cx="240" cy="240"/>
            </a:xfrm>
            <a:prstGeom prst="ellipse">
              <a:avLst/>
            </a:prstGeom>
            <a:solidFill>
              <a:schemeClr val="bg1"/>
            </a:solidFill>
            <a:ln w="9525">
              <a:solidFill>
                <a:schemeClr val="tx1"/>
              </a:solidFill>
              <a:round/>
              <a:headEnd/>
              <a:tailEnd/>
            </a:ln>
          </p:spPr>
          <p:txBody>
            <a:bodyPr wrap="none" anchor="ctr"/>
            <a:lstStyle/>
            <a:p>
              <a:pPr algn="ctr"/>
              <a:r>
                <a:rPr lang="en-US"/>
                <a:t>J</a:t>
              </a:r>
            </a:p>
          </p:txBody>
        </p:sp>
        <p:sp>
          <p:nvSpPr>
            <p:cNvPr id="108569" name="Oval 15"/>
            <p:cNvSpPr>
              <a:spLocks noChangeArrowheads="1"/>
            </p:cNvSpPr>
            <p:nvPr/>
          </p:nvSpPr>
          <p:spPr bwMode="auto">
            <a:xfrm>
              <a:off x="1392" y="3312"/>
              <a:ext cx="240" cy="240"/>
            </a:xfrm>
            <a:prstGeom prst="ellipse">
              <a:avLst/>
            </a:prstGeom>
            <a:solidFill>
              <a:schemeClr val="bg1"/>
            </a:solidFill>
            <a:ln w="9525">
              <a:solidFill>
                <a:schemeClr val="tx1"/>
              </a:solidFill>
              <a:round/>
              <a:headEnd/>
              <a:tailEnd/>
            </a:ln>
          </p:spPr>
          <p:txBody>
            <a:bodyPr wrap="none" anchor="ctr"/>
            <a:lstStyle/>
            <a:p>
              <a:pPr algn="ctr"/>
              <a:r>
                <a:rPr lang="en-US"/>
                <a:t>K</a:t>
              </a:r>
            </a:p>
          </p:txBody>
        </p:sp>
        <p:sp>
          <p:nvSpPr>
            <p:cNvPr id="108570" name="Oval 16"/>
            <p:cNvSpPr>
              <a:spLocks noChangeArrowheads="1"/>
            </p:cNvSpPr>
            <p:nvPr/>
          </p:nvSpPr>
          <p:spPr bwMode="auto">
            <a:xfrm>
              <a:off x="2016" y="3312"/>
              <a:ext cx="240" cy="240"/>
            </a:xfrm>
            <a:prstGeom prst="ellipse">
              <a:avLst/>
            </a:prstGeom>
            <a:solidFill>
              <a:schemeClr val="bg1"/>
            </a:solidFill>
            <a:ln w="9525">
              <a:solidFill>
                <a:schemeClr val="tx1"/>
              </a:solidFill>
              <a:round/>
              <a:headEnd/>
              <a:tailEnd/>
            </a:ln>
          </p:spPr>
          <p:txBody>
            <a:bodyPr wrap="none" anchor="ctr"/>
            <a:lstStyle/>
            <a:p>
              <a:pPr algn="ctr"/>
              <a:r>
                <a:rPr lang="en-US"/>
                <a:t>L</a:t>
              </a:r>
            </a:p>
          </p:txBody>
        </p:sp>
        <p:sp>
          <p:nvSpPr>
            <p:cNvPr id="108571" name="Oval 17"/>
            <p:cNvSpPr>
              <a:spLocks noChangeArrowheads="1"/>
            </p:cNvSpPr>
            <p:nvPr/>
          </p:nvSpPr>
          <p:spPr bwMode="auto">
            <a:xfrm>
              <a:off x="2880" y="3312"/>
              <a:ext cx="240" cy="240"/>
            </a:xfrm>
            <a:prstGeom prst="ellipse">
              <a:avLst/>
            </a:prstGeom>
            <a:solidFill>
              <a:schemeClr val="bg1"/>
            </a:solidFill>
            <a:ln w="9525">
              <a:solidFill>
                <a:schemeClr val="tx1"/>
              </a:solidFill>
              <a:round/>
              <a:headEnd/>
              <a:tailEnd/>
            </a:ln>
          </p:spPr>
          <p:txBody>
            <a:bodyPr wrap="none" anchor="ctr"/>
            <a:lstStyle/>
            <a:p>
              <a:pPr algn="ctr"/>
              <a:r>
                <a:rPr lang="en-US"/>
                <a:t>N</a:t>
              </a:r>
            </a:p>
          </p:txBody>
        </p:sp>
        <p:sp>
          <p:nvSpPr>
            <p:cNvPr id="108572" name="Oval 18"/>
            <p:cNvSpPr>
              <a:spLocks noChangeArrowheads="1"/>
            </p:cNvSpPr>
            <p:nvPr/>
          </p:nvSpPr>
          <p:spPr bwMode="auto">
            <a:xfrm>
              <a:off x="2544" y="3312"/>
              <a:ext cx="240" cy="240"/>
            </a:xfrm>
            <a:prstGeom prst="ellipse">
              <a:avLst/>
            </a:prstGeom>
            <a:solidFill>
              <a:schemeClr val="bg1"/>
            </a:solidFill>
            <a:ln w="9525">
              <a:solidFill>
                <a:schemeClr val="tx1"/>
              </a:solidFill>
              <a:round/>
              <a:headEnd/>
              <a:tailEnd/>
            </a:ln>
          </p:spPr>
          <p:txBody>
            <a:bodyPr wrap="none" anchor="ctr"/>
            <a:lstStyle/>
            <a:p>
              <a:pPr algn="ctr"/>
              <a:r>
                <a:rPr lang="en-US"/>
                <a:t>M</a:t>
              </a:r>
            </a:p>
          </p:txBody>
        </p:sp>
        <p:sp>
          <p:nvSpPr>
            <p:cNvPr id="108573" name="Oval 19"/>
            <p:cNvSpPr>
              <a:spLocks noChangeArrowheads="1"/>
            </p:cNvSpPr>
            <p:nvPr/>
          </p:nvSpPr>
          <p:spPr bwMode="auto">
            <a:xfrm>
              <a:off x="3216" y="3312"/>
              <a:ext cx="240" cy="240"/>
            </a:xfrm>
            <a:prstGeom prst="ellipse">
              <a:avLst/>
            </a:prstGeom>
            <a:solidFill>
              <a:schemeClr val="bg1"/>
            </a:solidFill>
            <a:ln w="9525">
              <a:solidFill>
                <a:schemeClr val="tx1"/>
              </a:solidFill>
              <a:round/>
              <a:headEnd/>
              <a:tailEnd/>
            </a:ln>
          </p:spPr>
          <p:txBody>
            <a:bodyPr wrap="none" anchor="ctr"/>
            <a:lstStyle/>
            <a:p>
              <a:pPr algn="ctr"/>
              <a:r>
                <a:rPr lang="en-US"/>
                <a:t>O</a:t>
              </a:r>
            </a:p>
          </p:txBody>
        </p:sp>
        <p:sp>
          <p:nvSpPr>
            <p:cNvPr id="108574" name="Oval 20"/>
            <p:cNvSpPr>
              <a:spLocks noChangeArrowheads="1"/>
            </p:cNvSpPr>
            <p:nvPr/>
          </p:nvSpPr>
          <p:spPr bwMode="auto">
            <a:xfrm>
              <a:off x="3648" y="3312"/>
              <a:ext cx="240" cy="240"/>
            </a:xfrm>
            <a:prstGeom prst="ellipse">
              <a:avLst/>
            </a:prstGeom>
            <a:solidFill>
              <a:schemeClr val="bg1"/>
            </a:solidFill>
            <a:ln w="9525">
              <a:solidFill>
                <a:schemeClr val="tx1"/>
              </a:solidFill>
              <a:round/>
              <a:headEnd/>
              <a:tailEnd/>
            </a:ln>
          </p:spPr>
          <p:txBody>
            <a:bodyPr wrap="none" anchor="ctr"/>
            <a:lstStyle/>
            <a:p>
              <a:pPr algn="ctr"/>
              <a:r>
                <a:rPr lang="en-US"/>
                <a:t>P</a:t>
              </a:r>
            </a:p>
          </p:txBody>
        </p:sp>
        <p:sp>
          <p:nvSpPr>
            <p:cNvPr id="108575" name="Oval 21"/>
            <p:cNvSpPr>
              <a:spLocks noChangeArrowheads="1"/>
            </p:cNvSpPr>
            <p:nvPr/>
          </p:nvSpPr>
          <p:spPr bwMode="auto">
            <a:xfrm>
              <a:off x="3984" y="3312"/>
              <a:ext cx="240" cy="240"/>
            </a:xfrm>
            <a:prstGeom prst="ellipse">
              <a:avLst/>
            </a:prstGeom>
            <a:solidFill>
              <a:schemeClr val="bg1"/>
            </a:solidFill>
            <a:ln w="9525">
              <a:solidFill>
                <a:schemeClr val="tx1"/>
              </a:solidFill>
              <a:round/>
              <a:headEnd/>
              <a:tailEnd/>
            </a:ln>
          </p:spPr>
          <p:txBody>
            <a:bodyPr wrap="none" anchor="ctr"/>
            <a:lstStyle/>
            <a:p>
              <a:pPr algn="ctr"/>
              <a:r>
                <a:rPr lang="en-US"/>
                <a:t>Q</a:t>
              </a:r>
            </a:p>
          </p:txBody>
        </p:sp>
        <p:cxnSp>
          <p:nvCxnSpPr>
            <p:cNvPr id="108576" name="AutoShape 22"/>
            <p:cNvCxnSpPr>
              <a:cxnSpLocks noChangeShapeType="1"/>
              <a:stCxn id="108559" idx="4"/>
              <a:endCxn id="108560" idx="0"/>
            </p:cNvCxnSpPr>
            <p:nvPr/>
          </p:nvCxnSpPr>
          <p:spPr bwMode="auto">
            <a:xfrm flipH="1">
              <a:off x="1752" y="1920"/>
              <a:ext cx="1248" cy="240"/>
            </a:xfrm>
            <a:prstGeom prst="straightConnector1">
              <a:avLst/>
            </a:prstGeom>
            <a:noFill/>
            <a:ln w="9525">
              <a:solidFill>
                <a:schemeClr val="tx1"/>
              </a:solidFill>
              <a:round/>
              <a:headEnd/>
              <a:tailEnd/>
            </a:ln>
          </p:spPr>
        </p:cxnSp>
        <p:cxnSp>
          <p:nvCxnSpPr>
            <p:cNvPr id="108577" name="AutoShape 23"/>
            <p:cNvCxnSpPr>
              <a:cxnSpLocks noChangeShapeType="1"/>
              <a:stCxn id="108559" idx="4"/>
              <a:endCxn id="108561" idx="0"/>
            </p:cNvCxnSpPr>
            <p:nvPr/>
          </p:nvCxnSpPr>
          <p:spPr bwMode="auto">
            <a:xfrm>
              <a:off x="3000" y="1920"/>
              <a:ext cx="192" cy="240"/>
            </a:xfrm>
            <a:prstGeom prst="straightConnector1">
              <a:avLst/>
            </a:prstGeom>
            <a:noFill/>
            <a:ln w="9525">
              <a:solidFill>
                <a:schemeClr val="tx1"/>
              </a:solidFill>
              <a:round/>
              <a:headEnd/>
              <a:tailEnd/>
            </a:ln>
          </p:spPr>
        </p:cxnSp>
        <p:cxnSp>
          <p:nvCxnSpPr>
            <p:cNvPr id="108578" name="AutoShape 24"/>
            <p:cNvCxnSpPr>
              <a:cxnSpLocks noChangeShapeType="1"/>
              <a:stCxn id="108559" idx="4"/>
              <a:endCxn id="108562" idx="0"/>
            </p:cNvCxnSpPr>
            <p:nvPr/>
          </p:nvCxnSpPr>
          <p:spPr bwMode="auto">
            <a:xfrm>
              <a:off x="3000" y="1920"/>
              <a:ext cx="1392" cy="240"/>
            </a:xfrm>
            <a:prstGeom prst="straightConnector1">
              <a:avLst/>
            </a:prstGeom>
            <a:noFill/>
            <a:ln w="9525">
              <a:solidFill>
                <a:schemeClr val="tx1"/>
              </a:solidFill>
              <a:round/>
              <a:headEnd/>
              <a:tailEnd/>
            </a:ln>
          </p:spPr>
        </p:cxnSp>
        <p:cxnSp>
          <p:nvCxnSpPr>
            <p:cNvPr id="108579" name="AutoShape 25"/>
            <p:cNvCxnSpPr>
              <a:cxnSpLocks noChangeShapeType="1"/>
              <a:stCxn id="108560" idx="4"/>
              <a:endCxn id="108563" idx="0"/>
            </p:cNvCxnSpPr>
            <p:nvPr/>
          </p:nvCxnSpPr>
          <p:spPr bwMode="auto">
            <a:xfrm flipH="1">
              <a:off x="1320" y="2400"/>
              <a:ext cx="432" cy="264"/>
            </a:xfrm>
            <a:prstGeom prst="straightConnector1">
              <a:avLst/>
            </a:prstGeom>
            <a:noFill/>
            <a:ln w="9525">
              <a:solidFill>
                <a:schemeClr val="tx1"/>
              </a:solidFill>
              <a:round/>
              <a:headEnd/>
              <a:tailEnd/>
            </a:ln>
          </p:spPr>
        </p:cxnSp>
        <p:cxnSp>
          <p:nvCxnSpPr>
            <p:cNvPr id="108580" name="AutoShape 26"/>
            <p:cNvCxnSpPr>
              <a:cxnSpLocks noChangeShapeType="1"/>
              <a:stCxn id="108560" idx="4"/>
              <a:endCxn id="108564" idx="0"/>
            </p:cNvCxnSpPr>
            <p:nvPr/>
          </p:nvCxnSpPr>
          <p:spPr bwMode="auto">
            <a:xfrm>
              <a:off x="1752" y="2400"/>
              <a:ext cx="288" cy="264"/>
            </a:xfrm>
            <a:prstGeom prst="straightConnector1">
              <a:avLst/>
            </a:prstGeom>
            <a:noFill/>
            <a:ln w="9525">
              <a:solidFill>
                <a:schemeClr val="tx1"/>
              </a:solidFill>
              <a:round/>
              <a:headEnd/>
              <a:tailEnd/>
            </a:ln>
          </p:spPr>
        </p:cxnSp>
        <p:cxnSp>
          <p:nvCxnSpPr>
            <p:cNvPr id="108581" name="AutoShape 27"/>
            <p:cNvCxnSpPr>
              <a:cxnSpLocks noChangeShapeType="1"/>
              <a:stCxn id="108561" idx="4"/>
              <a:endCxn id="108565" idx="0"/>
            </p:cNvCxnSpPr>
            <p:nvPr/>
          </p:nvCxnSpPr>
          <p:spPr bwMode="auto">
            <a:xfrm flipH="1">
              <a:off x="2856" y="2400"/>
              <a:ext cx="336" cy="264"/>
            </a:xfrm>
            <a:prstGeom prst="straightConnector1">
              <a:avLst/>
            </a:prstGeom>
            <a:noFill/>
            <a:ln w="9525">
              <a:solidFill>
                <a:schemeClr val="tx1"/>
              </a:solidFill>
              <a:round/>
              <a:headEnd/>
              <a:tailEnd/>
            </a:ln>
          </p:spPr>
        </p:cxnSp>
        <p:cxnSp>
          <p:nvCxnSpPr>
            <p:cNvPr id="108582" name="AutoShape 28"/>
            <p:cNvCxnSpPr>
              <a:cxnSpLocks noChangeShapeType="1"/>
              <a:stCxn id="108561" idx="4"/>
              <a:endCxn id="108566" idx="0"/>
            </p:cNvCxnSpPr>
            <p:nvPr/>
          </p:nvCxnSpPr>
          <p:spPr bwMode="auto">
            <a:xfrm>
              <a:off x="3192" y="2400"/>
              <a:ext cx="480" cy="264"/>
            </a:xfrm>
            <a:prstGeom prst="straightConnector1">
              <a:avLst/>
            </a:prstGeom>
            <a:noFill/>
            <a:ln w="9525">
              <a:solidFill>
                <a:schemeClr val="tx1"/>
              </a:solidFill>
              <a:round/>
              <a:headEnd/>
              <a:tailEnd/>
            </a:ln>
          </p:spPr>
        </p:cxnSp>
        <p:cxnSp>
          <p:nvCxnSpPr>
            <p:cNvPr id="108583" name="AutoShape 29"/>
            <p:cNvCxnSpPr>
              <a:cxnSpLocks noChangeShapeType="1"/>
              <a:stCxn id="108562" idx="4"/>
              <a:endCxn id="108567" idx="0"/>
            </p:cNvCxnSpPr>
            <p:nvPr/>
          </p:nvCxnSpPr>
          <p:spPr bwMode="auto">
            <a:xfrm>
              <a:off x="4392" y="2400"/>
              <a:ext cx="288" cy="264"/>
            </a:xfrm>
            <a:prstGeom prst="straightConnector1">
              <a:avLst/>
            </a:prstGeom>
            <a:noFill/>
            <a:ln w="9525">
              <a:solidFill>
                <a:schemeClr val="tx1"/>
              </a:solidFill>
              <a:round/>
              <a:headEnd/>
              <a:tailEnd/>
            </a:ln>
          </p:spPr>
        </p:cxnSp>
        <p:cxnSp>
          <p:nvCxnSpPr>
            <p:cNvPr id="108584" name="AutoShape 30"/>
            <p:cNvCxnSpPr>
              <a:cxnSpLocks noChangeShapeType="1"/>
              <a:stCxn id="108563" idx="4"/>
              <a:endCxn id="108568" idx="0"/>
            </p:cNvCxnSpPr>
            <p:nvPr/>
          </p:nvCxnSpPr>
          <p:spPr bwMode="auto">
            <a:xfrm flipH="1">
              <a:off x="1032" y="2904"/>
              <a:ext cx="288" cy="408"/>
            </a:xfrm>
            <a:prstGeom prst="straightConnector1">
              <a:avLst/>
            </a:prstGeom>
            <a:noFill/>
            <a:ln w="9525">
              <a:solidFill>
                <a:schemeClr val="tx1"/>
              </a:solidFill>
              <a:round/>
              <a:headEnd/>
              <a:tailEnd/>
            </a:ln>
          </p:spPr>
        </p:cxnSp>
        <p:cxnSp>
          <p:nvCxnSpPr>
            <p:cNvPr id="108585" name="AutoShape 31"/>
            <p:cNvCxnSpPr>
              <a:cxnSpLocks noChangeShapeType="1"/>
              <a:stCxn id="108563" idx="4"/>
              <a:endCxn id="108569" idx="0"/>
            </p:cNvCxnSpPr>
            <p:nvPr/>
          </p:nvCxnSpPr>
          <p:spPr bwMode="auto">
            <a:xfrm>
              <a:off x="1320" y="2904"/>
              <a:ext cx="192" cy="408"/>
            </a:xfrm>
            <a:prstGeom prst="straightConnector1">
              <a:avLst/>
            </a:prstGeom>
            <a:noFill/>
            <a:ln w="9525">
              <a:solidFill>
                <a:schemeClr val="tx1"/>
              </a:solidFill>
              <a:round/>
              <a:headEnd/>
              <a:tailEnd/>
            </a:ln>
          </p:spPr>
        </p:cxnSp>
        <p:cxnSp>
          <p:nvCxnSpPr>
            <p:cNvPr id="108586" name="AutoShape 32"/>
            <p:cNvCxnSpPr>
              <a:cxnSpLocks noChangeShapeType="1"/>
              <a:stCxn id="108564" idx="4"/>
              <a:endCxn id="108570" idx="0"/>
            </p:cNvCxnSpPr>
            <p:nvPr/>
          </p:nvCxnSpPr>
          <p:spPr bwMode="auto">
            <a:xfrm>
              <a:off x="2040" y="2904"/>
              <a:ext cx="96" cy="408"/>
            </a:xfrm>
            <a:prstGeom prst="straightConnector1">
              <a:avLst/>
            </a:prstGeom>
            <a:noFill/>
            <a:ln w="9525">
              <a:solidFill>
                <a:schemeClr val="tx1"/>
              </a:solidFill>
              <a:round/>
              <a:headEnd/>
              <a:tailEnd/>
            </a:ln>
          </p:spPr>
        </p:cxnSp>
        <p:cxnSp>
          <p:nvCxnSpPr>
            <p:cNvPr id="108587" name="AutoShape 33"/>
            <p:cNvCxnSpPr>
              <a:cxnSpLocks noChangeShapeType="1"/>
              <a:stCxn id="108565" idx="4"/>
              <a:endCxn id="108572" idx="0"/>
            </p:cNvCxnSpPr>
            <p:nvPr/>
          </p:nvCxnSpPr>
          <p:spPr bwMode="auto">
            <a:xfrm flipH="1">
              <a:off x="2664" y="2904"/>
              <a:ext cx="192" cy="408"/>
            </a:xfrm>
            <a:prstGeom prst="straightConnector1">
              <a:avLst/>
            </a:prstGeom>
            <a:noFill/>
            <a:ln w="9525">
              <a:solidFill>
                <a:schemeClr val="tx1"/>
              </a:solidFill>
              <a:round/>
              <a:headEnd/>
              <a:tailEnd/>
            </a:ln>
          </p:spPr>
        </p:cxnSp>
        <p:cxnSp>
          <p:nvCxnSpPr>
            <p:cNvPr id="108588" name="AutoShape 34"/>
            <p:cNvCxnSpPr>
              <a:cxnSpLocks noChangeShapeType="1"/>
              <a:stCxn id="108566" idx="4"/>
              <a:endCxn id="108573" idx="0"/>
            </p:cNvCxnSpPr>
            <p:nvPr/>
          </p:nvCxnSpPr>
          <p:spPr bwMode="auto">
            <a:xfrm flipH="1">
              <a:off x="3336" y="2904"/>
              <a:ext cx="336" cy="408"/>
            </a:xfrm>
            <a:prstGeom prst="straightConnector1">
              <a:avLst/>
            </a:prstGeom>
            <a:noFill/>
            <a:ln w="9525">
              <a:solidFill>
                <a:schemeClr val="tx1"/>
              </a:solidFill>
              <a:round/>
              <a:headEnd/>
              <a:tailEnd/>
            </a:ln>
          </p:spPr>
        </p:cxnSp>
        <p:cxnSp>
          <p:nvCxnSpPr>
            <p:cNvPr id="108589" name="AutoShape 35"/>
            <p:cNvCxnSpPr>
              <a:cxnSpLocks noChangeShapeType="1"/>
              <a:stCxn id="108566" idx="4"/>
              <a:endCxn id="108574" idx="0"/>
            </p:cNvCxnSpPr>
            <p:nvPr/>
          </p:nvCxnSpPr>
          <p:spPr bwMode="auto">
            <a:xfrm>
              <a:off x="3672" y="2904"/>
              <a:ext cx="96" cy="408"/>
            </a:xfrm>
            <a:prstGeom prst="straightConnector1">
              <a:avLst/>
            </a:prstGeom>
            <a:noFill/>
            <a:ln w="9525">
              <a:solidFill>
                <a:schemeClr val="tx1"/>
              </a:solidFill>
              <a:round/>
              <a:headEnd/>
              <a:tailEnd/>
            </a:ln>
          </p:spPr>
        </p:cxnSp>
        <p:cxnSp>
          <p:nvCxnSpPr>
            <p:cNvPr id="108590" name="AutoShape 36"/>
            <p:cNvCxnSpPr>
              <a:cxnSpLocks noChangeShapeType="1"/>
              <a:stCxn id="108566" idx="4"/>
              <a:endCxn id="108575" idx="0"/>
            </p:cNvCxnSpPr>
            <p:nvPr/>
          </p:nvCxnSpPr>
          <p:spPr bwMode="auto">
            <a:xfrm>
              <a:off x="3672" y="2904"/>
              <a:ext cx="432" cy="408"/>
            </a:xfrm>
            <a:prstGeom prst="straightConnector1">
              <a:avLst/>
            </a:prstGeom>
            <a:noFill/>
            <a:ln w="9525">
              <a:solidFill>
                <a:schemeClr val="tx1"/>
              </a:solidFill>
              <a:round/>
              <a:headEnd/>
              <a:tailEnd/>
            </a:ln>
          </p:spPr>
        </p:cxnSp>
        <p:cxnSp>
          <p:nvCxnSpPr>
            <p:cNvPr id="108591" name="AutoShape 37"/>
            <p:cNvCxnSpPr>
              <a:cxnSpLocks noChangeShapeType="1"/>
              <a:stCxn id="108565" idx="4"/>
              <a:endCxn id="108571" idx="0"/>
            </p:cNvCxnSpPr>
            <p:nvPr/>
          </p:nvCxnSpPr>
          <p:spPr bwMode="auto">
            <a:xfrm>
              <a:off x="2856" y="2904"/>
              <a:ext cx="144" cy="408"/>
            </a:xfrm>
            <a:prstGeom prst="straightConnector1">
              <a:avLst/>
            </a:prstGeom>
            <a:noFill/>
            <a:ln w="9525">
              <a:solidFill>
                <a:schemeClr val="tx1"/>
              </a:solidFill>
              <a:round/>
              <a:headEnd/>
              <a:tailEnd/>
            </a:ln>
          </p:spPr>
        </p:cxnSp>
        <p:sp>
          <p:nvSpPr>
            <p:cNvPr id="108592" name="Rectangle 38"/>
            <p:cNvSpPr>
              <a:spLocks noChangeArrowheads="1"/>
            </p:cNvSpPr>
            <p:nvPr/>
          </p:nvSpPr>
          <p:spPr bwMode="auto">
            <a:xfrm>
              <a:off x="2016" y="3312"/>
              <a:ext cx="240" cy="240"/>
            </a:xfrm>
            <a:prstGeom prst="rect">
              <a:avLst/>
            </a:prstGeom>
            <a:noFill/>
            <a:ln w="22225">
              <a:solidFill>
                <a:schemeClr val="tx1"/>
              </a:solidFill>
              <a:miter lim="800000"/>
              <a:headEnd/>
              <a:tailEnd/>
            </a:ln>
          </p:spPr>
          <p:txBody>
            <a:bodyPr wrap="none" anchor="ctr"/>
            <a:lstStyle/>
            <a:p>
              <a:pPr eaLnBrk="0" hangingPunct="0"/>
              <a:endParaRPr lang="fa-IR">
                <a:cs typeface="Times New Roman" pitchFamily="18" charset="0"/>
              </a:endParaRPr>
            </a:p>
          </p:txBody>
        </p:sp>
        <p:sp>
          <p:nvSpPr>
            <p:cNvPr id="108593" name="Rectangle 39"/>
            <p:cNvSpPr>
              <a:spLocks noChangeArrowheads="1"/>
            </p:cNvSpPr>
            <p:nvPr/>
          </p:nvSpPr>
          <p:spPr bwMode="auto">
            <a:xfrm>
              <a:off x="4560" y="2666"/>
              <a:ext cx="240" cy="240"/>
            </a:xfrm>
            <a:prstGeom prst="rect">
              <a:avLst/>
            </a:prstGeom>
            <a:noFill/>
            <a:ln w="22225">
              <a:solidFill>
                <a:schemeClr val="tx1"/>
              </a:solidFill>
              <a:miter lim="800000"/>
              <a:headEnd/>
              <a:tailEnd/>
            </a:ln>
          </p:spPr>
          <p:txBody>
            <a:bodyPr wrap="none" anchor="ctr"/>
            <a:lstStyle/>
            <a:p>
              <a:pPr eaLnBrk="0" hangingPunct="0"/>
              <a:endParaRPr lang="fa-IR">
                <a:cs typeface="Times New Roman" pitchFamily="18" charset="0"/>
              </a:endParaRPr>
            </a:p>
          </p:txBody>
        </p:sp>
      </p:grpSp>
      <p:sp>
        <p:nvSpPr>
          <p:cNvPr id="172072" name="Rectangle 40"/>
          <p:cNvSpPr>
            <a:spLocks noChangeArrowheads="1"/>
          </p:cNvSpPr>
          <p:nvPr/>
        </p:nvSpPr>
        <p:spPr bwMode="auto">
          <a:xfrm>
            <a:off x="3568700" y="3263900"/>
            <a:ext cx="6477000" cy="762000"/>
          </a:xfrm>
          <a:prstGeom prst="rect">
            <a:avLst/>
          </a:prstGeom>
          <a:solidFill>
            <a:schemeClr val="bg1"/>
          </a:solidFill>
          <a:ln w="9525">
            <a:noFill/>
            <a:miter lim="800000"/>
            <a:headEnd/>
            <a:tailEnd/>
          </a:ln>
        </p:spPr>
        <p:txBody>
          <a:bodyPr wrap="none" anchor="ctr"/>
          <a:lstStyle/>
          <a:p>
            <a:pPr eaLnBrk="0" hangingPunct="0"/>
            <a:endParaRPr lang="fa-IR">
              <a:cs typeface="Times New Roman" pitchFamily="18" charset="0"/>
            </a:endParaRPr>
          </a:p>
        </p:txBody>
      </p:sp>
      <p:sp>
        <p:nvSpPr>
          <p:cNvPr id="172073" name="Rectangle 41"/>
          <p:cNvSpPr>
            <a:spLocks noChangeArrowheads="1"/>
          </p:cNvSpPr>
          <p:nvPr/>
        </p:nvSpPr>
        <p:spPr bwMode="auto">
          <a:xfrm>
            <a:off x="2959101" y="4025901"/>
            <a:ext cx="2682875" cy="803275"/>
          </a:xfrm>
          <a:prstGeom prst="rect">
            <a:avLst/>
          </a:prstGeom>
          <a:solidFill>
            <a:schemeClr val="bg1">
              <a:alpha val="74901"/>
            </a:schemeClr>
          </a:solidFill>
          <a:ln w="9525">
            <a:noFill/>
            <a:miter lim="800000"/>
            <a:headEnd/>
            <a:tailEnd/>
          </a:ln>
        </p:spPr>
        <p:txBody>
          <a:bodyPr wrap="none" anchor="ctr"/>
          <a:lstStyle/>
          <a:p>
            <a:pPr eaLnBrk="0" hangingPunct="0"/>
            <a:endParaRPr lang="fa-IR">
              <a:cs typeface="Times New Roman" pitchFamily="18" charset="0"/>
            </a:endParaRPr>
          </a:p>
        </p:txBody>
      </p:sp>
      <p:sp>
        <p:nvSpPr>
          <p:cNvPr id="172074" name="Rectangle 42"/>
          <p:cNvSpPr>
            <a:spLocks noChangeArrowheads="1"/>
          </p:cNvSpPr>
          <p:nvPr/>
        </p:nvSpPr>
        <p:spPr bwMode="auto">
          <a:xfrm>
            <a:off x="5702301" y="4025901"/>
            <a:ext cx="2682875" cy="803275"/>
          </a:xfrm>
          <a:prstGeom prst="rect">
            <a:avLst/>
          </a:prstGeom>
          <a:solidFill>
            <a:schemeClr val="bg1">
              <a:alpha val="74901"/>
            </a:schemeClr>
          </a:solidFill>
          <a:ln w="9525">
            <a:noFill/>
            <a:miter lim="800000"/>
            <a:headEnd/>
            <a:tailEnd/>
          </a:ln>
        </p:spPr>
        <p:txBody>
          <a:bodyPr wrap="none" anchor="ctr"/>
          <a:lstStyle/>
          <a:p>
            <a:pPr eaLnBrk="0" hangingPunct="0"/>
            <a:endParaRPr lang="fa-IR">
              <a:cs typeface="Times New Roman" pitchFamily="18" charset="0"/>
            </a:endParaRPr>
          </a:p>
        </p:txBody>
      </p:sp>
      <p:sp>
        <p:nvSpPr>
          <p:cNvPr id="172075" name="Rectangle 43"/>
          <p:cNvSpPr>
            <a:spLocks noChangeArrowheads="1"/>
          </p:cNvSpPr>
          <p:nvPr/>
        </p:nvSpPr>
        <p:spPr bwMode="auto">
          <a:xfrm>
            <a:off x="8521700" y="4025901"/>
            <a:ext cx="1905000" cy="879475"/>
          </a:xfrm>
          <a:prstGeom prst="rect">
            <a:avLst/>
          </a:prstGeom>
          <a:solidFill>
            <a:schemeClr val="bg1">
              <a:alpha val="74901"/>
            </a:schemeClr>
          </a:solidFill>
          <a:ln w="9525">
            <a:noFill/>
            <a:miter lim="800000"/>
            <a:headEnd/>
            <a:tailEnd/>
          </a:ln>
        </p:spPr>
        <p:txBody>
          <a:bodyPr wrap="none" anchor="ctr"/>
          <a:lstStyle/>
          <a:p>
            <a:pPr eaLnBrk="0" hangingPunct="0"/>
            <a:endParaRPr lang="fa-IR">
              <a:cs typeface="Times New Roman" pitchFamily="18" charset="0"/>
            </a:endParaRPr>
          </a:p>
        </p:txBody>
      </p:sp>
      <p:sp>
        <p:nvSpPr>
          <p:cNvPr id="172076" name="Rectangle 44"/>
          <p:cNvSpPr>
            <a:spLocks noChangeArrowheads="1"/>
          </p:cNvSpPr>
          <p:nvPr/>
        </p:nvSpPr>
        <p:spPr bwMode="auto">
          <a:xfrm>
            <a:off x="2044701" y="4822826"/>
            <a:ext cx="2341563" cy="1433513"/>
          </a:xfrm>
          <a:prstGeom prst="rect">
            <a:avLst/>
          </a:prstGeom>
          <a:solidFill>
            <a:schemeClr val="bg1">
              <a:alpha val="74901"/>
            </a:schemeClr>
          </a:solidFill>
          <a:ln w="9525">
            <a:noFill/>
            <a:miter lim="800000"/>
            <a:headEnd/>
            <a:tailEnd/>
          </a:ln>
        </p:spPr>
        <p:txBody>
          <a:bodyPr wrap="none" anchor="ctr"/>
          <a:lstStyle/>
          <a:p>
            <a:pPr eaLnBrk="0" hangingPunct="0"/>
            <a:endParaRPr lang="fa-IR">
              <a:cs typeface="Times New Roman" pitchFamily="18" charset="0"/>
            </a:endParaRPr>
          </a:p>
        </p:txBody>
      </p:sp>
      <p:sp>
        <p:nvSpPr>
          <p:cNvPr id="172077" name="Rectangle 45"/>
          <p:cNvSpPr>
            <a:spLocks noChangeArrowheads="1"/>
          </p:cNvSpPr>
          <p:nvPr/>
        </p:nvSpPr>
        <p:spPr bwMode="auto">
          <a:xfrm>
            <a:off x="4711701" y="4829175"/>
            <a:ext cx="930275" cy="1309688"/>
          </a:xfrm>
          <a:prstGeom prst="rect">
            <a:avLst/>
          </a:prstGeom>
          <a:solidFill>
            <a:schemeClr val="bg1">
              <a:alpha val="74901"/>
            </a:schemeClr>
          </a:solidFill>
          <a:ln w="9525">
            <a:noFill/>
            <a:miter lim="800000"/>
            <a:headEnd/>
            <a:tailEnd/>
          </a:ln>
        </p:spPr>
        <p:txBody>
          <a:bodyPr wrap="none" anchor="ctr"/>
          <a:lstStyle/>
          <a:p>
            <a:pPr eaLnBrk="0" hangingPunct="0"/>
            <a:endParaRPr lang="fa-IR">
              <a:cs typeface="Times New Roman" pitchFamily="18" charset="0"/>
            </a:endParaRPr>
          </a:p>
        </p:txBody>
      </p:sp>
      <p:sp>
        <p:nvSpPr>
          <p:cNvPr id="172078" name="Rectangle 46"/>
          <p:cNvSpPr>
            <a:spLocks noChangeArrowheads="1"/>
          </p:cNvSpPr>
          <p:nvPr/>
        </p:nvSpPr>
        <p:spPr bwMode="auto">
          <a:xfrm>
            <a:off x="5749925" y="4833939"/>
            <a:ext cx="965200" cy="1304925"/>
          </a:xfrm>
          <a:prstGeom prst="rect">
            <a:avLst/>
          </a:prstGeom>
          <a:solidFill>
            <a:schemeClr val="bg1">
              <a:alpha val="74901"/>
            </a:schemeClr>
          </a:solidFill>
          <a:ln w="9525">
            <a:noFill/>
            <a:miter lim="800000"/>
            <a:headEnd/>
            <a:tailEnd/>
          </a:ln>
        </p:spPr>
        <p:txBody>
          <a:bodyPr wrap="none" anchor="ctr"/>
          <a:lstStyle/>
          <a:p>
            <a:pPr eaLnBrk="0" hangingPunct="0"/>
            <a:endParaRPr lang="fa-IR">
              <a:cs typeface="Times New Roman" pitchFamily="18" charset="0"/>
            </a:endParaRPr>
          </a:p>
        </p:txBody>
      </p:sp>
      <p:sp>
        <p:nvSpPr>
          <p:cNvPr id="172079" name="Rectangle 47"/>
          <p:cNvSpPr>
            <a:spLocks noChangeArrowheads="1"/>
          </p:cNvSpPr>
          <p:nvPr/>
        </p:nvSpPr>
        <p:spPr bwMode="auto">
          <a:xfrm>
            <a:off x="6769101" y="4829176"/>
            <a:ext cx="1717675" cy="1406525"/>
          </a:xfrm>
          <a:prstGeom prst="rect">
            <a:avLst/>
          </a:prstGeom>
          <a:solidFill>
            <a:schemeClr val="bg1">
              <a:alpha val="74901"/>
            </a:schemeClr>
          </a:solidFill>
          <a:ln w="9525">
            <a:noFill/>
            <a:miter lim="800000"/>
            <a:headEnd/>
            <a:tailEnd/>
          </a:ln>
        </p:spPr>
        <p:txBody>
          <a:bodyPr wrap="none" anchor="ctr"/>
          <a:lstStyle/>
          <a:p>
            <a:pPr eaLnBrk="0" hangingPunct="0"/>
            <a:endParaRPr lang="fa-IR">
              <a:cs typeface="Times New Roman" pitchFamily="18" charset="0"/>
            </a:endParaRPr>
          </a:p>
        </p:txBody>
      </p:sp>
      <p:sp>
        <p:nvSpPr>
          <p:cNvPr id="108558" name="Line 48"/>
          <p:cNvSpPr>
            <a:spLocks noChangeShapeType="1"/>
          </p:cNvSpPr>
          <p:nvPr/>
        </p:nvSpPr>
        <p:spPr bwMode="auto">
          <a:xfrm>
            <a:off x="2425700" y="4178300"/>
            <a:ext cx="7848600" cy="0"/>
          </a:xfrm>
          <a:prstGeom prst="line">
            <a:avLst/>
          </a:prstGeom>
          <a:noFill/>
          <a:ln w="28575">
            <a:solidFill>
              <a:srgbClr val="FF0000"/>
            </a:solidFill>
            <a:prstDash val="dash"/>
            <a:round/>
            <a:headEnd/>
            <a:tailEnd/>
          </a:ln>
        </p:spPr>
        <p:txBody>
          <a:bodyPr/>
          <a:lstStyle/>
          <a:p>
            <a:endParaRPr lang="fa-I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2072"/>
                                        </p:tgtEl>
                                        <p:attrNameLst>
                                          <p:attrName>style.visibility</p:attrName>
                                        </p:attrNameLst>
                                      </p:cBhvr>
                                      <p:to>
                                        <p:strVal val="visible"/>
                                      </p:to>
                                    </p:set>
                                    <p:animEffect transition="in" filter="fade">
                                      <p:cBhvr>
                                        <p:cTn id="7" dur="500"/>
                                        <p:tgtEl>
                                          <p:spTgt spid="17207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2073"/>
                                        </p:tgtEl>
                                        <p:attrNameLst>
                                          <p:attrName>style.visibility</p:attrName>
                                        </p:attrNameLst>
                                      </p:cBhvr>
                                      <p:to>
                                        <p:strVal val="visible"/>
                                      </p:to>
                                    </p:set>
                                    <p:animEffect transition="in" filter="fade">
                                      <p:cBhvr>
                                        <p:cTn id="10" dur="500"/>
                                        <p:tgtEl>
                                          <p:spTgt spid="17207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2074"/>
                                        </p:tgtEl>
                                        <p:attrNameLst>
                                          <p:attrName>style.visibility</p:attrName>
                                        </p:attrNameLst>
                                      </p:cBhvr>
                                      <p:to>
                                        <p:strVal val="visible"/>
                                      </p:to>
                                    </p:set>
                                    <p:animEffect transition="in" filter="fade">
                                      <p:cBhvr>
                                        <p:cTn id="13" dur="500"/>
                                        <p:tgtEl>
                                          <p:spTgt spid="17207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72075"/>
                                        </p:tgtEl>
                                        <p:attrNameLst>
                                          <p:attrName>style.visibility</p:attrName>
                                        </p:attrNameLst>
                                      </p:cBhvr>
                                      <p:to>
                                        <p:strVal val="visible"/>
                                      </p:to>
                                    </p:set>
                                    <p:animEffect transition="in" filter="fade">
                                      <p:cBhvr>
                                        <p:cTn id="16" dur="500"/>
                                        <p:tgtEl>
                                          <p:spTgt spid="17207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72078"/>
                                        </p:tgtEl>
                                        <p:attrNameLst>
                                          <p:attrName>style.visibility</p:attrName>
                                        </p:attrNameLst>
                                      </p:cBhvr>
                                      <p:to>
                                        <p:strVal val="visible"/>
                                      </p:to>
                                    </p:set>
                                    <p:animEffect transition="in" filter="fade">
                                      <p:cBhvr>
                                        <p:cTn id="19" dur="500"/>
                                        <p:tgtEl>
                                          <p:spTgt spid="17207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72077"/>
                                        </p:tgtEl>
                                        <p:attrNameLst>
                                          <p:attrName>style.visibility</p:attrName>
                                        </p:attrNameLst>
                                      </p:cBhvr>
                                      <p:to>
                                        <p:strVal val="visible"/>
                                      </p:to>
                                    </p:set>
                                    <p:animEffect transition="in" filter="fade">
                                      <p:cBhvr>
                                        <p:cTn id="22" dur="500"/>
                                        <p:tgtEl>
                                          <p:spTgt spid="17207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72076"/>
                                        </p:tgtEl>
                                        <p:attrNameLst>
                                          <p:attrName>style.visibility</p:attrName>
                                        </p:attrNameLst>
                                      </p:cBhvr>
                                      <p:to>
                                        <p:strVal val="visible"/>
                                      </p:to>
                                    </p:set>
                                    <p:animEffect transition="in" filter="fade">
                                      <p:cBhvr>
                                        <p:cTn id="25" dur="500"/>
                                        <p:tgtEl>
                                          <p:spTgt spid="17207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72079"/>
                                        </p:tgtEl>
                                        <p:attrNameLst>
                                          <p:attrName>style.visibility</p:attrName>
                                        </p:attrNameLst>
                                      </p:cBhvr>
                                      <p:to>
                                        <p:strVal val="visible"/>
                                      </p:to>
                                    </p:set>
                                    <p:animEffect transition="in" filter="fade">
                                      <p:cBhvr>
                                        <p:cTn id="28" dur="500"/>
                                        <p:tgtEl>
                                          <p:spTgt spid="172079"/>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grpId="1" nodeType="clickEffect">
                                  <p:stCondLst>
                                    <p:cond delay="0"/>
                                  </p:stCondLst>
                                  <p:childTnLst>
                                    <p:animEffect transition="out" filter="fade">
                                      <p:cBhvr>
                                        <p:cTn id="32" dur="1000"/>
                                        <p:tgtEl>
                                          <p:spTgt spid="172072"/>
                                        </p:tgtEl>
                                      </p:cBhvr>
                                    </p:animEffect>
                                    <p:set>
                                      <p:cBhvr>
                                        <p:cTn id="33" dur="1" fill="hold">
                                          <p:stCondLst>
                                            <p:cond delay="999"/>
                                          </p:stCondLst>
                                        </p:cTn>
                                        <p:tgtEl>
                                          <p:spTgt spid="17207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072" grpId="0" animBg="1"/>
      <p:bldP spid="172072" grpId="1" animBg="1"/>
      <p:bldP spid="172073" grpId="0" animBg="1"/>
      <p:bldP spid="172074" grpId="0" animBg="1"/>
      <p:bldP spid="172075" grpId="0" animBg="1"/>
      <p:bldP spid="172076" grpId="0" animBg="1"/>
      <p:bldP spid="172077" grpId="0" animBg="1"/>
      <p:bldP spid="172078" grpId="0" animBg="1"/>
      <p:bldP spid="172079"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Slide Number Placeholder 5"/>
          <p:cNvSpPr>
            <a:spLocks noGrp="1"/>
          </p:cNvSpPr>
          <p:nvPr>
            <p:ph type="sldNum" sz="quarter" idx="12"/>
          </p:nvPr>
        </p:nvSpPr>
        <p:spPr>
          <a:xfrm>
            <a:off x="8077200" y="6248400"/>
            <a:ext cx="1905000" cy="457200"/>
          </a:xfrm>
        </p:spPr>
        <p:txBody>
          <a:bodyPr/>
          <a:lstStyle/>
          <a:p>
            <a:pPr>
              <a:defRPr/>
            </a:pPr>
            <a:fld id="{BCB1ED60-ED4F-4B59-A3AC-FFF0E358828D}" type="slidenum">
              <a:rPr lang="fa-IR" sz="1400"/>
              <a:pPr>
                <a:defRPr/>
              </a:pPr>
              <a:t>43</a:t>
            </a:fld>
            <a:endParaRPr lang="en-US" sz="1400"/>
          </a:p>
        </p:txBody>
      </p:sp>
      <p:sp>
        <p:nvSpPr>
          <p:cNvPr id="109571" name="Text Box 2"/>
          <p:cNvSpPr txBox="1">
            <a:spLocks noChangeArrowheads="1"/>
          </p:cNvSpPr>
          <p:nvPr/>
        </p:nvSpPr>
        <p:spPr bwMode="auto">
          <a:xfrm>
            <a:off x="1919289" y="990600"/>
            <a:ext cx="7316787" cy="762000"/>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pPr algn="r" rtl="1"/>
            <a:r>
              <a:rPr lang="fa-IR" sz="4400">
                <a:latin typeface="Times New Roman" pitchFamily="18" charset="0"/>
                <a:cs typeface="Homa" pitchFamily="2" charset="-78"/>
              </a:rPr>
              <a:t>حل مسئله با جستجو</a:t>
            </a:r>
            <a:endParaRPr lang="en-US" sz="2400">
              <a:latin typeface="Times New Roman" pitchFamily="18" charset="0"/>
              <a:cs typeface="Homa" pitchFamily="2" charset="-78"/>
            </a:endParaRPr>
          </a:p>
        </p:txBody>
      </p:sp>
      <p:sp>
        <p:nvSpPr>
          <p:cNvPr id="109572" name="Text Box 3"/>
          <p:cNvSpPr txBox="1">
            <a:spLocks noChangeArrowheads="1"/>
          </p:cNvSpPr>
          <p:nvPr/>
        </p:nvSpPr>
        <p:spPr bwMode="auto">
          <a:xfrm>
            <a:off x="1847851" y="1874838"/>
            <a:ext cx="7993063" cy="762000"/>
          </a:xfrm>
          <a:prstGeom prst="rect">
            <a:avLst/>
          </a:prstGeom>
          <a:noFill/>
          <a:ln w="9525">
            <a:noFill/>
            <a:miter lim="800000"/>
            <a:headEnd/>
            <a:tailEnd/>
          </a:ln>
        </p:spPr>
        <p:txBody>
          <a:bodyPr>
            <a:spAutoFit/>
          </a:bodyPr>
          <a:lstStyle/>
          <a:p>
            <a:pPr algn="ctr" rtl="1" eaLnBrk="0" hangingPunct="0">
              <a:spcBef>
                <a:spcPct val="50000"/>
              </a:spcBef>
            </a:pPr>
            <a:r>
              <a:rPr lang="fa-IR" sz="4400">
                <a:solidFill>
                  <a:schemeClr val="accent2"/>
                </a:solidFill>
                <a:cs typeface="Lotus" pitchFamily="2" charset="-78"/>
              </a:rPr>
              <a:t>جستجوی عميق کننده تکراري</a:t>
            </a:r>
            <a:endParaRPr lang="en-US" sz="4400">
              <a:solidFill>
                <a:schemeClr val="accent2"/>
              </a:solidFill>
              <a:cs typeface="Lotus" pitchFamily="2" charset="-78"/>
            </a:endParaRPr>
          </a:p>
        </p:txBody>
      </p:sp>
      <p:grpSp>
        <p:nvGrpSpPr>
          <p:cNvPr id="2" name="Group 4"/>
          <p:cNvGrpSpPr>
            <a:grpSpLocks/>
          </p:cNvGrpSpPr>
          <p:nvPr/>
        </p:nvGrpSpPr>
        <p:grpSpPr bwMode="auto">
          <a:xfrm>
            <a:off x="3187700" y="2882900"/>
            <a:ext cx="6172200" cy="2971800"/>
            <a:chOff x="912" y="1680"/>
            <a:chExt cx="3888" cy="1872"/>
          </a:xfrm>
        </p:grpSpPr>
        <p:sp>
          <p:nvSpPr>
            <p:cNvPr id="109583" name="Oval 5"/>
            <p:cNvSpPr>
              <a:spLocks noChangeArrowheads="1"/>
            </p:cNvSpPr>
            <p:nvPr/>
          </p:nvSpPr>
          <p:spPr bwMode="auto">
            <a:xfrm>
              <a:off x="2880" y="1680"/>
              <a:ext cx="240" cy="240"/>
            </a:xfrm>
            <a:prstGeom prst="ellipse">
              <a:avLst/>
            </a:prstGeom>
            <a:solidFill>
              <a:schemeClr val="bg1"/>
            </a:solidFill>
            <a:ln w="9525">
              <a:solidFill>
                <a:schemeClr val="tx1"/>
              </a:solidFill>
              <a:round/>
              <a:headEnd/>
              <a:tailEnd/>
            </a:ln>
          </p:spPr>
          <p:txBody>
            <a:bodyPr wrap="none" anchor="ctr"/>
            <a:lstStyle/>
            <a:p>
              <a:pPr algn="ctr"/>
              <a:r>
                <a:rPr lang="en-US"/>
                <a:t>A</a:t>
              </a:r>
            </a:p>
          </p:txBody>
        </p:sp>
        <p:sp>
          <p:nvSpPr>
            <p:cNvPr id="109584" name="Oval 6"/>
            <p:cNvSpPr>
              <a:spLocks noChangeArrowheads="1"/>
            </p:cNvSpPr>
            <p:nvPr/>
          </p:nvSpPr>
          <p:spPr bwMode="auto">
            <a:xfrm>
              <a:off x="1632" y="2160"/>
              <a:ext cx="240" cy="240"/>
            </a:xfrm>
            <a:prstGeom prst="ellipse">
              <a:avLst/>
            </a:prstGeom>
            <a:solidFill>
              <a:schemeClr val="bg1"/>
            </a:solidFill>
            <a:ln w="9525">
              <a:solidFill>
                <a:schemeClr val="tx1"/>
              </a:solidFill>
              <a:round/>
              <a:headEnd/>
              <a:tailEnd/>
            </a:ln>
          </p:spPr>
          <p:txBody>
            <a:bodyPr wrap="none" anchor="ctr"/>
            <a:lstStyle/>
            <a:p>
              <a:pPr algn="ctr"/>
              <a:r>
                <a:rPr lang="en-US"/>
                <a:t>B</a:t>
              </a:r>
            </a:p>
          </p:txBody>
        </p:sp>
        <p:sp>
          <p:nvSpPr>
            <p:cNvPr id="109585" name="Oval 7"/>
            <p:cNvSpPr>
              <a:spLocks noChangeArrowheads="1"/>
            </p:cNvSpPr>
            <p:nvPr/>
          </p:nvSpPr>
          <p:spPr bwMode="auto">
            <a:xfrm>
              <a:off x="3072" y="2160"/>
              <a:ext cx="240" cy="240"/>
            </a:xfrm>
            <a:prstGeom prst="ellipse">
              <a:avLst/>
            </a:prstGeom>
            <a:solidFill>
              <a:schemeClr val="bg1"/>
            </a:solidFill>
            <a:ln w="9525">
              <a:solidFill>
                <a:schemeClr val="tx1"/>
              </a:solidFill>
              <a:round/>
              <a:headEnd/>
              <a:tailEnd/>
            </a:ln>
          </p:spPr>
          <p:txBody>
            <a:bodyPr wrap="none" anchor="ctr"/>
            <a:lstStyle/>
            <a:p>
              <a:pPr algn="ctr"/>
              <a:r>
                <a:rPr lang="en-US"/>
                <a:t>C</a:t>
              </a:r>
            </a:p>
          </p:txBody>
        </p:sp>
        <p:sp>
          <p:nvSpPr>
            <p:cNvPr id="109586" name="Oval 8"/>
            <p:cNvSpPr>
              <a:spLocks noChangeArrowheads="1"/>
            </p:cNvSpPr>
            <p:nvPr/>
          </p:nvSpPr>
          <p:spPr bwMode="auto">
            <a:xfrm>
              <a:off x="4272" y="2160"/>
              <a:ext cx="240" cy="240"/>
            </a:xfrm>
            <a:prstGeom prst="ellipse">
              <a:avLst/>
            </a:prstGeom>
            <a:solidFill>
              <a:schemeClr val="bg1"/>
            </a:solidFill>
            <a:ln w="9525">
              <a:solidFill>
                <a:schemeClr val="tx1"/>
              </a:solidFill>
              <a:round/>
              <a:headEnd/>
              <a:tailEnd/>
            </a:ln>
          </p:spPr>
          <p:txBody>
            <a:bodyPr wrap="none" anchor="ctr"/>
            <a:lstStyle/>
            <a:p>
              <a:pPr algn="ctr"/>
              <a:r>
                <a:rPr lang="en-US"/>
                <a:t>D</a:t>
              </a:r>
            </a:p>
          </p:txBody>
        </p:sp>
        <p:sp>
          <p:nvSpPr>
            <p:cNvPr id="109587" name="Oval 9"/>
            <p:cNvSpPr>
              <a:spLocks noChangeArrowheads="1"/>
            </p:cNvSpPr>
            <p:nvPr/>
          </p:nvSpPr>
          <p:spPr bwMode="auto">
            <a:xfrm>
              <a:off x="1200" y="2664"/>
              <a:ext cx="240" cy="240"/>
            </a:xfrm>
            <a:prstGeom prst="ellipse">
              <a:avLst/>
            </a:prstGeom>
            <a:solidFill>
              <a:schemeClr val="bg1"/>
            </a:solidFill>
            <a:ln w="9525">
              <a:solidFill>
                <a:schemeClr val="tx1"/>
              </a:solidFill>
              <a:round/>
              <a:headEnd/>
              <a:tailEnd/>
            </a:ln>
          </p:spPr>
          <p:txBody>
            <a:bodyPr wrap="none" anchor="ctr"/>
            <a:lstStyle/>
            <a:p>
              <a:pPr algn="ctr"/>
              <a:r>
                <a:rPr lang="en-US"/>
                <a:t>E</a:t>
              </a:r>
            </a:p>
          </p:txBody>
        </p:sp>
        <p:sp>
          <p:nvSpPr>
            <p:cNvPr id="109588" name="Oval 10"/>
            <p:cNvSpPr>
              <a:spLocks noChangeArrowheads="1"/>
            </p:cNvSpPr>
            <p:nvPr/>
          </p:nvSpPr>
          <p:spPr bwMode="auto">
            <a:xfrm>
              <a:off x="1920" y="2664"/>
              <a:ext cx="240" cy="240"/>
            </a:xfrm>
            <a:prstGeom prst="ellipse">
              <a:avLst/>
            </a:prstGeom>
            <a:solidFill>
              <a:schemeClr val="bg1"/>
            </a:solidFill>
            <a:ln w="9525">
              <a:solidFill>
                <a:schemeClr val="tx1"/>
              </a:solidFill>
              <a:round/>
              <a:headEnd/>
              <a:tailEnd/>
            </a:ln>
          </p:spPr>
          <p:txBody>
            <a:bodyPr wrap="none" anchor="ctr"/>
            <a:lstStyle/>
            <a:p>
              <a:pPr algn="ctr"/>
              <a:r>
                <a:rPr lang="en-US"/>
                <a:t>F</a:t>
              </a:r>
            </a:p>
          </p:txBody>
        </p:sp>
        <p:sp>
          <p:nvSpPr>
            <p:cNvPr id="109589" name="Oval 11"/>
            <p:cNvSpPr>
              <a:spLocks noChangeArrowheads="1"/>
            </p:cNvSpPr>
            <p:nvPr/>
          </p:nvSpPr>
          <p:spPr bwMode="auto">
            <a:xfrm>
              <a:off x="2736" y="2664"/>
              <a:ext cx="240" cy="240"/>
            </a:xfrm>
            <a:prstGeom prst="ellipse">
              <a:avLst/>
            </a:prstGeom>
            <a:solidFill>
              <a:schemeClr val="bg1"/>
            </a:solidFill>
            <a:ln w="9525">
              <a:solidFill>
                <a:schemeClr val="tx1"/>
              </a:solidFill>
              <a:round/>
              <a:headEnd/>
              <a:tailEnd/>
            </a:ln>
          </p:spPr>
          <p:txBody>
            <a:bodyPr wrap="none" anchor="ctr"/>
            <a:lstStyle/>
            <a:p>
              <a:pPr algn="ctr"/>
              <a:r>
                <a:rPr lang="en-US"/>
                <a:t>G</a:t>
              </a:r>
            </a:p>
          </p:txBody>
        </p:sp>
        <p:sp>
          <p:nvSpPr>
            <p:cNvPr id="109590" name="Oval 12"/>
            <p:cNvSpPr>
              <a:spLocks noChangeArrowheads="1"/>
            </p:cNvSpPr>
            <p:nvPr/>
          </p:nvSpPr>
          <p:spPr bwMode="auto">
            <a:xfrm>
              <a:off x="3552" y="2664"/>
              <a:ext cx="240" cy="240"/>
            </a:xfrm>
            <a:prstGeom prst="ellipse">
              <a:avLst/>
            </a:prstGeom>
            <a:solidFill>
              <a:schemeClr val="bg1"/>
            </a:solidFill>
            <a:ln w="9525">
              <a:solidFill>
                <a:schemeClr val="tx1"/>
              </a:solidFill>
              <a:round/>
              <a:headEnd/>
              <a:tailEnd/>
            </a:ln>
          </p:spPr>
          <p:txBody>
            <a:bodyPr wrap="none" anchor="ctr"/>
            <a:lstStyle/>
            <a:p>
              <a:pPr algn="ctr"/>
              <a:r>
                <a:rPr lang="en-US"/>
                <a:t>H</a:t>
              </a:r>
            </a:p>
          </p:txBody>
        </p:sp>
        <p:sp>
          <p:nvSpPr>
            <p:cNvPr id="109591" name="Oval 13"/>
            <p:cNvSpPr>
              <a:spLocks noChangeArrowheads="1"/>
            </p:cNvSpPr>
            <p:nvPr/>
          </p:nvSpPr>
          <p:spPr bwMode="auto">
            <a:xfrm>
              <a:off x="4560" y="2664"/>
              <a:ext cx="240" cy="240"/>
            </a:xfrm>
            <a:prstGeom prst="ellipse">
              <a:avLst/>
            </a:prstGeom>
            <a:solidFill>
              <a:schemeClr val="bg1"/>
            </a:solidFill>
            <a:ln w="9525">
              <a:solidFill>
                <a:schemeClr val="tx1"/>
              </a:solidFill>
              <a:round/>
              <a:headEnd/>
              <a:tailEnd/>
            </a:ln>
          </p:spPr>
          <p:txBody>
            <a:bodyPr wrap="none" anchor="ctr"/>
            <a:lstStyle/>
            <a:p>
              <a:pPr algn="ctr"/>
              <a:r>
                <a:rPr lang="en-US"/>
                <a:t>I</a:t>
              </a:r>
            </a:p>
          </p:txBody>
        </p:sp>
        <p:sp>
          <p:nvSpPr>
            <p:cNvPr id="109592" name="Oval 14"/>
            <p:cNvSpPr>
              <a:spLocks noChangeArrowheads="1"/>
            </p:cNvSpPr>
            <p:nvPr/>
          </p:nvSpPr>
          <p:spPr bwMode="auto">
            <a:xfrm>
              <a:off x="912" y="3312"/>
              <a:ext cx="240" cy="240"/>
            </a:xfrm>
            <a:prstGeom prst="ellipse">
              <a:avLst/>
            </a:prstGeom>
            <a:solidFill>
              <a:schemeClr val="bg1"/>
            </a:solidFill>
            <a:ln w="9525">
              <a:solidFill>
                <a:schemeClr val="tx1"/>
              </a:solidFill>
              <a:round/>
              <a:headEnd/>
              <a:tailEnd/>
            </a:ln>
          </p:spPr>
          <p:txBody>
            <a:bodyPr wrap="none" anchor="ctr"/>
            <a:lstStyle/>
            <a:p>
              <a:pPr algn="ctr"/>
              <a:r>
                <a:rPr lang="en-US"/>
                <a:t>J</a:t>
              </a:r>
            </a:p>
          </p:txBody>
        </p:sp>
        <p:sp>
          <p:nvSpPr>
            <p:cNvPr id="109593" name="Oval 15"/>
            <p:cNvSpPr>
              <a:spLocks noChangeArrowheads="1"/>
            </p:cNvSpPr>
            <p:nvPr/>
          </p:nvSpPr>
          <p:spPr bwMode="auto">
            <a:xfrm>
              <a:off x="1392" y="3312"/>
              <a:ext cx="240" cy="240"/>
            </a:xfrm>
            <a:prstGeom prst="ellipse">
              <a:avLst/>
            </a:prstGeom>
            <a:solidFill>
              <a:schemeClr val="bg1"/>
            </a:solidFill>
            <a:ln w="9525">
              <a:solidFill>
                <a:schemeClr val="tx1"/>
              </a:solidFill>
              <a:round/>
              <a:headEnd/>
              <a:tailEnd/>
            </a:ln>
          </p:spPr>
          <p:txBody>
            <a:bodyPr wrap="none" anchor="ctr"/>
            <a:lstStyle/>
            <a:p>
              <a:pPr algn="ctr"/>
              <a:r>
                <a:rPr lang="en-US"/>
                <a:t>K</a:t>
              </a:r>
            </a:p>
          </p:txBody>
        </p:sp>
        <p:sp>
          <p:nvSpPr>
            <p:cNvPr id="109594" name="Oval 16"/>
            <p:cNvSpPr>
              <a:spLocks noChangeArrowheads="1"/>
            </p:cNvSpPr>
            <p:nvPr/>
          </p:nvSpPr>
          <p:spPr bwMode="auto">
            <a:xfrm>
              <a:off x="2016" y="3312"/>
              <a:ext cx="240" cy="240"/>
            </a:xfrm>
            <a:prstGeom prst="ellipse">
              <a:avLst/>
            </a:prstGeom>
            <a:solidFill>
              <a:schemeClr val="bg1"/>
            </a:solidFill>
            <a:ln w="9525">
              <a:solidFill>
                <a:schemeClr val="tx1"/>
              </a:solidFill>
              <a:round/>
              <a:headEnd/>
              <a:tailEnd/>
            </a:ln>
          </p:spPr>
          <p:txBody>
            <a:bodyPr wrap="none" anchor="ctr"/>
            <a:lstStyle/>
            <a:p>
              <a:pPr algn="ctr"/>
              <a:r>
                <a:rPr lang="en-US"/>
                <a:t>L</a:t>
              </a:r>
            </a:p>
          </p:txBody>
        </p:sp>
        <p:sp>
          <p:nvSpPr>
            <p:cNvPr id="109595" name="Oval 17"/>
            <p:cNvSpPr>
              <a:spLocks noChangeArrowheads="1"/>
            </p:cNvSpPr>
            <p:nvPr/>
          </p:nvSpPr>
          <p:spPr bwMode="auto">
            <a:xfrm>
              <a:off x="2880" y="3312"/>
              <a:ext cx="240" cy="240"/>
            </a:xfrm>
            <a:prstGeom prst="ellipse">
              <a:avLst/>
            </a:prstGeom>
            <a:solidFill>
              <a:schemeClr val="bg1"/>
            </a:solidFill>
            <a:ln w="9525">
              <a:solidFill>
                <a:schemeClr val="tx1"/>
              </a:solidFill>
              <a:round/>
              <a:headEnd/>
              <a:tailEnd/>
            </a:ln>
          </p:spPr>
          <p:txBody>
            <a:bodyPr wrap="none" anchor="ctr"/>
            <a:lstStyle/>
            <a:p>
              <a:pPr algn="ctr"/>
              <a:r>
                <a:rPr lang="en-US"/>
                <a:t>N</a:t>
              </a:r>
            </a:p>
          </p:txBody>
        </p:sp>
        <p:sp>
          <p:nvSpPr>
            <p:cNvPr id="109596" name="Oval 18"/>
            <p:cNvSpPr>
              <a:spLocks noChangeArrowheads="1"/>
            </p:cNvSpPr>
            <p:nvPr/>
          </p:nvSpPr>
          <p:spPr bwMode="auto">
            <a:xfrm>
              <a:off x="2544" y="3312"/>
              <a:ext cx="240" cy="240"/>
            </a:xfrm>
            <a:prstGeom prst="ellipse">
              <a:avLst/>
            </a:prstGeom>
            <a:solidFill>
              <a:schemeClr val="bg1"/>
            </a:solidFill>
            <a:ln w="9525">
              <a:solidFill>
                <a:schemeClr val="tx1"/>
              </a:solidFill>
              <a:round/>
              <a:headEnd/>
              <a:tailEnd/>
            </a:ln>
          </p:spPr>
          <p:txBody>
            <a:bodyPr wrap="none" anchor="ctr"/>
            <a:lstStyle/>
            <a:p>
              <a:pPr algn="ctr"/>
              <a:r>
                <a:rPr lang="en-US"/>
                <a:t>M</a:t>
              </a:r>
            </a:p>
          </p:txBody>
        </p:sp>
        <p:sp>
          <p:nvSpPr>
            <p:cNvPr id="109597" name="Oval 19"/>
            <p:cNvSpPr>
              <a:spLocks noChangeArrowheads="1"/>
            </p:cNvSpPr>
            <p:nvPr/>
          </p:nvSpPr>
          <p:spPr bwMode="auto">
            <a:xfrm>
              <a:off x="3216" y="3312"/>
              <a:ext cx="240" cy="240"/>
            </a:xfrm>
            <a:prstGeom prst="ellipse">
              <a:avLst/>
            </a:prstGeom>
            <a:solidFill>
              <a:schemeClr val="bg1"/>
            </a:solidFill>
            <a:ln w="9525">
              <a:solidFill>
                <a:schemeClr val="tx1"/>
              </a:solidFill>
              <a:round/>
              <a:headEnd/>
              <a:tailEnd/>
            </a:ln>
          </p:spPr>
          <p:txBody>
            <a:bodyPr wrap="none" anchor="ctr"/>
            <a:lstStyle/>
            <a:p>
              <a:pPr algn="ctr"/>
              <a:r>
                <a:rPr lang="en-US"/>
                <a:t>O</a:t>
              </a:r>
            </a:p>
          </p:txBody>
        </p:sp>
        <p:sp>
          <p:nvSpPr>
            <p:cNvPr id="109598" name="Oval 20"/>
            <p:cNvSpPr>
              <a:spLocks noChangeArrowheads="1"/>
            </p:cNvSpPr>
            <p:nvPr/>
          </p:nvSpPr>
          <p:spPr bwMode="auto">
            <a:xfrm>
              <a:off x="3648" y="3312"/>
              <a:ext cx="240" cy="240"/>
            </a:xfrm>
            <a:prstGeom prst="ellipse">
              <a:avLst/>
            </a:prstGeom>
            <a:solidFill>
              <a:schemeClr val="bg1"/>
            </a:solidFill>
            <a:ln w="9525">
              <a:solidFill>
                <a:schemeClr val="tx1"/>
              </a:solidFill>
              <a:round/>
              <a:headEnd/>
              <a:tailEnd/>
            </a:ln>
          </p:spPr>
          <p:txBody>
            <a:bodyPr wrap="none" anchor="ctr"/>
            <a:lstStyle/>
            <a:p>
              <a:pPr algn="ctr"/>
              <a:r>
                <a:rPr lang="en-US"/>
                <a:t>P</a:t>
              </a:r>
            </a:p>
          </p:txBody>
        </p:sp>
        <p:sp>
          <p:nvSpPr>
            <p:cNvPr id="109599" name="Oval 21"/>
            <p:cNvSpPr>
              <a:spLocks noChangeArrowheads="1"/>
            </p:cNvSpPr>
            <p:nvPr/>
          </p:nvSpPr>
          <p:spPr bwMode="auto">
            <a:xfrm>
              <a:off x="3984" y="3312"/>
              <a:ext cx="240" cy="240"/>
            </a:xfrm>
            <a:prstGeom prst="ellipse">
              <a:avLst/>
            </a:prstGeom>
            <a:solidFill>
              <a:schemeClr val="bg1"/>
            </a:solidFill>
            <a:ln w="9525">
              <a:solidFill>
                <a:schemeClr val="tx1"/>
              </a:solidFill>
              <a:round/>
              <a:headEnd/>
              <a:tailEnd/>
            </a:ln>
          </p:spPr>
          <p:txBody>
            <a:bodyPr wrap="none" anchor="ctr"/>
            <a:lstStyle/>
            <a:p>
              <a:pPr algn="ctr"/>
              <a:r>
                <a:rPr lang="en-US"/>
                <a:t>Q</a:t>
              </a:r>
            </a:p>
          </p:txBody>
        </p:sp>
        <p:cxnSp>
          <p:nvCxnSpPr>
            <p:cNvPr id="109600" name="AutoShape 22"/>
            <p:cNvCxnSpPr>
              <a:cxnSpLocks noChangeShapeType="1"/>
              <a:stCxn id="109583" idx="4"/>
              <a:endCxn id="109584" idx="0"/>
            </p:cNvCxnSpPr>
            <p:nvPr/>
          </p:nvCxnSpPr>
          <p:spPr bwMode="auto">
            <a:xfrm flipH="1">
              <a:off x="1752" y="1920"/>
              <a:ext cx="1248" cy="240"/>
            </a:xfrm>
            <a:prstGeom prst="straightConnector1">
              <a:avLst/>
            </a:prstGeom>
            <a:noFill/>
            <a:ln w="9525">
              <a:solidFill>
                <a:schemeClr val="tx1"/>
              </a:solidFill>
              <a:round/>
              <a:headEnd/>
              <a:tailEnd/>
            </a:ln>
          </p:spPr>
        </p:cxnSp>
        <p:cxnSp>
          <p:nvCxnSpPr>
            <p:cNvPr id="109601" name="AutoShape 23"/>
            <p:cNvCxnSpPr>
              <a:cxnSpLocks noChangeShapeType="1"/>
              <a:stCxn id="109583" idx="4"/>
              <a:endCxn id="109585" idx="0"/>
            </p:cNvCxnSpPr>
            <p:nvPr/>
          </p:nvCxnSpPr>
          <p:spPr bwMode="auto">
            <a:xfrm>
              <a:off x="3000" y="1920"/>
              <a:ext cx="192" cy="240"/>
            </a:xfrm>
            <a:prstGeom prst="straightConnector1">
              <a:avLst/>
            </a:prstGeom>
            <a:noFill/>
            <a:ln w="9525">
              <a:solidFill>
                <a:schemeClr val="tx1"/>
              </a:solidFill>
              <a:round/>
              <a:headEnd/>
              <a:tailEnd/>
            </a:ln>
          </p:spPr>
        </p:cxnSp>
        <p:cxnSp>
          <p:nvCxnSpPr>
            <p:cNvPr id="109602" name="AutoShape 24"/>
            <p:cNvCxnSpPr>
              <a:cxnSpLocks noChangeShapeType="1"/>
              <a:stCxn id="109583" idx="4"/>
              <a:endCxn id="109586" idx="0"/>
            </p:cNvCxnSpPr>
            <p:nvPr/>
          </p:nvCxnSpPr>
          <p:spPr bwMode="auto">
            <a:xfrm>
              <a:off x="3000" y="1920"/>
              <a:ext cx="1392" cy="240"/>
            </a:xfrm>
            <a:prstGeom prst="straightConnector1">
              <a:avLst/>
            </a:prstGeom>
            <a:noFill/>
            <a:ln w="9525">
              <a:solidFill>
                <a:schemeClr val="tx1"/>
              </a:solidFill>
              <a:round/>
              <a:headEnd/>
              <a:tailEnd/>
            </a:ln>
          </p:spPr>
        </p:cxnSp>
        <p:cxnSp>
          <p:nvCxnSpPr>
            <p:cNvPr id="109603" name="AutoShape 25"/>
            <p:cNvCxnSpPr>
              <a:cxnSpLocks noChangeShapeType="1"/>
              <a:stCxn id="109584" idx="4"/>
              <a:endCxn id="109587" idx="0"/>
            </p:cNvCxnSpPr>
            <p:nvPr/>
          </p:nvCxnSpPr>
          <p:spPr bwMode="auto">
            <a:xfrm flipH="1">
              <a:off x="1320" y="2400"/>
              <a:ext cx="432" cy="264"/>
            </a:xfrm>
            <a:prstGeom prst="straightConnector1">
              <a:avLst/>
            </a:prstGeom>
            <a:noFill/>
            <a:ln w="9525">
              <a:solidFill>
                <a:schemeClr val="tx1"/>
              </a:solidFill>
              <a:round/>
              <a:headEnd/>
              <a:tailEnd/>
            </a:ln>
          </p:spPr>
        </p:cxnSp>
        <p:cxnSp>
          <p:nvCxnSpPr>
            <p:cNvPr id="109604" name="AutoShape 26"/>
            <p:cNvCxnSpPr>
              <a:cxnSpLocks noChangeShapeType="1"/>
              <a:stCxn id="109584" idx="4"/>
              <a:endCxn id="109588" idx="0"/>
            </p:cNvCxnSpPr>
            <p:nvPr/>
          </p:nvCxnSpPr>
          <p:spPr bwMode="auto">
            <a:xfrm>
              <a:off x="1752" y="2400"/>
              <a:ext cx="288" cy="264"/>
            </a:xfrm>
            <a:prstGeom prst="straightConnector1">
              <a:avLst/>
            </a:prstGeom>
            <a:noFill/>
            <a:ln w="9525">
              <a:solidFill>
                <a:schemeClr val="tx1"/>
              </a:solidFill>
              <a:round/>
              <a:headEnd/>
              <a:tailEnd/>
            </a:ln>
          </p:spPr>
        </p:cxnSp>
        <p:cxnSp>
          <p:nvCxnSpPr>
            <p:cNvPr id="109605" name="AutoShape 27"/>
            <p:cNvCxnSpPr>
              <a:cxnSpLocks noChangeShapeType="1"/>
              <a:stCxn id="109585" idx="4"/>
              <a:endCxn id="109589" idx="0"/>
            </p:cNvCxnSpPr>
            <p:nvPr/>
          </p:nvCxnSpPr>
          <p:spPr bwMode="auto">
            <a:xfrm flipH="1">
              <a:off x="2856" y="2400"/>
              <a:ext cx="336" cy="264"/>
            </a:xfrm>
            <a:prstGeom prst="straightConnector1">
              <a:avLst/>
            </a:prstGeom>
            <a:noFill/>
            <a:ln w="9525">
              <a:solidFill>
                <a:schemeClr val="tx1"/>
              </a:solidFill>
              <a:round/>
              <a:headEnd/>
              <a:tailEnd/>
            </a:ln>
          </p:spPr>
        </p:cxnSp>
        <p:cxnSp>
          <p:nvCxnSpPr>
            <p:cNvPr id="109606" name="AutoShape 28"/>
            <p:cNvCxnSpPr>
              <a:cxnSpLocks noChangeShapeType="1"/>
              <a:stCxn id="109585" idx="4"/>
              <a:endCxn id="109590" idx="0"/>
            </p:cNvCxnSpPr>
            <p:nvPr/>
          </p:nvCxnSpPr>
          <p:spPr bwMode="auto">
            <a:xfrm>
              <a:off x="3192" y="2400"/>
              <a:ext cx="480" cy="264"/>
            </a:xfrm>
            <a:prstGeom prst="straightConnector1">
              <a:avLst/>
            </a:prstGeom>
            <a:noFill/>
            <a:ln w="9525">
              <a:solidFill>
                <a:schemeClr val="tx1"/>
              </a:solidFill>
              <a:round/>
              <a:headEnd/>
              <a:tailEnd/>
            </a:ln>
          </p:spPr>
        </p:cxnSp>
        <p:cxnSp>
          <p:nvCxnSpPr>
            <p:cNvPr id="109607" name="AutoShape 29"/>
            <p:cNvCxnSpPr>
              <a:cxnSpLocks noChangeShapeType="1"/>
              <a:stCxn id="109586" idx="4"/>
              <a:endCxn id="109591" idx="0"/>
            </p:cNvCxnSpPr>
            <p:nvPr/>
          </p:nvCxnSpPr>
          <p:spPr bwMode="auto">
            <a:xfrm>
              <a:off x="4392" y="2400"/>
              <a:ext cx="288" cy="264"/>
            </a:xfrm>
            <a:prstGeom prst="straightConnector1">
              <a:avLst/>
            </a:prstGeom>
            <a:noFill/>
            <a:ln w="9525">
              <a:solidFill>
                <a:schemeClr val="tx1"/>
              </a:solidFill>
              <a:round/>
              <a:headEnd/>
              <a:tailEnd/>
            </a:ln>
          </p:spPr>
        </p:cxnSp>
        <p:cxnSp>
          <p:nvCxnSpPr>
            <p:cNvPr id="109608" name="AutoShape 30"/>
            <p:cNvCxnSpPr>
              <a:cxnSpLocks noChangeShapeType="1"/>
              <a:stCxn id="109587" idx="4"/>
              <a:endCxn id="109592" idx="0"/>
            </p:cNvCxnSpPr>
            <p:nvPr/>
          </p:nvCxnSpPr>
          <p:spPr bwMode="auto">
            <a:xfrm flipH="1">
              <a:off x="1032" y="2904"/>
              <a:ext cx="288" cy="408"/>
            </a:xfrm>
            <a:prstGeom prst="straightConnector1">
              <a:avLst/>
            </a:prstGeom>
            <a:noFill/>
            <a:ln w="9525">
              <a:solidFill>
                <a:schemeClr val="tx1"/>
              </a:solidFill>
              <a:round/>
              <a:headEnd/>
              <a:tailEnd/>
            </a:ln>
          </p:spPr>
        </p:cxnSp>
        <p:cxnSp>
          <p:nvCxnSpPr>
            <p:cNvPr id="109609" name="AutoShape 31"/>
            <p:cNvCxnSpPr>
              <a:cxnSpLocks noChangeShapeType="1"/>
              <a:stCxn id="109587" idx="4"/>
              <a:endCxn id="109593" idx="0"/>
            </p:cNvCxnSpPr>
            <p:nvPr/>
          </p:nvCxnSpPr>
          <p:spPr bwMode="auto">
            <a:xfrm>
              <a:off x="1320" y="2904"/>
              <a:ext cx="192" cy="408"/>
            </a:xfrm>
            <a:prstGeom prst="straightConnector1">
              <a:avLst/>
            </a:prstGeom>
            <a:noFill/>
            <a:ln w="9525">
              <a:solidFill>
                <a:schemeClr val="tx1"/>
              </a:solidFill>
              <a:round/>
              <a:headEnd/>
              <a:tailEnd/>
            </a:ln>
          </p:spPr>
        </p:cxnSp>
        <p:cxnSp>
          <p:nvCxnSpPr>
            <p:cNvPr id="109610" name="AutoShape 32"/>
            <p:cNvCxnSpPr>
              <a:cxnSpLocks noChangeShapeType="1"/>
              <a:stCxn id="109588" idx="4"/>
              <a:endCxn id="109594" idx="0"/>
            </p:cNvCxnSpPr>
            <p:nvPr/>
          </p:nvCxnSpPr>
          <p:spPr bwMode="auto">
            <a:xfrm>
              <a:off x="2040" y="2904"/>
              <a:ext cx="96" cy="408"/>
            </a:xfrm>
            <a:prstGeom prst="straightConnector1">
              <a:avLst/>
            </a:prstGeom>
            <a:noFill/>
            <a:ln w="9525">
              <a:solidFill>
                <a:schemeClr val="tx1"/>
              </a:solidFill>
              <a:round/>
              <a:headEnd/>
              <a:tailEnd/>
            </a:ln>
          </p:spPr>
        </p:cxnSp>
        <p:cxnSp>
          <p:nvCxnSpPr>
            <p:cNvPr id="109611" name="AutoShape 33"/>
            <p:cNvCxnSpPr>
              <a:cxnSpLocks noChangeShapeType="1"/>
              <a:stCxn id="109589" idx="4"/>
              <a:endCxn id="109596" idx="0"/>
            </p:cNvCxnSpPr>
            <p:nvPr/>
          </p:nvCxnSpPr>
          <p:spPr bwMode="auto">
            <a:xfrm flipH="1">
              <a:off x="2664" y="2904"/>
              <a:ext cx="192" cy="408"/>
            </a:xfrm>
            <a:prstGeom prst="straightConnector1">
              <a:avLst/>
            </a:prstGeom>
            <a:noFill/>
            <a:ln w="9525">
              <a:solidFill>
                <a:schemeClr val="tx1"/>
              </a:solidFill>
              <a:round/>
              <a:headEnd/>
              <a:tailEnd/>
            </a:ln>
          </p:spPr>
        </p:cxnSp>
        <p:cxnSp>
          <p:nvCxnSpPr>
            <p:cNvPr id="109612" name="AutoShape 34"/>
            <p:cNvCxnSpPr>
              <a:cxnSpLocks noChangeShapeType="1"/>
              <a:stCxn id="109590" idx="4"/>
              <a:endCxn id="109597" idx="0"/>
            </p:cNvCxnSpPr>
            <p:nvPr/>
          </p:nvCxnSpPr>
          <p:spPr bwMode="auto">
            <a:xfrm flipH="1">
              <a:off x="3336" y="2904"/>
              <a:ext cx="336" cy="408"/>
            </a:xfrm>
            <a:prstGeom prst="straightConnector1">
              <a:avLst/>
            </a:prstGeom>
            <a:noFill/>
            <a:ln w="9525">
              <a:solidFill>
                <a:schemeClr val="tx1"/>
              </a:solidFill>
              <a:round/>
              <a:headEnd/>
              <a:tailEnd/>
            </a:ln>
          </p:spPr>
        </p:cxnSp>
        <p:cxnSp>
          <p:nvCxnSpPr>
            <p:cNvPr id="109613" name="AutoShape 35"/>
            <p:cNvCxnSpPr>
              <a:cxnSpLocks noChangeShapeType="1"/>
              <a:stCxn id="109590" idx="4"/>
              <a:endCxn id="109598" idx="0"/>
            </p:cNvCxnSpPr>
            <p:nvPr/>
          </p:nvCxnSpPr>
          <p:spPr bwMode="auto">
            <a:xfrm>
              <a:off x="3672" y="2904"/>
              <a:ext cx="96" cy="408"/>
            </a:xfrm>
            <a:prstGeom prst="straightConnector1">
              <a:avLst/>
            </a:prstGeom>
            <a:noFill/>
            <a:ln w="9525">
              <a:solidFill>
                <a:schemeClr val="tx1"/>
              </a:solidFill>
              <a:round/>
              <a:headEnd/>
              <a:tailEnd/>
            </a:ln>
          </p:spPr>
        </p:cxnSp>
        <p:cxnSp>
          <p:nvCxnSpPr>
            <p:cNvPr id="109614" name="AutoShape 36"/>
            <p:cNvCxnSpPr>
              <a:cxnSpLocks noChangeShapeType="1"/>
              <a:stCxn id="109590" idx="4"/>
              <a:endCxn id="109599" idx="0"/>
            </p:cNvCxnSpPr>
            <p:nvPr/>
          </p:nvCxnSpPr>
          <p:spPr bwMode="auto">
            <a:xfrm>
              <a:off x="3672" y="2904"/>
              <a:ext cx="432" cy="408"/>
            </a:xfrm>
            <a:prstGeom prst="straightConnector1">
              <a:avLst/>
            </a:prstGeom>
            <a:noFill/>
            <a:ln w="9525">
              <a:solidFill>
                <a:schemeClr val="tx1"/>
              </a:solidFill>
              <a:round/>
              <a:headEnd/>
              <a:tailEnd/>
            </a:ln>
          </p:spPr>
        </p:cxnSp>
        <p:cxnSp>
          <p:nvCxnSpPr>
            <p:cNvPr id="109615" name="AutoShape 37"/>
            <p:cNvCxnSpPr>
              <a:cxnSpLocks noChangeShapeType="1"/>
              <a:stCxn id="109589" idx="4"/>
              <a:endCxn id="109595" idx="0"/>
            </p:cNvCxnSpPr>
            <p:nvPr/>
          </p:nvCxnSpPr>
          <p:spPr bwMode="auto">
            <a:xfrm>
              <a:off x="2856" y="2904"/>
              <a:ext cx="144" cy="408"/>
            </a:xfrm>
            <a:prstGeom prst="straightConnector1">
              <a:avLst/>
            </a:prstGeom>
            <a:noFill/>
            <a:ln w="9525">
              <a:solidFill>
                <a:schemeClr val="tx1"/>
              </a:solidFill>
              <a:round/>
              <a:headEnd/>
              <a:tailEnd/>
            </a:ln>
          </p:spPr>
        </p:cxnSp>
        <p:sp>
          <p:nvSpPr>
            <p:cNvPr id="109616" name="Rectangle 38"/>
            <p:cNvSpPr>
              <a:spLocks noChangeArrowheads="1"/>
            </p:cNvSpPr>
            <p:nvPr/>
          </p:nvSpPr>
          <p:spPr bwMode="auto">
            <a:xfrm>
              <a:off x="2016" y="3312"/>
              <a:ext cx="240" cy="240"/>
            </a:xfrm>
            <a:prstGeom prst="rect">
              <a:avLst/>
            </a:prstGeom>
            <a:noFill/>
            <a:ln w="22225">
              <a:solidFill>
                <a:schemeClr val="tx1"/>
              </a:solidFill>
              <a:miter lim="800000"/>
              <a:headEnd/>
              <a:tailEnd/>
            </a:ln>
          </p:spPr>
          <p:txBody>
            <a:bodyPr wrap="none" anchor="ctr"/>
            <a:lstStyle/>
            <a:p>
              <a:pPr eaLnBrk="0" hangingPunct="0"/>
              <a:endParaRPr lang="fa-IR">
                <a:cs typeface="Times New Roman" pitchFamily="18" charset="0"/>
              </a:endParaRPr>
            </a:p>
          </p:txBody>
        </p:sp>
        <p:sp>
          <p:nvSpPr>
            <p:cNvPr id="109617" name="Rectangle 39"/>
            <p:cNvSpPr>
              <a:spLocks noChangeArrowheads="1"/>
            </p:cNvSpPr>
            <p:nvPr/>
          </p:nvSpPr>
          <p:spPr bwMode="auto">
            <a:xfrm>
              <a:off x="4560" y="2666"/>
              <a:ext cx="240" cy="240"/>
            </a:xfrm>
            <a:prstGeom prst="rect">
              <a:avLst/>
            </a:prstGeom>
            <a:noFill/>
            <a:ln w="22225">
              <a:solidFill>
                <a:schemeClr val="tx1"/>
              </a:solidFill>
              <a:miter lim="800000"/>
              <a:headEnd/>
              <a:tailEnd/>
            </a:ln>
          </p:spPr>
          <p:txBody>
            <a:bodyPr wrap="none" anchor="ctr"/>
            <a:lstStyle/>
            <a:p>
              <a:pPr eaLnBrk="0" hangingPunct="0"/>
              <a:endParaRPr lang="fa-IR">
                <a:cs typeface="Times New Roman" pitchFamily="18" charset="0"/>
              </a:endParaRPr>
            </a:p>
          </p:txBody>
        </p:sp>
      </p:grpSp>
      <p:sp>
        <p:nvSpPr>
          <p:cNvPr id="173096" name="Rectangle 40"/>
          <p:cNvSpPr>
            <a:spLocks noChangeArrowheads="1"/>
          </p:cNvSpPr>
          <p:nvPr/>
        </p:nvSpPr>
        <p:spPr bwMode="auto">
          <a:xfrm>
            <a:off x="3568700" y="3263900"/>
            <a:ext cx="6477000" cy="762000"/>
          </a:xfrm>
          <a:prstGeom prst="rect">
            <a:avLst/>
          </a:prstGeom>
          <a:solidFill>
            <a:schemeClr val="bg1"/>
          </a:solidFill>
          <a:ln w="9525">
            <a:noFill/>
            <a:miter lim="800000"/>
            <a:headEnd/>
            <a:tailEnd/>
          </a:ln>
        </p:spPr>
        <p:txBody>
          <a:bodyPr wrap="none" anchor="ctr"/>
          <a:lstStyle/>
          <a:p>
            <a:pPr eaLnBrk="0" hangingPunct="0"/>
            <a:endParaRPr lang="fa-IR">
              <a:cs typeface="Times New Roman" pitchFamily="18" charset="0"/>
            </a:endParaRPr>
          </a:p>
        </p:txBody>
      </p:sp>
      <p:sp>
        <p:nvSpPr>
          <p:cNvPr id="173097" name="Rectangle 41"/>
          <p:cNvSpPr>
            <a:spLocks noChangeArrowheads="1"/>
          </p:cNvSpPr>
          <p:nvPr/>
        </p:nvSpPr>
        <p:spPr bwMode="auto">
          <a:xfrm>
            <a:off x="2959101" y="4025901"/>
            <a:ext cx="2682875" cy="803275"/>
          </a:xfrm>
          <a:prstGeom prst="rect">
            <a:avLst/>
          </a:prstGeom>
          <a:solidFill>
            <a:schemeClr val="bg1"/>
          </a:solidFill>
          <a:ln w="9525">
            <a:noFill/>
            <a:miter lim="800000"/>
            <a:headEnd/>
            <a:tailEnd/>
          </a:ln>
        </p:spPr>
        <p:txBody>
          <a:bodyPr wrap="none" anchor="ctr"/>
          <a:lstStyle/>
          <a:p>
            <a:pPr eaLnBrk="0" hangingPunct="0"/>
            <a:endParaRPr lang="fa-IR">
              <a:cs typeface="Times New Roman" pitchFamily="18" charset="0"/>
            </a:endParaRPr>
          </a:p>
        </p:txBody>
      </p:sp>
      <p:sp>
        <p:nvSpPr>
          <p:cNvPr id="173098" name="Rectangle 42"/>
          <p:cNvSpPr>
            <a:spLocks noChangeArrowheads="1"/>
          </p:cNvSpPr>
          <p:nvPr/>
        </p:nvSpPr>
        <p:spPr bwMode="auto">
          <a:xfrm>
            <a:off x="5702301" y="4025901"/>
            <a:ext cx="2682875" cy="803275"/>
          </a:xfrm>
          <a:prstGeom prst="rect">
            <a:avLst/>
          </a:prstGeom>
          <a:solidFill>
            <a:schemeClr val="bg1"/>
          </a:solidFill>
          <a:ln w="9525">
            <a:noFill/>
            <a:miter lim="800000"/>
            <a:headEnd/>
            <a:tailEnd/>
          </a:ln>
        </p:spPr>
        <p:txBody>
          <a:bodyPr wrap="none" anchor="ctr"/>
          <a:lstStyle/>
          <a:p>
            <a:pPr eaLnBrk="0" hangingPunct="0"/>
            <a:endParaRPr lang="fa-IR">
              <a:cs typeface="Times New Roman" pitchFamily="18" charset="0"/>
            </a:endParaRPr>
          </a:p>
        </p:txBody>
      </p:sp>
      <p:sp>
        <p:nvSpPr>
          <p:cNvPr id="173099" name="Rectangle 43"/>
          <p:cNvSpPr>
            <a:spLocks noChangeArrowheads="1"/>
          </p:cNvSpPr>
          <p:nvPr/>
        </p:nvSpPr>
        <p:spPr bwMode="auto">
          <a:xfrm>
            <a:off x="8521700" y="4025901"/>
            <a:ext cx="1905000" cy="879475"/>
          </a:xfrm>
          <a:prstGeom prst="rect">
            <a:avLst/>
          </a:prstGeom>
          <a:solidFill>
            <a:schemeClr val="bg1"/>
          </a:solidFill>
          <a:ln w="9525">
            <a:noFill/>
            <a:miter lim="800000"/>
            <a:headEnd/>
            <a:tailEnd/>
          </a:ln>
        </p:spPr>
        <p:txBody>
          <a:bodyPr wrap="none" anchor="ctr"/>
          <a:lstStyle/>
          <a:p>
            <a:pPr eaLnBrk="0" hangingPunct="0"/>
            <a:endParaRPr lang="fa-IR">
              <a:cs typeface="Times New Roman" pitchFamily="18" charset="0"/>
            </a:endParaRPr>
          </a:p>
        </p:txBody>
      </p:sp>
      <p:sp>
        <p:nvSpPr>
          <p:cNvPr id="173100" name="Rectangle 44"/>
          <p:cNvSpPr>
            <a:spLocks noChangeArrowheads="1"/>
          </p:cNvSpPr>
          <p:nvPr/>
        </p:nvSpPr>
        <p:spPr bwMode="auto">
          <a:xfrm>
            <a:off x="2044701" y="4822826"/>
            <a:ext cx="2341563" cy="1433513"/>
          </a:xfrm>
          <a:prstGeom prst="rect">
            <a:avLst/>
          </a:prstGeom>
          <a:solidFill>
            <a:schemeClr val="bg1">
              <a:alpha val="74901"/>
            </a:schemeClr>
          </a:solidFill>
          <a:ln w="9525">
            <a:noFill/>
            <a:miter lim="800000"/>
            <a:headEnd/>
            <a:tailEnd/>
          </a:ln>
        </p:spPr>
        <p:txBody>
          <a:bodyPr wrap="none" anchor="ctr"/>
          <a:lstStyle/>
          <a:p>
            <a:pPr eaLnBrk="0" hangingPunct="0"/>
            <a:endParaRPr lang="fa-IR">
              <a:cs typeface="Times New Roman" pitchFamily="18" charset="0"/>
            </a:endParaRPr>
          </a:p>
        </p:txBody>
      </p:sp>
      <p:sp>
        <p:nvSpPr>
          <p:cNvPr id="173101" name="Rectangle 45"/>
          <p:cNvSpPr>
            <a:spLocks noChangeArrowheads="1"/>
          </p:cNvSpPr>
          <p:nvPr/>
        </p:nvSpPr>
        <p:spPr bwMode="auto">
          <a:xfrm>
            <a:off x="4711701" y="4829175"/>
            <a:ext cx="930275" cy="1309688"/>
          </a:xfrm>
          <a:prstGeom prst="rect">
            <a:avLst/>
          </a:prstGeom>
          <a:solidFill>
            <a:schemeClr val="bg1">
              <a:alpha val="74901"/>
            </a:schemeClr>
          </a:solidFill>
          <a:ln w="9525">
            <a:noFill/>
            <a:miter lim="800000"/>
            <a:headEnd/>
            <a:tailEnd/>
          </a:ln>
        </p:spPr>
        <p:txBody>
          <a:bodyPr wrap="none" anchor="ctr"/>
          <a:lstStyle/>
          <a:p>
            <a:pPr eaLnBrk="0" hangingPunct="0"/>
            <a:endParaRPr lang="fa-IR">
              <a:cs typeface="Times New Roman" pitchFamily="18" charset="0"/>
            </a:endParaRPr>
          </a:p>
        </p:txBody>
      </p:sp>
      <p:sp>
        <p:nvSpPr>
          <p:cNvPr id="173102" name="Rectangle 46"/>
          <p:cNvSpPr>
            <a:spLocks noChangeArrowheads="1"/>
          </p:cNvSpPr>
          <p:nvPr/>
        </p:nvSpPr>
        <p:spPr bwMode="auto">
          <a:xfrm>
            <a:off x="5749925" y="4833939"/>
            <a:ext cx="965200" cy="1304925"/>
          </a:xfrm>
          <a:prstGeom prst="rect">
            <a:avLst/>
          </a:prstGeom>
          <a:solidFill>
            <a:schemeClr val="bg1">
              <a:alpha val="74901"/>
            </a:schemeClr>
          </a:solidFill>
          <a:ln w="9525">
            <a:noFill/>
            <a:miter lim="800000"/>
            <a:headEnd/>
            <a:tailEnd/>
          </a:ln>
        </p:spPr>
        <p:txBody>
          <a:bodyPr wrap="none" anchor="ctr"/>
          <a:lstStyle/>
          <a:p>
            <a:pPr eaLnBrk="0" hangingPunct="0"/>
            <a:endParaRPr lang="fa-IR">
              <a:cs typeface="Times New Roman" pitchFamily="18" charset="0"/>
            </a:endParaRPr>
          </a:p>
        </p:txBody>
      </p:sp>
      <p:sp>
        <p:nvSpPr>
          <p:cNvPr id="173103" name="Rectangle 47"/>
          <p:cNvSpPr>
            <a:spLocks noChangeArrowheads="1"/>
          </p:cNvSpPr>
          <p:nvPr/>
        </p:nvSpPr>
        <p:spPr bwMode="auto">
          <a:xfrm>
            <a:off x="6769101" y="4829176"/>
            <a:ext cx="1717675" cy="1406525"/>
          </a:xfrm>
          <a:prstGeom prst="rect">
            <a:avLst/>
          </a:prstGeom>
          <a:solidFill>
            <a:schemeClr val="bg1">
              <a:alpha val="74901"/>
            </a:schemeClr>
          </a:solidFill>
          <a:ln w="9525">
            <a:noFill/>
            <a:miter lim="800000"/>
            <a:headEnd/>
            <a:tailEnd/>
          </a:ln>
        </p:spPr>
        <p:txBody>
          <a:bodyPr wrap="none" anchor="ctr"/>
          <a:lstStyle/>
          <a:p>
            <a:pPr eaLnBrk="0" hangingPunct="0"/>
            <a:endParaRPr lang="fa-IR">
              <a:cs typeface="Times New Roman" pitchFamily="18" charset="0"/>
            </a:endParaRPr>
          </a:p>
        </p:txBody>
      </p:sp>
      <p:sp>
        <p:nvSpPr>
          <p:cNvPr id="109582" name="Line 48"/>
          <p:cNvSpPr>
            <a:spLocks noChangeShapeType="1"/>
          </p:cNvSpPr>
          <p:nvPr/>
        </p:nvSpPr>
        <p:spPr bwMode="auto">
          <a:xfrm>
            <a:off x="2425700" y="5016500"/>
            <a:ext cx="7848600" cy="0"/>
          </a:xfrm>
          <a:prstGeom prst="line">
            <a:avLst/>
          </a:prstGeom>
          <a:noFill/>
          <a:ln w="28575">
            <a:solidFill>
              <a:srgbClr val="FF0000"/>
            </a:solidFill>
            <a:prstDash val="dash"/>
            <a:round/>
            <a:headEnd/>
            <a:tailEnd/>
          </a:ln>
        </p:spPr>
        <p:txBody>
          <a:bodyPr/>
          <a:lstStyle/>
          <a:p>
            <a:endParaRPr lang="fa-I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3096"/>
                                        </p:tgtEl>
                                        <p:attrNameLst>
                                          <p:attrName>style.visibility</p:attrName>
                                        </p:attrNameLst>
                                      </p:cBhvr>
                                      <p:to>
                                        <p:strVal val="visible"/>
                                      </p:to>
                                    </p:set>
                                    <p:animEffect transition="in" filter="fade">
                                      <p:cBhvr>
                                        <p:cTn id="7" dur="500"/>
                                        <p:tgtEl>
                                          <p:spTgt spid="17309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3097"/>
                                        </p:tgtEl>
                                        <p:attrNameLst>
                                          <p:attrName>style.visibility</p:attrName>
                                        </p:attrNameLst>
                                      </p:cBhvr>
                                      <p:to>
                                        <p:strVal val="visible"/>
                                      </p:to>
                                    </p:set>
                                    <p:animEffect transition="in" filter="fade">
                                      <p:cBhvr>
                                        <p:cTn id="10" dur="500"/>
                                        <p:tgtEl>
                                          <p:spTgt spid="17309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3098"/>
                                        </p:tgtEl>
                                        <p:attrNameLst>
                                          <p:attrName>style.visibility</p:attrName>
                                        </p:attrNameLst>
                                      </p:cBhvr>
                                      <p:to>
                                        <p:strVal val="visible"/>
                                      </p:to>
                                    </p:set>
                                    <p:animEffect transition="in" filter="fade">
                                      <p:cBhvr>
                                        <p:cTn id="13" dur="500"/>
                                        <p:tgtEl>
                                          <p:spTgt spid="17309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73099"/>
                                        </p:tgtEl>
                                        <p:attrNameLst>
                                          <p:attrName>style.visibility</p:attrName>
                                        </p:attrNameLst>
                                      </p:cBhvr>
                                      <p:to>
                                        <p:strVal val="visible"/>
                                      </p:to>
                                    </p:set>
                                    <p:animEffect transition="in" filter="fade">
                                      <p:cBhvr>
                                        <p:cTn id="16" dur="500"/>
                                        <p:tgtEl>
                                          <p:spTgt spid="17309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73102"/>
                                        </p:tgtEl>
                                        <p:attrNameLst>
                                          <p:attrName>style.visibility</p:attrName>
                                        </p:attrNameLst>
                                      </p:cBhvr>
                                      <p:to>
                                        <p:strVal val="visible"/>
                                      </p:to>
                                    </p:set>
                                    <p:animEffect transition="in" filter="fade">
                                      <p:cBhvr>
                                        <p:cTn id="19" dur="500"/>
                                        <p:tgtEl>
                                          <p:spTgt spid="17310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73101"/>
                                        </p:tgtEl>
                                        <p:attrNameLst>
                                          <p:attrName>style.visibility</p:attrName>
                                        </p:attrNameLst>
                                      </p:cBhvr>
                                      <p:to>
                                        <p:strVal val="visible"/>
                                      </p:to>
                                    </p:set>
                                    <p:animEffect transition="in" filter="fade">
                                      <p:cBhvr>
                                        <p:cTn id="22" dur="500"/>
                                        <p:tgtEl>
                                          <p:spTgt spid="17310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73100"/>
                                        </p:tgtEl>
                                        <p:attrNameLst>
                                          <p:attrName>style.visibility</p:attrName>
                                        </p:attrNameLst>
                                      </p:cBhvr>
                                      <p:to>
                                        <p:strVal val="visible"/>
                                      </p:to>
                                    </p:set>
                                    <p:animEffect transition="in" filter="fade">
                                      <p:cBhvr>
                                        <p:cTn id="25" dur="500"/>
                                        <p:tgtEl>
                                          <p:spTgt spid="17310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73103"/>
                                        </p:tgtEl>
                                        <p:attrNameLst>
                                          <p:attrName>style.visibility</p:attrName>
                                        </p:attrNameLst>
                                      </p:cBhvr>
                                      <p:to>
                                        <p:strVal val="visible"/>
                                      </p:to>
                                    </p:set>
                                    <p:animEffect transition="in" filter="fade">
                                      <p:cBhvr>
                                        <p:cTn id="28" dur="500"/>
                                        <p:tgtEl>
                                          <p:spTgt spid="17310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grpId="1" nodeType="clickEffect">
                                  <p:stCondLst>
                                    <p:cond delay="0"/>
                                  </p:stCondLst>
                                  <p:childTnLst>
                                    <p:animEffect transition="out" filter="fade">
                                      <p:cBhvr>
                                        <p:cTn id="32" dur="1000"/>
                                        <p:tgtEl>
                                          <p:spTgt spid="173096"/>
                                        </p:tgtEl>
                                      </p:cBhvr>
                                    </p:animEffect>
                                    <p:set>
                                      <p:cBhvr>
                                        <p:cTn id="33" dur="1" fill="hold">
                                          <p:stCondLst>
                                            <p:cond delay="999"/>
                                          </p:stCondLst>
                                        </p:cTn>
                                        <p:tgtEl>
                                          <p:spTgt spid="173096"/>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grpId="1" nodeType="clickEffect">
                                  <p:stCondLst>
                                    <p:cond delay="0"/>
                                  </p:stCondLst>
                                  <p:childTnLst>
                                    <p:animEffect transition="out" filter="fade">
                                      <p:cBhvr>
                                        <p:cTn id="37" dur="1000"/>
                                        <p:tgtEl>
                                          <p:spTgt spid="173097"/>
                                        </p:tgtEl>
                                      </p:cBhvr>
                                    </p:animEffect>
                                    <p:set>
                                      <p:cBhvr>
                                        <p:cTn id="38" dur="1" fill="hold">
                                          <p:stCondLst>
                                            <p:cond delay="999"/>
                                          </p:stCondLst>
                                        </p:cTn>
                                        <p:tgtEl>
                                          <p:spTgt spid="173097"/>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2" nodeType="clickEffect">
                                  <p:stCondLst>
                                    <p:cond delay="0"/>
                                  </p:stCondLst>
                                  <p:childTnLst>
                                    <p:set>
                                      <p:cBhvr>
                                        <p:cTn id="42" dur="1" fill="hold">
                                          <p:stCondLst>
                                            <p:cond delay="0"/>
                                          </p:stCondLst>
                                        </p:cTn>
                                        <p:tgtEl>
                                          <p:spTgt spid="173097"/>
                                        </p:tgtEl>
                                        <p:attrNameLst>
                                          <p:attrName>style.visibility</p:attrName>
                                        </p:attrNameLst>
                                      </p:cBhvr>
                                      <p:to>
                                        <p:strVal val="visible"/>
                                      </p:to>
                                    </p:set>
                                    <p:animEffect transition="in" filter="fade">
                                      <p:cBhvr>
                                        <p:cTn id="43" dur="500"/>
                                        <p:tgtEl>
                                          <p:spTgt spid="173097"/>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xit" presetSubtype="0" fill="hold" grpId="1" nodeType="clickEffect">
                                  <p:stCondLst>
                                    <p:cond delay="0"/>
                                  </p:stCondLst>
                                  <p:childTnLst>
                                    <p:animEffect transition="out" filter="fade">
                                      <p:cBhvr>
                                        <p:cTn id="47" dur="1000"/>
                                        <p:tgtEl>
                                          <p:spTgt spid="173098"/>
                                        </p:tgtEl>
                                      </p:cBhvr>
                                    </p:animEffect>
                                    <p:set>
                                      <p:cBhvr>
                                        <p:cTn id="48" dur="1" fill="hold">
                                          <p:stCondLst>
                                            <p:cond delay="999"/>
                                          </p:stCondLst>
                                        </p:cTn>
                                        <p:tgtEl>
                                          <p:spTgt spid="173098"/>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2" nodeType="clickEffect">
                                  <p:stCondLst>
                                    <p:cond delay="0"/>
                                  </p:stCondLst>
                                  <p:childTnLst>
                                    <p:set>
                                      <p:cBhvr>
                                        <p:cTn id="52" dur="1" fill="hold">
                                          <p:stCondLst>
                                            <p:cond delay="0"/>
                                          </p:stCondLst>
                                        </p:cTn>
                                        <p:tgtEl>
                                          <p:spTgt spid="173098"/>
                                        </p:tgtEl>
                                        <p:attrNameLst>
                                          <p:attrName>style.visibility</p:attrName>
                                        </p:attrNameLst>
                                      </p:cBhvr>
                                      <p:to>
                                        <p:strVal val="visible"/>
                                      </p:to>
                                    </p:set>
                                    <p:animEffect transition="in" filter="fade">
                                      <p:cBhvr>
                                        <p:cTn id="53" dur="500"/>
                                        <p:tgtEl>
                                          <p:spTgt spid="173098"/>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xit" presetSubtype="0" fill="hold" grpId="1" nodeType="clickEffect">
                                  <p:stCondLst>
                                    <p:cond delay="0"/>
                                  </p:stCondLst>
                                  <p:childTnLst>
                                    <p:animEffect transition="out" filter="fade">
                                      <p:cBhvr>
                                        <p:cTn id="57" dur="1000"/>
                                        <p:tgtEl>
                                          <p:spTgt spid="173099"/>
                                        </p:tgtEl>
                                      </p:cBhvr>
                                    </p:animEffect>
                                    <p:set>
                                      <p:cBhvr>
                                        <p:cTn id="58" dur="1" fill="hold">
                                          <p:stCondLst>
                                            <p:cond delay="999"/>
                                          </p:stCondLst>
                                        </p:cTn>
                                        <p:tgtEl>
                                          <p:spTgt spid="17309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096" grpId="0" animBg="1"/>
      <p:bldP spid="173096" grpId="1" animBg="1"/>
      <p:bldP spid="173097" grpId="0" animBg="1"/>
      <p:bldP spid="173097" grpId="1" animBg="1"/>
      <p:bldP spid="173097" grpId="2" animBg="1"/>
      <p:bldP spid="173098" grpId="0" animBg="1"/>
      <p:bldP spid="173098" grpId="1" animBg="1"/>
      <p:bldP spid="173098" grpId="2" animBg="1"/>
      <p:bldP spid="173099" grpId="0" animBg="1"/>
      <p:bldP spid="173099" grpId="1" animBg="1"/>
      <p:bldP spid="173100" grpId="0" animBg="1"/>
      <p:bldP spid="173101" grpId="0" animBg="1"/>
      <p:bldP spid="173102" grpId="0" animBg="1"/>
      <p:bldP spid="173103"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Slide Number Placeholder 5"/>
          <p:cNvSpPr>
            <a:spLocks noGrp="1"/>
          </p:cNvSpPr>
          <p:nvPr>
            <p:ph type="sldNum" sz="quarter" idx="12"/>
          </p:nvPr>
        </p:nvSpPr>
        <p:spPr>
          <a:xfrm>
            <a:off x="8077200" y="6248400"/>
            <a:ext cx="1905000" cy="457200"/>
          </a:xfrm>
        </p:spPr>
        <p:txBody>
          <a:bodyPr/>
          <a:lstStyle/>
          <a:p>
            <a:pPr>
              <a:defRPr/>
            </a:pPr>
            <a:fld id="{FA5DD180-9CCD-414E-8875-95D42756FDFD}" type="slidenum">
              <a:rPr lang="fa-IR" sz="1400"/>
              <a:pPr>
                <a:defRPr/>
              </a:pPr>
              <a:t>44</a:t>
            </a:fld>
            <a:endParaRPr lang="en-US" sz="1400"/>
          </a:p>
        </p:txBody>
      </p:sp>
      <p:sp>
        <p:nvSpPr>
          <p:cNvPr id="110595" name="Text Box 2"/>
          <p:cNvSpPr txBox="1">
            <a:spLocks noChangeArrowheads="1"/>
          </p:cNvSpPr>
          <p:nvPr/>
        </p:nvSpPr>
        <p:spPr bwMode="auto">
          <a:xfrm>
            <a:off x="1919289" y="990600"/>
            <a:ext cx="7316787" cy="762000"/>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pPr algn="r" rtl="1"/>
            <a:r>
              <a:rPr lang="fa-IR" sz="4400">
                <a:latin typeface="Times New Roman" pitchFamily="18" charset="0"/>
                <a:cs typeface="Homa" pitchFamily="2" charset="-78"/>
              </a:rPr>
              <a:t>حل مسئله با جستجو</a:t>
            </a:r>
            <a:endParaRPr lang="en-US" sz="2400">
              <a:latin typeface="Times New Roman" pitchFamily="18" charset="0"/>
              <a:cs typeface="Homa" pitchFamily="2" charset="-78"/>
            </a:endParaRPr>
          </a:p>
        </p:txBody>
      </p:sp>
      <p:sp>
        <p:nvSpPr>
          <p:cNvPr id="110596" name="Text Box 3"/>
          <p:cNvSpPr txBox="1">
            <a:spLocks noChangeArrowheads="1"/>
          </p:cNvSpPr>
          <p:nvPr/>
        </p:nvSpPr>
        <p:spPr bwMode="auto">
          <a:xfrm>
            <a:off x="1847851" y="1874838"/>
            <a:ext cx="7993063" cy="762000"/>
          </a:xfrm>
          <a:prstGeom prst="rect">
            <a:avLst/>
          </a:prstGeom>
          <a:noFill/>
          <a:ln w="9525">
            <a:noFill/>
            <a:miter lim="800000"/>
            <a:headEnd/>
            <a:tailEnd/>
          </a:ln>
        </p:spPr>
        <p:txBody>
          <a:bodyPr>
            <a:spAutoFit/>
          </a:bodyPr>
          <a:lstStyle/>
          <a:p>
            <a:pPr algn="ctr" rtl="1" eaLnBrk="0" hangingPunct="0">
              <a:spcBef>
                <a:spcPct val="50000"/>
              </a:spcBef>
            </a:pPr>
            <a:r>
              <a:rPr lang="fa-IR" sz="4400">
                <a:solidFill>
                  <a:schemeClr val="accent2"/>
                </a:solidFill>
                <a:cs typeface="Lotus" pitchFamily="2" charset="-78"/>
              </a:rPr>
              <a:t>جستجوی عميق کننده تکراري</a:t>
            </a:r>
            <a:endParaRPr lang="en-US" sz="4400">
              <a:solidFill>
                <a:schemeClr val="accent2"/>
              </a:solidFill>
              <a:cs typeface="Lotus" pitchFamily="2" charset="-78"/>
            </a:endParaRPr>
          </a:p>
        </p:txBody>
      </p:sp>
      <p:sp>
        <p:nvSpPr>
          <p:cNvPr id="110597" name="Oval 4"/>
          <p:cNvSpPr>
            <a:spLocks noChangeArrowheads="1"/>
          </p:cNvSpPr>
          <p:nvPr/>
        </p:nvSpPr>
        <p:spPr bwMode="auto">
          <a:xfrm>
            <a:off x="6096000" y="2667000"/>
            <a:ext cx="381000" cy="381000"/>
          </a:xfrm>
          <a:prstGeom prst="ellipse">
            <a:avLst/>
          </a:prstGeom>
          <a:solidFill>
            <a:schemeClr val="bg1"/>
          </a:solidFill>
          <a:ln w="9525">
            <a:solidFill>
              <a:schemeClr val="tx1"/>
            </a:solidFill>
            <a:round/>
            <a:headEnd/>
            <a:tailEnd/>
          </a:ln>
        </p:spPr>
        <p:txBody>
          <a:bodyPr wrap="none" anchor="ctr"/>
          <a:lstStyle/>
          <a:p>
            <a:pPr algn="ctr"/>
            <a:r>
              <a:rPr lang="en-US"/>
              <a:t>A</a:t>
            </a:r>
          </a:p>
        </p:txBody>
      </p:sp>
      <p:sp>
        <p:nvSpPr>
          <p:cNvPr id="110598" name="Oval 5"/>
          <p:cNvSpPr>
            <a:spLocks noChangeArrowheads="1"/>
          </p:cNvSpPr>
          <p:nvPr/>
        </p:nvSpPr>
        <p:spPr bwMode="auto">
          <a:xfrm>
            <a:off x="4114800" y="3429000"/>
            <a:ext cx="381000" cy="381000"/>
          </a:xfrm>
          <a:prstGeom prst="ellipse">
            <a:avLst/>
          </a:prstGeom>
          <a:solidFill>
            <a:schemeClr val="bg1"/>
          </a:solidFill>
          <a:ln w="9525">
            <a:solidFill>
              <a:schemeClr val="tx1"/>
            </a:solidFill>
            <a:round/>
            <a:headEnd/>
            <a:tailEnd/>
          </a:ln>
        </p:spPr>
        <p:txBody>
          <a:bodyPr wrap="none" anchor="ctr"/>
          <a:lstStyle/>
          <a:p>
            <a:pPr algn="ctr"/>
            <a:r>
              <a:rPr lang="en-US"/>
              <a:t>B</a:t>
            </a:r>
          </a:p>
        </p:txBody>
      </p:sp>
      <p:sp>
        <p:nvSpPr>
          <p:cNvPr id="110599" name="Oval 6"/>
          <p:cNvSpPr>
            <a:spLocks noChangeArrowheads="1"/>
          </p:cNvSpPr>
          <p:nvPr/>
        </p:nvSpPr>
        <p:spPr bwMode="auto">
          <a:xfrm>
            <a:off x="6400800" y="3429000"/>
            <a:ext cx="381000" cy="381000"/>
          </a:xfrm>
          <a:prstGeom prst="ellipse">
            <a:avLst/>
          </a:prstGeom>
          <a:solidFill>
            <a:schemeClr val="bg1"/>
          </a:solidFill>
          <a:ln w="9525">
            <a:solidFill>
              <a:schemeClr val="tx1"/>
            </a:solidFill>
            <a:round/>
            <a:headEnd/>
            <a:tailEnd/>
          </a:ln>
        </p:spPr>
        <p:txBody>
          <a:bodyPr wrap="none" anchor="ctr"/>
          <a:lstStyle/>
          <a:p>
            <a:pPr algn="ctr"/>
            <a:r>
              <a:rPr lang="en-US"/>
              <a:t>C</a:t>
            </a:r>
          </a:p>
        </p:txBody>
      </p:sp>
      <p:sp>
        <p:nvSpPr>
          <p:cNvPr id="110600" name="Oval 7"/>
          <p:cNvSpPr>
            <a:spLocks noChangeArrowheads="1"/>
          </p:cNvSpPr>
          <p:nvPr/>
        </p:nvSpPr>
        <p:spPr bwMode="auto">
          <a:xfrm>
            <a:off x="8305800" y="3429000"/>
            <a:ext cx="381000" cy="381000"/>
          </a:xfrm>
          <a:prstGeom prst="ellipse">
            <a:avLst/>
          </a:prstGeom>
          <a:solidFill>
            <a:schemeClr val="bg1"/>
          </a:solidFill>
          <a:ln w="9525">
            <a:solidFill>
              <a:schemeClr val="tx1"/>
            </a:solidFill>
            <a:round/>
            <a:headEnd/>
            <a:tailEnd/>
          </a:ln>
        </p:spPr>
        <p:txBody>
          <a:bodyPr wrap="none" anchor="ctr"/>
          <a:lstStyle/>
          <a:p>
            <a:pPr algn="ctr"/>
            <a:r>
              <a:rPr lang="en-US"/>
              <a:t>D</a:t>
            </a:r>
          </a:p>
        </p:txBody>
      </p:sp>
      <p:sp>
        <p:nvSpPr>
          <p:cNvPr id="110601" name="Oval 8"/>
          <p:cNvSpPr>
            <a:spLocks noChangeArrowheads="1"/>
          </p:cNvSpPr>
          <p:nvPr/>
        </p:nvSpPr>
        <p:spPr bwMode="auto">
          <a:xfrm>
            <a:off x="3429000" y="4229100"/>
            <a:ext cx="381000" cy="381000"/>
          </a:xfrm>
          <a:prstGeom prst="ellipse">
            <a:avLst/>
          </a:prstGeom>
          <a:solidFill>
            <a:schemeClr val="bg1"/>
          </a:solidFill>
          <a:ln w="9525">
            <a:solidFill>
              <a:schemeClr val="tx1"/>
            </a:solidFill>
            <a:round/>
            <a:headEnd/>
            <a:tailEnd/>
          </a:ln>
        </p:spPr>
        <p:txBody>
          <a:bodyPr wrap="none" anchor="ctr"/>
          <a:lstStyle/>
          <a:p>
            <a:pPr algn="ctr"/>
            <a:r>
              <a:rPr lang="en-US"/>
              <a:t>E</a:t>
            </a:r>
          </a:p>
        </p:txBody>
      </p:sp>
      <p:sp>
        <p:nvSpPr>
          <p:cNvPr id="110602" name="Oval 9"/>
          <p:cNvSpPr>
            <a:spLocks noChangeArrowheads="1"/>
          </p:cNvSpPr>
          <p:nvPr/>
        </p:nvSpPr>
        <p:spPr bwMode="auto">
          <a:xfrm>
            <a:off x="4572000" y="4229100"/>
            <a:ext cx="381000" cy="381000"/>
          </a:xfrm>
          <a:prstGeom prst="ellipse">
            <a:avLst/>
          </a:prstGeom>
          <a:solidFill>
            <a:schemeClr val="bg1"/>
          </a:solidFill>
          <a:ln w="9525">
            <a:solidFill>
              <a:schemeClr val="tx1"/>
            </a:solidFill>
            <a:round/>
            <a:headEnd/>
            <a:tailEnd/>
          </a:ln>
        </p:spPr>
        <p:txBody>
          <a:bodyPr wrap="none" anchor="ctr"/>
          <a:lstStyle/>
          <a:p>
            <a:pPr algn="ctr"/>
            <a:r>
              <a:rPr lang="en-US"/>
              <a:t>F</a:t>
            </a:r>
          </a:p>
        </p:txBody>
      </p:sp>
      <p:sp>
        <p:nvSpPr>
          <p:cNvPr id="110603" name="Oval 10"/>
          <p:cNvSpPr>
            <a:spLocks noChangeArrowheads="1"/>
          </p:cNvSpPr>
          <p:nvPr/>
        </p:nvSpPr>
        <p:spPr bwMode="auto">
          <a:xfrm>
            <a:off x="5867400" y="4229100"/>
            <a:ext cx="381000" cy="381000"/>
          </a:xfrm>
          <a:prstGeom prst="ellipse">
            <a:avLst/>
          </a:prstGeom>
          <a:solidFill>
            <a:schemeClr val="bg1"/>
          </a:solidFill>
          <a:ln w="9525">
            <a:solidFill>
              <a:schemeClr val="tx1"/>
            </a:solidFill>
            <a:round/>
            <a:headEnd/>
            <a:tailEnd/>
          </a:ln>
        </p:spPr>
        <p:txBody>
          <a:bodyPr wrap="none" anchor="ctr"/>
          <a:lstStyle/>
          <a:p>
            <a:pPr algn="ctr"/>
            <a:r>
              <a:rPr lang="en-US"/>
              <a:t>G</a:t>
            </a:r>
          </a:p>
        </p:txBody>
      </p:sp>
      <p:sp>
        <p:nvSpPr>
          <p:cNvPr id="110604" name="Oval 11"/>
          <p:cNvSpPr>
            <a:spLocks noChangeArrowheads="1"/>
          </p:cNvSpPr>
          <p:nvPr/>
        </p:nvSpPr>
        <p:spPr bwMode="auto">
          <a:xfrm>
            <a:off x="7162800" y="4229100"/>
            <a:ext cx="381000" cy="381000"/>
          </a:xfrm>
          <a:prstGeom prst="ellipse">
            <a:avLst/>
          </a:prstGeom>
          <a:solidFill>
            <a:schemeClr val="bg1"/>
          </a:solidFill>
          <a:ln w="9525">
            <a:solidFill>
              <a:schemeClr val="tx1"/>
            </a:solidFill>
            <a:round/>
            <a:headEnd/>
            <a:tailEnd/>
          </a:ln>
        </p:spPr>
        <p:txBody>
          <a:bodyPr wrap="none" anchor="ctr"/>
          <a:lstStyle/>
          <a:p>
            <a:pPr algn="ctr"/>
            <a:r>
              <a:rPr lang="en-US"/>
              <a:t>H</a:t>
            </a:r>
          </a:p>
        </p:txBody>
      </p:sp>
      <p:sp>
        <p:nvSpPr>
          <p:cNvPr id="110605" name="Oval 12"/>
          <p:cNvSpPr>
            <a:spLocks noChangeArrowheads="1"/>
          </p:cNvSpPr>
          <p:nvPr/>
        </p:nvSpPr>
        <p:spPr bwMode="auto">
          <a:xfrm>
            <a:off x="8763000" y="4229100"/>
            <a:ext cx="381000" cy="381000"/>
          </a:xfrm>
          <a:prstGeom prst="ellipse">
            <a:avLst/>
          </a:prstGeom>
          <a:solidFill>
            <a:schemeClr val="bg1"/>
          </a:solidFill>
          <a:ln w="9525">
            <a:solidFill>
              <a:schemeClr val="tx1"/>
            </a:solidFill>
            <a:round/>
            <a:headEnd/>
            <a:tailEnd/>
          </a:ln>
        </p:spPr>
        <p:txBody>
          <a:bodyPr wrap="none" anchor="ctr"/>
          <a:lstStyle/>
          <a:p>
            <a:pPr algn="ctr"/>
            <a:r>
              <a:rPr lang="en-US"/>
              <a:t>I</a:t>
            </a:r>
          </a:p>
        </p:txBody>
      </p:sp>
      <p:sp>
        <p:nvSpPr>
          <p:cNvPr id="110606" name="Oval 13"/>
          <p:cNvSpPr>
            <a:spLocks noChangeArrowheads="1"/>
          </p:cNvSpPr>
          <p:nvPr/>
        </p:nvSpPr>
        <p:spPr bwMode="auto">
          <a:xfrm>
            <a:off x="2971800" y="5257800"/>
            <a:ext cx="381000" cy="381000"/>
          </a:xfrm>
          <a:prstGeom prst="ellipse">
            <a:avLst/>
          </a:prstGeom>
          <a:solidFill>
            <a:schemeClr val="bg1"/>
          </a:solidFill>
          <a:ln w="9525">
            <a:solidFill>
              <a:schemeClr val="tx1"/>
            </a:solidFill>
            <a:round/>
            <a:headEnd/>
            <a:tailEnd/>
          </a:ln>
        </p:spPr>
        <p:txBody>
          <a:bodyPr wrap="none" anchor="ctr"/>
          <a:lstStyle/>
          <a:p>
            <a:pPr algn="ctr"/>
            <a:r>
              <a:rPr lang="en-US"/>
              <a:t>J</a:t>
            </a:r>
          </a:p>
        </p:txBody>
      </p:sp>
      <p:sp>
        <p:nvSpPr>
          <p:cNvPr id="110607" name="Oval 14"/>
          <p:cNvSpPr>
            <a:spLocks noChangeArrowheads="1"/>
          </p:cNvSpPr>
          <p:nvPr/>
        </p:nvSpPr>
        <p:spPr bwMode="auto">
          <a:xfrm>
            <a:off x="3733800" y="5257800"/>
            <a:ext cx="381000" cy="381000"/>
          </a:xfrm>
          <a:prstGeom prst="ellipse">
            <a:avLst/>
          </a:prstGeom>
          <a:solidFill>
            <a:schemeClr val="bg1"/>
          </a:solidFill>
          <a:ln w="9525">
            <a:solidFill>
              <a:schemeClr val="tx1"/>
            </a:solidFill>
            <a:round/>
            <a:headEnd/>
            <a:tailEnd/>
          </a:ln>
        </p:spPr>
        <p:txBody>
          <a:bodyPr wrap="none" anchor="ctr"/>
          <a:lstStyle/>
          <a:p>
            <a:pPr algn="ctr"/>
            <a:r>
              <a:rPr lang="en-US"/>
              <a:t>K</a:t>
            </a:r>
          </a:p>
        </p:txBody>
      </p:sp>
      <p:sp>
        <p:nvSpPr>
          <p:cNvPr id="110608" name="Oval 15"/>
          <p:cNvSpPr>
            <a:spLocks noChangeArrowheads="1"/>
          </p:cNvSpPr>
          <p:nvPr/>
        </p:nvSpPr>
        <p:spPr bwMode="auto">
          <a:xfrm>
            <a:off x="4724400" y="5257800"/>
            <a:ext cx="381000" cy="381000"/>
          </a:xfrm>
          <a:prstGeom prst="ellipse">
            <a:avLst/>
          </a:prstGeom>
          <a:solidFill>
            <a:schemeClr val="bg1"/>
          </a:solidFill>
          <a:ln w="9525">
            <a:solidFill>
              <a:schemeClr val="tx1"/>
            </a:solidFill>
            <a:round/>
            <a:headEnd/>
            <a:tailEnd/>
          </a:ln>
        </p:spPr>
        <p:txBody>
          <a:bodyPr wrap="none" anchor="ctr"/>
          <a:lstStyle/>
          <a:p>
            <a:pPr algn="ctr"/>
            <a:r>
              <a:rPr lang="en-US"/>
              <a:t>L</a:t>
            </a:r>
          </a:p>
        </p:txBody>
      </p:sp>
      <p:sp>
        <p:nvSpPr>
          <p:cNvPr id="110609" name="Oval 16"/>
          <p:cNvSpPr>
            <a:spLocks noChangeArrowheads="1"/>
          </p:cNvSpPr>
          <p:nvPr/>
        </p:nvSpPr>
        <p:spPr bwMode="auto">
          <a:xfrm>
            <a:off x="6096000" y="5257800"/>
            <a:ext cx="381000" cy="381000"/>
          </a:xfrm>
          <a:prstGeom prst="ellipse">
            <a:avLst/>
          </a:prstGeom>
          <a:solidFill>
            <a:schemeClr val="bg1"/>
          </a:solidFill>
          <a:ln w="9525">
            <a:solidFill>
              <a:schemeClr val="tx1"/>
            </a:solidFill>
            <a:round/>
            <a:headEnd/>
            <a:tailEnd/>
          </a:ln>
        </p:spPr>
        <p:txBody>
          <a:bodyPr wrap="none" anchor="ctr"/>
          <a:lstStyle/>
          <a:p>
            <a:pPr algn="ctr"/>
            <a:r>
              <a:rPr lang="en-US"/>
              <a:t>N</a:t>
            </a:r>
          </a:p>
        </p:txBody>
      </p:sp>
      <p:sp>
        <p:nvSpPr>
          <p:cNvPr id="110610" name="Oval 17"/>
          <p:cNvSpPr>
            <a:spLocks noChangeArrowheads="1"/>
          </p:cNvSpPr>
          <p:nvPr/>
        </p:nvSpPr>
        <p:spPr bwMode="auto">
          <a:xfrm>
            <a:off x="5562600" y="5257800"/>
            <a:ext cx="381000" cy="381000"/>
          </a:xfrm>
          <a:prstGeom prst="ellipse">
            <a:avLst/>
          </a:prstGeom>
          <a:solidFill>
            <a:schemeClr val="bg1"/>
          </a:solidFill>
          <a:ln w="9525">
            <a:solidFill>
              <a:schemeClr val="tx1"/>
            </a:solidFill>
            <a:round/>
            <a:headEnd/>
            <a:tailEnd/>
          </a:ln>
        </p:spPr>
        <p:txBody>
          <a:bodyPr wrap="none" anchor="ctr"/>
          <a:lstStyle/>
          <a:p>
            <a:pPr algn="ctr"/>
            <a:r>
              <a:rPr lang="en-US"/>
              <a:t>M</a:t>
            </a:r>
          </a:p>
        </p:txBody>
      </p:sp>
      <p:sp>
        <p:nvSpPr>
          <p:cNvPr id="110611" name="Oval 18"/>
          <p:cNvSpPr>
            <a:spLocks noChangeArrowheads="1"/>
          </p:cNvSpPr>
          <p:nvPr/>
        </p:nvSpPr>
        <p:spPr bwMode="auto">
          <a:xfrm>
            <a:off x="6629400" y="5257800"/>
            <a:ext cx="381000" cy="381000"/>
          </a:xfrm>
          <a:prstGeom prst="ellipse">
            <a:avLst/>
          </a:prstGeom>
          <a:solidFill>
            <a:schemeClr val="bg1"/>
          </a:solidFill>
          <a:ln w="9525">
            <a:solidFill>
              <a:schemeClr val="tx1"/>
            </a:solidFill>
            <a:round/>
            <a:headEnd/>
            <a:tailEnd/>
          </a:ln>
        </p:spPr>
        <p:txBody>
          <a:bodyPr wrap="none" anchor="ctr"/>
          <a:lstStyle/>
          <a:p>
            <a:pPr algn="ctr"/>
            <a:r>
              <a:rPr lang="en-US"/>
              <a:t>O</a:t>
            </a:r>
          </a:p>
        </p:txBody>
      </p:sp>
      <p:sp>
        <p:nvSpPr>
          <p:cNvPr id="110612" name="Oval 19"/>
          <p:cNvSpPr>
            <a:spLocks noChangeArrowheads="1"/>
          </p:cNvSpPr>
          <p:nvPr/>
        </p:nvSpPr>
        <p:spPr bwMode="auto">
          <a:xfrm>
            <a:off x="7315200" y="5257800"/>
            <a:ext cx="381000" cy="381000"/>
          </a:xfrm>
          <a:prstGeom prst="ellipse">
            <a:avLst/>
          </a:prstGeom>
          <a:solidFill>
            <a:schemeClr val="bg1"/>
          </a:solidFill>
          <a:ln w="9525">
            <a:solidFill>
              <a:schemeClr val="tx1"/>
            </a:solidFill>
            <a:round/>
            <a:headEnd/>
            <a:tailEnd/>
          </a:ln>
        </p:spPr>
        <p:txBody>
          <a:bodyPr wrap="none" anchor="ctr"/>
          <a:lstStyle/>
          <a:p>
            <a:pPr algn="ctr"/>
            <a:r>
              <a:rPr lang="en-US"/>
              <a:t>P</a:t>
            </a:r>
          </a:p>
        </p:txBody>
      </p:sp>
      <p:sp>
        <p:nvSpPr>
          <p:cNvPr id="110613" name="Oval 20"/>
          <p:cNvSpPr>
            <a:spLocks noChangeArrowheads="1"/>
          </p:cNvSpPr>
          <p:nvPr/>
        </p:nvSpPr>
        <p:spPr bwMode="auto">
          <a:xfrm>
            <a:off x="7848600" y="5257800"/>
            <a:ext cx="381000" cy="381000"/>
          </a:xfrm>
          <a:prstGeom prst="ellipse">
            <a:avLst/>
          </a:prstGeom>
          <a:solidFill>
            <a:schemeClr val="bg1"/>
          </a:solidFill>
          <a:ln w="9525">
            <a:solidFill>
              <a:schemeClr val="tx1"/>
            </a:solidFill>
            <a:round/>
            <a:headEnd/>
            <a:tailEnd/>
          </a:ln>
        </p:spPr>
        <p:txBody>
          <a:bodyPr wrap="none" anchor="ctr"/>
          <a:lstStyle/>
          <a:p>
            <a:pPr algn="ctr"/>
            <a:r>
              <a:rPr lang="en-US"/>
              <a:t>Q</a:t>
            </a:r>
          </a:p>
        </p:txBody>
      </p:sp>
      <p:cxnSp>
        <p:nvCxnSpPr>
          <p:cNvPr id="110614" name="AutoShape 21"/>
          <p:cNvCxnSpPr>
            <a:cxnSpLocks noChangeShapeType="1"/>
            <a:stCxn id="110597" idx="4"/>
            <a:endCxn id="110598" idx="0"/>
          </p:cNvCxnSpPr>
          <p:nvPr/>
        </p:nvCxnSpPr>
        <p:spPr bwMode="auto">
          <a:xfrm flipH="1">
            <a:off x="4305300" y="3048000"/>
            <a:ext cx="1981200" cy="381000"/>
          </a:xfrm>
          <a:prstGeom prst="straightConnector1">
            <a:avLst/>
          </a:prstGeom>
          <a:noFill/>
          <a:ln w="9525">
            <a:solidFill>
              <a:schemeClr val="tx1"/>
            </a:solidFill>
            <a:round/>
            <a:headEnd/>
            <a:tailEnd/>
          </a:ln>
        </p:spPr>
      </p:cxnSp>
      <p:cxnSp>
        <p:nvCxnSpPr>
          <p:cNvPr id="110615" name="AutoShape 22"/>
          <p:cNvCxnSpPr>
            <a:cxnSpLocks noChangeShapeType="1"/>
            <a:stCxn id="110597" idx="4"/>
            <a:endCxn id="110599" idx="0"/>
          </p:cNvCxnSpPr>
          <p:nvPr/>
        </p:nvCxnSpPr>
        <p:spPr bwMode="auto">
          <a:xfrm>
            <a:off x="6286500" y="3048000"/>
            <a:ext cx="304800" cy="381000"/>
          </a:xfrm>
          <a:prstGeom prst="straightConnector1">
            <a:avLst/>
          </a:prstGeom>
          <a:noFill/>
          <a:ln w="9525">
            <a:solidFill>
              <a:schemeClr val="tx1"/>
            </a:solidFill>
            <a:round/>
            <a:headEnd/>
            <a:tailEnd/>
          </a:ln>
        </p:spPr>
      </p:cxnSp>
      <p:cxnSp>
        <p:nvCxnSpPr>
          <p:cNvPr id="110616" name="AutoShape 23"/>
          <p:cNvCxnSpPr>
            <a:cxnSpLocks noChangeShapeType="1"/>
            <a:stCxn id="110597" idx="4"/>
            <a:endCxn id="110600" idx="0"/>
          </p:cNvCxnSpPr>
          <p:nvPr/>
        </p:nvCxnSpPr>
        <p:spPr bwMode="auto">
          <a:xfrm>
            <a:off x="6286500" y="3048000"/>
            <a:ext cx="2209800" cy="381000"/>
          </a:xfrm>
          <a:prstGeom prst="straightConnector1">
            <a:avLst/>
          </a:prstGeom>
          <a:noFill/>
          <a:ln w="9525">
            <a:solidFill>
              <a:schemeClr val="tx1"/>
            </a:solidFill>
            <a:round/>
            <a:headEnd/>
            <a:tailEnd/>
          </a:ln>
        </p:spPr>
      </p:cxnSp>
      <p:cxnSp>
        <p:nvCxnSpPr>
          <p:cNvPr id="110617" name="AutoShape 24"/>
          <p:cNvCxnSpPr>
            <a:cxnSpLocks noChangeShapeType="1"/>
            <a:stCxn id="110598" idx="4"/>
            <a:endCxn id="110601" idx="0"/>
          </p:cNvCxnSpPr>
          <p:nvPr/>
        </p:nvCxnSpPr>
        <p:spPr bwMode="auto">
          <a:xfrm flipH="1">
            <a:off x="3619500" y="3810000"/>
            <a:ext cx="685800" cy="419100"/>
          </a:xfrm>
          <a:prstGeom prst="straightConnector1">
            <a:avLst/>
          </a:prstGeom>
          <a:noFill/>
          <a:ln w="9525">
            <a:solidFill>
              <a:schemeClr val="tx1"/>
            </a:solidFill>
            <a:round/>
            <a:headEnd/>
            <a:tailEnd/>
          </a:ln>
        </p:spPr>
      </p:cxnSp>
      <p:cxnSp>
        <p:nvCxnSpPr>
          <p:cNvPr id="110618" name="AutoShape 25"/>
          <p:cNvCxnSpPr>
            <a:cxnSpLocks noChangeShapeType="1"/>
            <a:stCxn id="110598" idx="4"/>
            <a:endCxn id="110602" idx="0"/>
          </p:cNvCxnSpPr>
          <p:nvPr/>
        </p:nvCxnSpPr>
        <p:spPr bwMode="auto">
          <a:xfrm>
            <a:off x="4305300" y="3810000"/>
            <a:ext cx="457200" cy="419100"/>
          </a:xfrm>
          <a:prstGeom prst="straightConnector1">
            <a:avLst/>
          </a:prstGeom>
          <a:noFill/>
          <a:ln w="9525">
            <a:solidFill>
              <a:schemeClr val="tx1"/>
            </a:solidFill>
            <a:round/>
            <a:headEnd/>
            <a:tailEnd/>
          </a:ln>
        </p:spPr>
      </p:cxnSp>
      <p:cxnSp>
        <p:nvCxnSpPr>
          <p:cNvPr id="110619" name="AutoShape 26"/>
          <p:cNvCxnSpPr>
            <a:cxnSpLocks noChangeShapeType="1"/>
            <a:stCxn id="110599" idx="4"/>
            <a:endCxn id="110603" idx="0"/>
          </p:cNvCxnSpPr>
          <p:nvPr/>
        </p:nvCxnSpPr>
        <p:spPr bwMode="auto">
          <a:xfrm flipH="1">
            <a:off x="6057900" y="3810000"/>
            <a:ext cx="533400" cy="419100"/>
          </a:xfrm>
          <a:prstGeom prst="straightConnector1">
            <a:avLst/>
          </a:prstGeom>
          <a:noFill/>
          <a:ln w="9525">
            <a:solidFill>
              <a:schemeClr val="tx1"/>
            </a:solidFill>
            <a:round/>
            <a:headEnd/>
            <a:tailEnd/>
          </a:ln>
        </p:spPr>
      </p:cxnSp>
      <p:cxnSp>
        <p:nvCxnSpPr>
          <p:cNvPr id="110620" name="AutoShape 27"/>
          <p:cNvCxnSpPr>
            <a:cxnSpLocks noChangeShapeType="1"/>
            <a:stCxn id="110599" idx="4"/>
            <a:endCxn id="110604" idx="0"/>
          </p:cNvCxnSpPr>
          <p:nvPr/>
        </p:nvCxnSpPr>
        <p:spPr bwMode="auto">
          <a:xfrm>
            <a:off x="6591300" y="3810000"/>
            <a:ext cx="762000" cy="419100"/>
          </a:xfrm>
          <a:prstGeom prst="straightConnector1">
            <a:avLst/>
          </a:prstGeom>
          <a:noFill/>
          <a:ln w="9525">
            <a:solidFill>
              <a:schemeClr val="tx1"/>
            </a:solidFill>
            <a:round/>
            <a:headEnd/>
            <a:tailEnd/>
          </a:ln>
        </p:spPr>
      </p:cxnSp>
      <p:cxnSp>
        <p:nvCxnSpPr>
          <p:cNvPr id="110621" name="AutoShape 28"/>
          <p:cNvCxnSpPr>
            <a:cxnSpLocks noChangeShapeType="1"/>
            <a:stCxn id="110600" idx="4"/>
            <a:endCxn id="110605" idx="0"/>
          </p:cNvCxnSpPr>
          <p:nvPr/>
        </p:nvCxnSpPr>
        <p:spPr bwMode="auto">
          <a:xfrm>
            <a:off x="8496300" y="3810000"/>
            <a:ext cx="457200" cy="419100"/>
          </a:xfrm>
          <a:prstGeom prst="straightConnector1">
            <a:avLst/>
          </a:prstGeom>
          <a:noFill/>
          <a:ln w="9525">
            <a:solidFill>
              <a:schemeClr val="tx1"/>
            </a:solidFill>
            <a:round/>
            <a:headEnd/>
            <a:tailEnd/>
          </a:ln>
        </p:spPr>
      </p:cxnSp>
      <p:cxnSp>
        <p:nvCxnSpPr>
          <p:cNvPr id="110622" name="AutoShape 29"/>
          <p:cNvCxnSpPr>
            <a:cxnSpLocks noChangeShapeType="1"/>
            <a:stCxn id="110601" idx="4"/>
            <a:endCxn id="110606" idx="0"/>
          </p:cNvCxnSpPr>
          <p:nvPr/>
        </p:nvCxnSpPr>
        <p:spPr bwMode="auto">
          <a:xfrm flipH="1">
            <a:off x="3162300" y="4610100"/>
            <a:ext cx="457200" cy="647700"/>
          </a:xfrm>
          <a:prstGeom prst="straightConnector1">
            <a:avLst/>
          </a:prstGeom>
          <a:noFill/>
          <a:ln w="9525">
            <a:solidFill>
              <a:schemeClr val="tx1"/>
            </a:solidFill>
            <a:round/>
            <a:headEnd/>
            <a:tailEnd/>
          </a:ln>
        </p:spPr>
      </p:cxnSp>
      <p:cxnSp>
        <p:nvCxnSpPr>
          <p:cNvPr id="110623" name="AutoShape 30"/>
          <p:cNvCxnSpPr>
            <a:cxnSpLocks noChangeShapeType="1"/>
            <a:stCxn id="110601" idx="4"/>
            <a:endCxn id="110607" idx="0"/>
          </p:cNvCxnSpPr>
          <p:nvPr/>
        </p:nvCxnSpPr>
        <p:spPr bwMode="auto">
          <a:xfrm>
            <a:off x="3619500" y="4610100"/>
            <a:ext cx="304800" cy="647700"/>
          </a:xfrm>
          <a:prstGeom prst="straightConnector1">
            <a:avLst/>
          </a:prstGeom>
          <a:noFill/>
          <a:ln w="9525">
            <a:solidFill>
              <a:schemeClr val="tx1"/>
            </a:solidFill>
            <a:round/>
            <a:headEnd/>
            <a:tailEnd/>
          </a:ln>
        </p:spPr>
      </p:cxnSp>
      <p:cxnSp>
        <p:nvCxnSpPr>
          <p:cNvPr id="110624" name="AutoShape 31"/>
          <p:cNvCxnSpPr>
            <a:cxnSpLocks noChangeShapeType="1"/>
            <a:stCxn id="110602" idx="4"/>
            <a:endCxn id="110608" idx="0"/>
          </p:cNvCxnSpPr>
          <p:nvPr/>
        </p:nvCxnSpPr>
        <p:spPr bwMode="auto">
          <a:xfrm>
            <a:off x="4762500" y="4610100"/>
            <a:ext cx="152400" cy="647700"/>
          </a:xfrm>
          <a:prstGeom prst="straightConnector1">
            <a:avLst/>
          </a:prstGeom>
          <a:noFill/>
          <a:ln w="9525">
            <a:solidFill>
              <a:schemeClr val="tx1"/>
            </a:solidFill>
            <a:round/>
            <a:headEnd/>
            <a:tailEnd/>
          </a:ln>
        </p:spPr>
      </p:cxnSp>
      <p:cxnSp>
        <p:nvCxnSpPr>
          <p:cNvPr id="110625" name="AutoShape 32"/>
          <p:cNvCxnSpPr>
            <a:cxnSpLocks noChangeShapeType="1"/>
            <a:stCxn id="110603" idx="4"/>
            <a:endCxn id="110610" idx="0"/>
          </p:cNvCxnSpPr>
          <p:nvPr/>
        </p:nvCxnSpPr>
        <p:spPr bwMode="auto">
          <a:xfrm flipH="1">
            <a:off x="5753100" y="4610100"/>
            <a:ext cx="304800" cy="647700"/>
          </a:xfrm>
          <a:prstGeom prst="straightConnector1">
            <a:avLst/>
          </a:prstGeom>
          <a:noFill/>
          <a:ln w="9525">
            <a:solidFill>
              <a:schemeClr val="tx1"/>
            </a:solidFill>
            <a:round/>
            <a:headEnd/>
            <a:tailEnd/>
          </a:ln>
        </p:spPr>
      </p:cxnSp>
      <p:cxnSp>
        <p:nvCxnSpPr>
          <p:cNvPr id="110626" name="AutoShape 33"/>
          <p:cNvCxnSpPr>
            <a:cxnSpLocks noChangeShapeType="1"/>
            <a:stCxn id="110604" idx="4"/>
            <a:endCxn id="110611" idx="0"/>
          </p:cNvCxnSpPr>
          <p:nvPr/>
        </p:nvCxnSpPr>
        <p:spPr bwMode="auto">
          <a:xfrm flipH="1">
            <a:off x="6819900" y="4610100"/>
            <a:ext cx="533400" cy="647700"/>
          </a:xfrm>
          <a:prstGeom prst="straightConnector1">
            <a:avLst/>
          </a:prstGeom>
          <a:noFill/>
          <a:ln w="9525">
            <a:solidFill>
              <a:schemeClr val="tx1"/>
            </a:solidFill>
            <a:round/>
            <a:headEnd/>
            <a:tailEnd/>
          </a:ln>
        </p:spPr>
      </p:cxnSp>
      <p:cxnSp>
        <p:nvCxnSpPr>
          <p:cNvPr id="110627" name="AutoShape 34"/>
          <p:cNvCxnSpPr>
            <a:cxnSpLocks noChangeShapeType="1"/>
            <a:stCxn id="110604" idx="4"/>
            <a:endCxn id="110612" idx="0"/>
          </p:cNvCxnSpPr>
          <p:nvPr/>
        </p:nvCxnSpPr>
        <p:spPr bwMode="auto">
          <a:xfrm>
            <a:off x="7353300" y="4610100"/>
            <a:ext cx="152400" cy="647700"/>
          </a:xfrm>
          <a:prstGeom prst="straightConnector1">
            <a:avLst/>
          </a:prstGeom>
          <a:noFill/>
          <a:ln w="9525">
            <a:solidFill>
              <a:schemeClr val="tx1"/>
            </a:solidFill>
            <a:round/>
            <a:headEnd/>
            <a:tailEnd/>
          </a:ln>
        </p:spPr>
      </p:cxnSp>
      <p:cxnSp>
        <p:nvCxnSpPr>
          <p:cNvPr id="110628" name="AutoShape 35"/>
          <p:cNvCxnSpPr>
            <a:cxnSpLocks noChangeShapeType="1"/>
            <a:stCxn id="110604" idx="4"/>
            <a:endCxn id="110613" idx="0"/>
          </p:cNvCxnSpPr>
          <p:nvPr/>
        </p:nvCxnSpPr>
        <p:spPr bwMode="auto">
          <a:xfrm>
            <a:off x="7353300" y="4610100"/>
            <a:ext cx="685800" cy="647700"/>
          </a:xfrm>
          <a:prstGeom prst="straightConnector1">
            <a:avLst/>
          </a:prstGeom>
          <a:noFill/>
          <a:ln w="9525">
            <a:solidFill>
              <a:schemeClr val="tx1"/>
            </a:solidFill>
            <a:round/>
            <a:headEnd/>
            <a:tailEnd/>
          </a:ln>
        </p:spPr>
      </p:cxnSp>
      <p:cxnSp>
        <p:nvCxnSpPr>
          <p:cNvPr id="110629" name="AutoShape 36"/>
          <p:cNvCxnSpPr>
            <a:cxnSpLocks noChangeShapeType="1"/>
            <a:stCxn id="110603" idx="4"/>
            <a:endCxn id="110609" idx="0"/>
          </p:cNvCxnSpPr>
          <p:nvPr/>
        </p:nvCxnSpPr>
        <p:spPr bwMode="auto">
          <a:xfrm>
            <a:off x="6057900" y="4610100"/>
            <a:ext cx="228600" cy="647700"/>
          </a:xfrm>
          <a:prstGeom prst="straightConnector1">
            <a:avLst/>
          </a:prstGeom>
          <a:noFill/>
          <a:ln w="9525">
            <a:solidFill>
              <a:schemeClr val="tx1"/>
            </a:solidFill>
            <a:round/>
            <a:headEnd/>
            <a:tailEnd/>
          </a:ln>
        </p:spPr>
      </p:cxnSp>
      <p:sp>
        <p:nvSpPr>
          <p:cNvPr id="110630" name="Rectangle 37"/>
          <p:cNvSpPr>
            <a:spLocks noChangeArrowheads="1"/>
          </p:cNvSpPr>
          <p:nvPr/>
        </p:nvSpPr>
        <p:spPr bwMode="auto">
          <a:xfrm>
            <a:off x="4724400" y="5257800"/>
            <a:ext cx="381000" cy="381000"/>
          </a:xfrm>
          <a:prstGeom prst="rect">
            <a:avLst/>
          </a:prstGeom>
          <a:noFill/>
          <a:ln w="22225">
            <a:solidFill>
              <a:schemeClr val="tx1"/>
            </a:solidFill>
            <a:miter lim="800000"/>
            <a:headEnd/>
            <a:tailEnd/>
          </a:ln>
        </p:spPr>
        <p:txBody>
          <a:bodyPr wrap="none" anchor="ctr"/>
          <a:lstStyle/>
          <a:p>
            <a:pPr eaLnBrk="0" hangingPunct="0"/>
            <a:endParaRPr lang="fa-IR">
              <a:cs typeface="Times New Roman" pitchFamily="18" charset="0"/>
            </a:endParaRPr>
          </a:p>
        </p:txBody>
      </p:sp>
      <p:sp>
        <p:nvSpPr>
          <p:cNvPr id="110631" name="Oval 38"/>
          <p:cNvSpPr>
            <a:spLocks noChangeArrowheads="1"/>
          </p:cNvSpPr>
          <p:nvPr/>
        </p:nvSpPr>
        <p:spPr bwMode="auto">
          <a:xfrm>
            <a:off x="8991600" y="5254625"/>
            <a:ext cx="381000" cy="381000"/>
          </a:xfrm>
          <a:prstGeom prst="ellipse">
            <a:avLst/>
          </a:prstGeom>
          <a:solidFill>
            <a:schemeClr val="bg1"/>
          </a:solidFill>
          <a:ln w="9525">
            <a:solidFill>
              <a:schemeClr val="tx1"/>
            </a:solidFill>
            <a:round/>
            <a:headEnd/>
            <a:tailEnd/>
          </a:ln>
        </p:spPr>
        <p:txBody>
          <a:bodyPr wrap="none" anchor="ctr"/>
          <a:lstStyle/>
          <a:p>
            <a:pPr algn="ctr"/>
            <a:r>
              <a:rPr lang="en-US"/>
              <a:t>S</a:t>
            </a:r>
          </a:p>
        </p:txBody>
      </p:sp>
      <p:sp>
        <p:nvSpPr>
          <p:cNvPr id="110632" name="Oval 39"/>
          <p:cNvSpPr>
            <a:spLocks noChangeArrowheads="1"/>
          </p:cNvSpPr>
          <p:nvPr/>
        </p:nvSpPr>
        <p:spPr bwMode="auto">
          <a:xfrm>
            <a:off x="8458200" y="5254625"/>
            <a:ext cx="381000" cy="381000"/>
          </a:xfrm>
          <a:prstGeom prst="ellipse">
            <a:avLst/>
          </a:prstGeom>
          <a:solidFill>
            <a:schemeClr val="bg1"/>
          </a:solidFill>
          <a:ln w="9525">
            <a:solidFill>
              <a:schemeClr val="tx1"/>
            </a:solidFill>
            <a:round/>
            <a:headEnd/>
            <a:tailEnd/>
          </a:ln>
        </p:spPr>
        <p:txBody>
          <a:bodyPr wrap="none" anchor="ctr"/>
          <a:lstStyle/>
          <a:p>
            <a:pPr algn="ctr"/>
            <a:r>
              <a:rPr lang="en-US"/>
              <a:t>R</a:t>
            </a:r>
          </a:p>
        </p:txBody>
      </p:sp>
      <p:cxnSp>
        <p:nvCxnSpPr>
          <p:cNvPr id="110633" name="AutoShape 40"/>
          <p:cNvCxnSpPr>
            <a:cxnSpLocks noChangeShapeType="1"/>
            <a:stCxn id="110605" idx="4"/>
            <a:endCxn id="110632" idx="0"/>
          </p:cNvCxnSpPr>
          <p:nvPr/>
        </p:nvCxnSpPr>
        <p:spPr bwMode="auto">
          <a:xfrm flipH="1">
            <a:off x="8648700" y="4610101"/>
            <a:ext cx="304800" cy="644525"/>
          </a:xfrm>
          <a:prstGeom prst="straightConnector1">
            <a:avLst/>
          </a:prstGeom>
          <a:noFill/>
          <a:ln w="9525">
            <a:solidFill>
              <a:schemeClr val="tx1"/>
            </a:solidFill>
            <a:round/>
            <a:headEnd/>
            <a:tailEnd/>
          </a:ln>
        </p:spPr>
      </p:cxnSp>
      <p:cxnSp>
        <p:nvCxnSpPr>
          <p:cNvPr id="110634" name="AutoShape 41"/>
          <p:cNvCxnSpPr>
            <a:cxnSpLocks noChangeShapeType="1"/>
            <a:stCxn id="110605" idx="4"/>
            <a:endCxn id="110631" idx="0"/>
          </p:cNvCxnSpPr>
          <p:nvPr/>
        </p:nvCxnSpPr>
        <p:spPr bwMode="auto">
          <a:xfrm>
            <a:off x="8953500" y="4610101"/>
            <a:ext cx="228600" cy="644525"/>
          </a:xfrm>
          <a:prstGeom prst="straightConnector1">
            <a:avLst/>
          </a:prstGeom>
          <a:noFill/>
          <a:ln w="9525">
            <a:solidFill>
              <a:schemeClr val="tx1"/>
            </a:solidFill>
            <a:round/>
            <a:headEnd/>
            <a:tailEnd/>
          </a:ln>
        </p:spPr>
      </p:cxnSp>
      <p:cxnSp>
        <p:nvCxnSpPr>
          <p:cNvPr id="110635" name="AutoShape 42"/>
          <p:cNvCxnSpPr>
            <a:cxnSpLocks noChangeShapeType="1"/>
            <a:stCxn id="110606" idx="4"/>
          </p:cNvCxnSpPr>
          <p:nvPr/>
        </p:nvCxnSpPr>
        <p:spPr bwMode="auto">
          <a:xfrm flipH="1">
            <a:off x="2895600" y="5638800"/>
            <a:ext cx="266700" cy="685800"/>
          </a:xfrm>
          <a:prstGeom prst="straightConnector1">
            <a:avLst/>
          </a:prstGeom>
          <a:noFill/>
          <a:ln w="9525">
            <a:solidFill>
              <a:schemeClr val="tx1"/>
            </a:solidFill>
            <a:round/>
            <a:headEnd/>
            <a:tailEnd/>
          </a:ln>
        </p:spPr>
      </p:cxnSp>
      <p:cxnSp>
        <p:nvCxnSpPr>
          <p:cNvPr id="110636" name="AutoShape 43"/>
          <p:cNvCxnSpPr>
            <a:cxnSpLocks noChangeShapeType="1"/>
            <a:stCxn id="110606" idx="4"/>
          </p:cNvCxnSpPr>
          <p:nvPr/>
        </p:nvCxnSpPr>
        <p:spPr bwMode="auto">
          <a:xfrm>
            <a:off x="3162300" y="5638800"/>
            <a:ext cx="190500" cy="685800"/>
          </a:xfrm>
          <a:prstGeom prst="straightConnector1">
            <a:avLst/>
          </a:prstGeom>
          <a:noFill/>
          <a:ln w="9525">
            <a:solidFill>
              <a:schemeClr val="tx1"/>
            </a:solidFill>
            <a:round/>
            <a:headEnd/>
            <a:tailEnd/>
          </a:ln>
        </p:spPr>
      </p:cxnSp>
      <p:cxnSp>
        <p:nvCxnSpPr>
          <p:cNvPr id="110637" name="AutoShape 44"/>
          <p:cNvCxnSpPr>
            <a:cxnSpLocks noChangeShapeType="1"/>
            <a:stCxn id="110607" idx="4"/>
          </p:cNvCxnSpPr>
          <p:nvPr/>
        </p:nvCxnSpPr>
        <p:spPr bwMode="auto">
          <a:xfrm>
            <a:off x="3924300" y="5638800"/>
            <a:ext cx="114300" cy="609600"/>
          </a:xfrm>
          <a:prstGeom prst="straightConnector1">
            <a:avLst/>
          </a:prstGeom>
          <a:noFill/>
          <a:ln w="9525">
            <a:solidFill>
              <a:schemeClr val="tx1"/>
            </a:solidFill>
            <a:round/>
            <a:headEnd/>
            <a:tailEnd/>
          </a:ln>
        </p:spPr>
      </p:cxnSp>
      <p:cxnSp>
        <p:nvCxnSpPr>
          <p:cNvPr id="110638" name="AutoShape 45"/>
          <p:cNvCxnSpPr>
            <a:cxnSpLocks noChangeShapeType="1"/>
            <a:stCxn id="110610" idx="4"/>
          </p:cNvCxnSpPr>
          <p:nvPr/>
        </p:nvCxnSpPr>
        <p:spPr bwMode="auto">
          <a:xfrm flipH="1">
            <a:off x="5105400" y="5638800"/>
            <a:ext cx="647700" cy="685800"/>
          </a:xfrm>
          <a:prstGeom prst="straightConnector1">
            <a:avLst/>
          </a:prstGeom>
          <a:noFill/>
          <a:ln w="9525">
            <a:solidFill>
              <a:schemeClr val="tx1"/>
            </a:solidFill>
            <a:round/>
            <a:headEnd/>
            <a:tailEnd/>
          </a:ln>
        </p:spPr>
      </p:cxnSp>
      <p:cxnSp>
        <p:nvCxnSpPr>
          <p:cNvPr id="110639" name="AutoShape 46"/>
          <p:cNvCxnSpPr>
            <a:cxnSpLocks noChangeShapeType="1"/>
            <a:stCxn id="110610" idx="4"/>
          </p:cNvCxnSpPr>
          <p:nvPr/>
        </p:nvCxnSpPr>
        <p:spPr bwMode="auto">
          <a:xfrm flipH="1">
            <a:off x="5562600" y="5638800"/>
            <a:ext cx="190500" cy="685800"/>
          </a:xfrm>
          <a:prstGeom prst="straightConnector1">
            <a:avLst/>
          </a:prstGeom>
          <a:noFill/>
          <a:ln w="9525">
            <a:solidFill>
              <a:schemeClr val="tx1"/>
            </a:solidFill>
            <a:round/>
            <a:headEnd/>
            <a:tailEnd/>
          </a:ln>
        </p:spPr>
      </p:cxnSp>
      <p:cxnSp>
        <p:nvCxnSpPr>
          <p:cNvPr id="110640" name="AutoShape 47"/>
          <p:cNvCxnSpPr>
            <a:cxnSpLocks noChangeShapeType="1"/>
            <a:stCxn id="110610" idx="4"/>
          </p:cNvCxnSpPr>
          <p:nvPr/>
        </p:nvCxnSpPr>
        <p:spPr bwMode="auto">
          <a:xfrm>
            <a:off x="5753100" y="5638800"/>
            <a:ext cx="114300" cy="762000"/>
          </a:xfrm>
          <a:prstGeom prst="straightConnector1">
            <a:avLst/>
          </a:prstGeom>
          <a:noFill/>
          <a:ln w="9525">
            <a:solidFill>
              <a:schemeClr val="tx1"/>
            </a:solidFill>
            <a:round/>
            <a:headEnd/>
            <a:tailEnd/>
          </a:ln>
        </p:spPr>
      </p:cxnSp>
      <p:cxnSp>
        <p:nvCxnSpPr>
          <p:cNvPr id="110641" name="AutoShape 48"/>
          <p:cNvCxnSpPr>
            <a:cxnSpLocks noChangeShapeType="1"/>
            <a:stCxn id="110609" idx="4"/>
          </p:cNvCxnSpPr>
          <p:nvPr/>
        </p:nvCxnSpPr>
        <p:spPr bwMode="auto">
          <a:xfrm>
            <a:off x="6286500" y="5638800"/>
            <a:ext cx="38100" cy="609600"/>
          </a:xfrm>
          <a:prstGeom prst="straightConnector1">
            <a:avLst/>
          </a:prstGeom>
          <a:noFill/>
          <a:ln w="9525">
            <a:solidFill>
              <a:schemeClr val="tx1"/>
            </a:solidFill>
            <a:round/>
            <a:headEnd/>
            <a:tailEnd/>
          </a:ln>
        </p:spPr>
      </p:cxnSp>
      <p:cxnSp>
        <p:nvCxnSpPr>
          <p:cNvPr id="110642" name="AutoShape 49"/>
          <p:cNvCxnSpPr>
            <a:cxnSpLocks noChangeShapeType="1"/>
            <a:stCxn id="110611" idx="4"/>
          </p:cNvCxnSpPr>
          <p:nvPr/>
        </p:nvCxnSpPr>
        <p:spPr bwMode="auto">
          <a:xfrm flipH="1">
            <a:off x="6705600" y="5638800"/>
            <a:ext cx="114300" cy="685800"/>
          </a:xfrm>
          <a:prstGeom prst="straightConnector1">
            <a:avLst/>
          </a:prstGeom>
          <a:noFill/>
          <a:ln w="9525">
            <a:solidFill>
              <a:schemeClr val="tx1"/>
            </a:solidFill>
            <a:round/>
            <a:headEnd/>
            <a:tailEnd/>
          </a:ln>
        </p:spPr>
      </p:cxnSp>
      <p:cxnSp>
        <p:nvCxnSpPr>
          <p:cNvPr id="110643" name="AutoShape 50"/>
          <p:cNvCxnSpPr>
            <a:cxnSpLocks noChangeShapeType="1"/>
            <a:stCxn id="110611" idx="4"/>
          </p:cNvCxnSpPr>
          <p:nvPr/>
        </p:nvCxnSpPr>
        <p:spPr bwMode="auto">
          <a:xfrm>
            <a:off x="6819900" y="5638800"/>
            <a:ext cx="190500" cy="685800"/>
          </a:xfrm>
          <a:prstGeom prst="straightConnector1">
            <a:avLst/>
          </a:prstGeom>
          <a:noFill/>
          <a:ln w="9525">
            <a:solidFill>
              <a:schemeClr val="tx1"/>
            </a:solidFill>
            <a:round/>
            <a:headEnd/>
            <a:tailEnd/>
          </a:ln>
        </p:spPr>
      </p:cxnSp>
      <p:cxnSp>
        <p:nvCxnSpPr>
          <p:cNvPr id="110644" name="AutoShape 51"/>
          <p:cNvCxnSpPr>
            <a:cxnSpLocks noChangeShapeType="1"/>
            <a:stCxn id="110612" idx="4"/>
          </p:cNvCxnSpPr>
          <p:nvPr/>
        </p:nvCxnSpPr>
        <p:spPr bwMode="auto">
          <a:xfrm flipH="1">
            <a:off x="7467600" y="5638800"/>
            <a:ext cx="38100" cy="685800"/>
          </a:xfrm>
          <a:prstGeom prst="straightConnector1">
            <a:avLst/>
          </a:prstGeom>
          <a:noFill/>
          <a:ln w="9525">
            <a:solidFill>
              <a:schemeClr val="tx1"/>
            </a:solidFill>
            <a:round/>
            <a:headEnd/>
            <a:tailEnd/>
          </a:ln>
        </p:spPr>
      </p:cxnSp>
      <p:cxnSp>
        <p:nvCxnSpPr>
          <p:cNvPr id="110645" name="AutoShape 52"/>
          <p:cNvCxnSpPr>
            <a:cxnSpLocks noChangeShapeType="1"/>
            <a:stCxn id="110613" idx="4"/>
          </p:cNvCxnSpPr>
          <p:nvPr/>
        </p:nvCxnSpPr>
        <p:spPr bwMode="auto">
          <a:xfrm flipH="1">
            <a:off x="7772400" y="5638800"/>
            <a:ext cx="266700" cy="685800"/>
          </a:xfrm>
          <a:prstGeom prst="straightConnector1">
            <a:avLst/>
          </a:prstGeom>
          <a:noFill/>
          <a:ln w="9525">
            <a:solidFill>
              <a:schemeClr val="tx1"/>
            </a:solidFill>
            <a:round/>
            <a:headEnd/>
            <a:tailEnd/>
          </a:ln>
        </p:spPr>
      </p:cxnSp>
      <p:cxnSp>
        <p:nvCxnSpPr>
          <p:cNvPr id="110646" name="AutoShape 53"/>
          <p:cNvCxnSpPr>
            <a:cxnSpLocks noChangeShapeType="1"/>
            <a:stCxn id="110613" idx="4"/>
          </p:cNvCxnSpPr>
          <p:nvPr/>
        </p:nvCxnSpPr>
        <p:spPr bwMode="auto">
          <a:xfrm>
            <a:off x="8039100" y="5638800"/>
            <a:ext cx="342900" cy="685800"/>
          </a:xfrm>
          <a:prstGeom prst="straightConnector1">
            <a:avLst/>
          </a:prstGeom>
          <a:noFill/>
          <a:ln w="9525">
            <a:solidFill>
              <a:schemeClr val="tx1"/>
            </a:solidFill>
            <a:round/>
            <a:headEnd/>
            <a:tailEnd/>
          </a:ln>
        </p:spPr>
      </p:cxnSp>
      <p:cxnSp>
        <p:nvCxnSpPr>
          <p:cNvPr id="110647" name="AutoShape 54"/>
          <p:cNvCxnSpPr>
            <a:cxnSpLocks noChangeShapeType="1"/>
            <a:stCxn id="110632" idx="4"/>
          </p:cNvCxnSpPr>
          <p:nvPr/>
        </p:nvCxnSpPr>
        <p:spPr bwMode="auto">
          <a:xfrm flipH="1">
            <a:off x="8610600" y="5635626"/>
            <a:ext cx="38100" cy="612775"/>
          </a:xfrm>
          <a:prstGeom prst="straightConnector1">
            <a:avLst/>
          </a:prstGeom>
          <a:noFill/>
          <a:ln w="9525">
            <a:solidFill>
              <a:schemeClr val="tx1"/>
            </a:solidFill>
            <a:round/>
            <a:headEnd/>
            <a:tailEnd/>
          </a:ln>
        </p:spPr>
      </p:cxnSp>
      <p:cxnSp>
        <p:nvCxnSpPr>
          <p:cNvPr id="110648" name="AutoShape 55"/>
          <p:cNvCxnSpPr>
            <a:cxnSpLocks noChangeShapeType="1"/>
            <a:stCxn id="110631" idx="4"/>
          </p:cNvCxnSpPr>
          <p:nvPr/>
        </p:nvCxnSpPr>
        <p:spPr bwMode="auto">
          <a:xfrm flipH="1">
            <a:off x="9144000" y="5635626"/>
            <a:ext cx="38100" cy="612775"/>
          </a:xfrm>
          <a:prstGeom prst="straightConnector1">
            <a:avLst/>
          </a:prstGeom>
          <a:noFill/>
          <a:ln w="9525">
            <a:solidFill>
              <a:schemeClr val="tx1"/>
            </a:solidFill>
            <a:round/>
            <a:headEnd/>
            <a:tailEnd/>
          </a:ln>
        </p:spPr>
      </p:cxnSp>
      <p:cxnSp>
        <p:nvCxnSpPr>
          <p:cNvPr id="110649" name="AutoShape 56"/>
          <p:cNvCxnSpPr>
            <a:cxnSpLocks noChangeShapeType="1"/>
            <a:stCxn id="110631" idx="4"/>
          </p:cNvCxnSpPr>
          <p:nvPr/>
        </p:nvCxnSpPr>
        <p:spPr bwMode="auto">
          <a:xfrm>
            <a:off x="9182100" y="5635626"/>
            <a:ext cx="495300" cy="688975"/>
          </a:xfrm>
          <a:prstGeom prst="straightConnector1">
            <a:avLst/>
          </a:prstGeom>
          <a:noFill/>
          <a:ln w="9525">
            <a:solidFill>
              <a:schemeClr val="tx1"/>
            </a:solidFill>
            <a:round/>
            <a:headEnd/>
            <a:tailEnd/>
          </a:ln>
        </p:spPr>
      </p:cxnSp>
      <p:sp>
        <p:nvSpPr>
          <p:cNvPr id="174137" name="Rectangle 57"/>
          <p:cNvSpPr>
            <a:spLocks noChangeArrowheads="1"/>
          </p:cNvSpPr>
          <p:nvPr/>
        </p:nvSpPr>
        <p:spPr bwMode="auto">
          <a:xfrm>
            <a:off x="3352800" y="3048000"/>
            <a:ext cx="6477000" cy="762000"/>
          </a:xfrm>
          <a:prstGeom prst="rect">
            <a:avLst/>
          </a:prstGeom>
          <a:solidFill>
            <a:schemeClr val="bg1"/>
          </a:solidFill>
          <a:ln w="9525">
            <a:noFill/>
            <a:miter lim="800000"/>
            <a:headEnd/>
            <a:tailEnd/>
          </a:ln>
        </p:spPr>
        <p:txBody>
          <a:bodyPr wrap="none" anchor="ctr"/>
          <a:lstStyle/>
          <a:p>
            <a:pPr eaLnBrk="0" hangingPunct="0"/>
            <a:endParaRPr lang="fa-IR">
              <a:cs typeface="Times New Roman" pitchFamily="18" charset="0"/>
            </a:endParaRPr>
          </a:p>
        </p:txBody>
      </p:sp>
      <p:sp>
        <p:nvSpPr>
          <p:cNvPr id="174138" name="Rectangle 58"/>
          <p:cNvSpPr>
            <a:spLocks noChangeArrowheads="1"/>
          </p:cNvSpPr>
          <p:nvPr/>
        </p:nvSpPr>
        <p:spPr bwMode="auto">
          <a:xfrm>
            <a:off x="2743201" y="3810001"/>
            <a:ext cx="2682875" cy="803275"/>
          </a:xfrm>
          <a:prstGeom prst="rect">
            <a:avLst/>
          </a:prstGeom>
          <a:solidFill>
            <a:schemeClr val="bg1"/>
          </a:solidFill>
          <a:ln w="9525">
            <a:noFill/>
            <a:miter lim="800000"/>
            <a:headEnd/>
            <a:tailEnd/>
          </a:ln>
        </p:spPr>
        <p:txBody>
          <a:bodyPr wrap="none" anchor="ctr"/>
          <a:lstStyle/>
          <a:p>
            <a:pPr eaLnBrk="0" hangingPunct="0"/>
            <a:endParaRPr lang="fa-IR">
              <a:cs typeface="Times New Roman" pitchFamily="18" charset="0"/>
            </a:endParaRPr>
          </a:p>
        </p:txBody>
      </p:sp>
      <p:sp>
        <p:nvSpPr>
          <p:cNvPr id="174139" name="Rectangle 59"/>
          <p:cNvSpPr>
            <a:spLocks noChangeArrowheads="1"/>
          </p:cNvSpPr>
          <p:nvPr/>
        </p:nvSpPr>
        <p:spPr bwMode="auto">
          <a:xfrm>
            <a:off x="5486401" y="3810001"/>
            <a:ext cx="2682875" cy="803275"/>
          </a:xfrm>
          <a:prstGeom prst="rect">
            <a:avLst/>
          </a:prstGeom>
          <a:solidFill>
            <a:schemeClr val="bg1"/>
          </a:solidFill>
          <a:ln w="9525">
            <a:noFill/>
            <a:miter lim="800000"/>
            <a:headEnd/>
            <a:tailEnd/>
          </a:ln>
        </p:spPr>
        <p:txBody>
          <a:bodyPr wrap="none" anchor="ctr"/>
          <a:lstStyle/>
          <a:p>
            <a:pPr eaLnBrk="0" hangingPunct="0"/>
            <a:endParaRPr lang="fa-IR">
              <a:cs typeface="Times New Roman" pitchFamily="18" charset="0"/>
            </a:endParaRPr>
          </a:p>
        </p:txBody>
      </p:sp>
      <p:sp>
        <p:nvSpPr>
          <p:cNvPr id="174140" name="Rectangle 60"/>
          <p:cNvSpPr>
            <a:spLocks noChangeArrowheads="1"/>
          </p:cNvSpPr>
          <p:nvPr/>
        </p:nvSpPr>
        <p:spPr bwMode="auto">
          <a:xfrm>
            <a:off x="8305800" y="3810001"/>
            <a:ext cx="1905000" cy="879475"/>
          </a:xfrm>
          <a:prstGeom prst="rect">
            <a:avLst/>
          </a:prstGeom>
          <a:solidFill>
            <a:schemeClr val="bg1"/>
          </a:solidFill>
          <a:ln w="9525">
            <a:noFill/>
            <a:miter lim="800000"/>
            <a:headEnd/>
            <a:tailEnd/>
          </a:ln>
        </p:spPr>
        <p:txBody>
          <a:bodyPr wrap="none" anchor="ctr"/>
          <a:lstStyle/>
          <a:p>
            <a:pPr eaLnBrk="0" hangingPunct="0"/>
            <a:endParaRPr lang="fa-IR">
              <a:cs typeface="Times New Roman" pitchFamily="18" charset="0"/>
            </a:endParaRPr>
          </a:p>
        </p:txBody>
      </p:sp>
      <p:sp>
        <p:nvSpPr>
          <p:cNvPr id="174141" name="Rectangle 61"/>
          <p:cNvSpPr>
            <a:spLocks noChangeArrowheads="1"/>
          </p:cNvSpPr>
          <p:nvPr/>
        </p:nvSpPr>
        <p:spPr bwMode="auto">
          <a:xfrm>
            <a:off x="1828801" y="4606926"/>
            <a:ext cx="2341563" cy="1052513"/>
          </a:xfrm>
          <a:prstGeom prst="rect">
            <a:avLst/>
          </a:prstGeom>
          <a:solidFill>
            <a:schemeClr val="bg1"/>
          </a:solidFill>
          <a:ln w="9525">
            <a:noFill/>
            <a:miter lim="800000"/>
            <a:headEnd/>
            <a:tailEnd/>
          </a:ln>
        </p:spPr>
        <p:txBody>
          <a:bodyPr wrap="none" anchor="ctr"/>
          <a:lstStyle/>
          <a:p>
            <a:pPr eaLnBrk="0" hangingPunct="0"/>
            <a:endParaRPr lang="fa-IR">
              <a:cs typeface="Times New Roman" pitchFamily="18" charset="0"/>
            </a:endParaRPr>
          </a:p>
        </p:txBody>
      </p:sp>
      <p:sp>
        <p:nvSpPr>
          <p:cNvPr id="174142" name="Rectangle 62"/>
          <p:cNvSpPr>
            <a:spLocks noChangeArrowheads="1"/>
          </p:cNvSpPr>
          <p:nvPr/>
        </p:nvSpPr>
        <p:spPr bwMode="auto">
          <a:xfrm>
            <a:off x="4495801" y="4613275"/>
            <a:ext cx="930275" cy="1055688"/>
          </a:xfrm>
          <a:prstGeom prst="rect">
            <a:avLst/>
          </a:prstGeom>
          <a:solidFill>
            <a:schemeClr val="bg1"/>
          </a:solidFill>
          <a:ln w="9525">
            <a:noFill/>
            <a:miter lim="800000"/>
            <a:headEnd/>
            <a:tailEnd/>
          </a:ln>
        </p:spPr>
        <p:txBody>
          <a:bodyPr wrap="none" anchor="ctr"/>
          <a:lstStyle/>
          <a:p>
            <a:pPr eaLnBrk="0" hangingPunct="0"/>
            <a:endParaRPr lang="fa-IR">
              <a:cs typeface="Times New Roman" pitchFamily="18" charset="0"/>
            </a:endParaRPr>
          </a:p>
        </p:txBody>
      </p:sp>
      <p:sp>
        <p:nvSpPr>
          <p:cNvPr id="174143" name="Rectangle 63"/>
          <p:cNvSpPr>
            <a:spLocks noChangeArrowheads="1"/>
          </p:cNvSpPr>
          <p:nvPr/>
        </p:nvSpPr>
        <p:spPr bwMode="auto">
          <a:xfrm>
            <a:off x="5534025" y="4618038"/>
            <a:ext cx="965200" cy="1071562"/>
          </a:xfrm>
          <a:prstGeom prst="rect">
            <a:avLst/>
          </a:prstGeom>
          <a:solidFill>
            <a:schemeClr val="bg1"/>
          </a:solidFill>
          <a:ln w="9525">
            <a:noFill/>
            <a:miter lim="800000"/>
            <a:headEnd/>
            <a:tailEnd/>
          </a:ln>
        </p:spPr>
        <p:txBody>
          <a:bodyPr wrap="none" anchor="ctr"/>
          <a:lstStyle/>
          <a:p>
            <a:pPr eaLnBrk="0" hangingPunct="0"/>
            <a:endParaRPr lang="fa-IR">
              <a:cs typeface="Times New Roman" pitchFamily="18" charset="0"/>
            </a:endParaRPr>
          </a:p>
        </p:txBody>
      </p:sp>
      <p:sp>
        <p:nvSpPr>
          <p:cNvPr id="174144" name="Rectangle 64"/>
          <p:cNvSpPr>
            <a:spLocks noChangeArrowheads="1"/>
          </p:cNvSpPr>
          <p:nvPr/>
        </p:nvSpPr>
        <p:spPr bwMode="auto">
          <a:xfrm>
            <a:off x="6553201" y="4613275"/>
            <a:ext cx="1717675" cy="1055688"/>
          </a:xfrm>
          <a:prstGeom prst="rect">
            <a:avLst/>
          </a:prstGeom>
          <a:solidFill>
            <a:schemeClr val="bg1"/>
          </a:solidFill>
          <a:ln w="9525">
            <a:noFill/>
            <a:miter lim="800000"/>
            <a:headEnd/>
            <a:tailEnd/>
          </a:ln>
        </p:spPr>
        <p:txBody>
          <a:bodyPr wrap="none" anchor="ctr"/>
          <a:lstStyle/>
          <a:p>
            <a:pPr eaLnBrk="0" hangingPunct="0"/>
            <a:endParaRPr lang="fa-IR">
              <a:cs typeface="Times New Roman" pitchFamily="18" charset="0"/>
            </a:endParaRPr>
          </a:p>
        </p:txBody>
      </p:sp>
      <p:sp>
        <p:nvSpPr>
          <p:cNvPr id="174145" name="Rectangle 65"/>
          <p:cNvSpPr>
            <a:spLocks noChangeArrowheads="1"/>
          </p:cNvSpPr>
          <p:nvPr/>
        </p:nvSpPr>
        <p:spPr bwMode="auto">
          <a:xfrm>
            <a:off x="8229601" y="4613275"/>
            <a:ext cx="1717675" cy="1055688"/>
          </a:xfrm>
          <a:prstGeom prst="rect">
            <a:avLst/>
          </a:prstGeom>
          <a:solidFill>
            <a:schemeClr val="bg1"/>
          </a:solidFill>
          <a:ln w="9525">
            <a:noFill/>
            <a:miter lim="800000"/>
            <a:headEnd/>
            <a:tailEnd/>
          </a:ln>
        </p:spPr>
        <p:txBody>
          <a:bodyPr wrap="none" anchor="ctr"/>
          <a:lstStyle/>
          <a:p>
            <a:pPr eaLnBrk="0" hangingPunct="0"/>
            <a:endParaRPr lang="fa-IR">
              <a:cs typeface="Times New Roman" pitchFamily="18" charset="0"/>
            </a:endParaRPr>
          </a:p>
        </p:txBody>
      </p:sp>
      <p:sp>
        <p:nvSpPr>
          <p:cNvPr id="174146" name="Rectangle 66"/>
          <p:cNvSpPr>
            <a:spLocks noChangeArrowheads="1"/>
          </p:cNvSpPr>
          <p:nvPr/>
        </p:nvSpPr>
        <p:spPr bwMode="auto">
          <a:xfrm>
            <a:off x="2819400" y="5638800"/>
            <a:ext cx="6858000" cy="762000"/>
          </a:xfrm>
          <a:prstGeom prst="rect">
            <a:avLst/>
          </a:prstGeom>
          <a:solidFill>
            <a:schemeClr val="bg1">
              <a:alpha val="74901"/>
            </a:schemeClr>
          </a:solidFill>
          <a:ln w="9525">
            <a:noFill/>
            <a:miter lim="800000"/>
            <a:headEnd/>
            <a:tailEnd/>
          </a:ln>
        </p:spPr>
        <p:txBody>
          <a:bodyPr wrap="none" anchor="ctr"/>
          <a:lstStyle/>
          <a:p>
            <a:pPr eaLnBrk="0" hangingPunct="0"/>
            <a:endParaRPr lang="fa-IR">
              <a:cs typeface="Times New Roman" pitchFamily="18" charset="0"/>
            </a:endParaRPr>
          </a:p>
        </p:txBody>
      </p:sp>
      <p:sp>
        <p:nvSpPr>
          <p:cNvPr id="110660" name="Line 67"/>
          <p:cNvSpPr>
            <a:spLocks noChangeShapeType="1"/>
          </p:cNvSpPr>
          <p:nvPr/>
        </p:nvSpPr>
        <p:spPr bwMode="auto">
          <a:xfrm>
            <a:off x="2209800" y="5867400"/>
            <a:ext cx="7848600" cy="0"/>
          </a:xfrm>
          <a:prstGeom prst="line">
            <a:avLst/>
          </a:prstGeom>
          <a:noFill/>
          <a:ln w="28575">
            <a:solidFill>
              <a:srgbClr val="FF0000"/>
            </a:solidFill>
            <a:prstDash val="dash"/>
            <a:round/>
            <a:headEnd/>
            <a:tailEnd/>
          </a:ln>
        </p:spPr>
        <p:txBody>
          <a:bodyPr/>
          <a:lstStyle/>
          <a:p>
            <a:endParaRPr lang="fa-I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4146"/>
                                        </p:tgtEl>
                                        <p:attrNameLst>
                                          <p:attrName>style.visibility</p:attrName>
                                        </p:attrNameLst>
                                      </p:cBhvr>
                                      <p:to>
                                        <p:strVal val="visible"/>
                                      </p:to>
                                    </p:set>
                                    <p:animEffect transition="in" filter="fade">
                                      <p:cBhvr>
                                        <p:cTn id="7" dur="500"/>
                                        <p:tgtEl>
                                          <p:spTgt spid="17414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4137"/>
                                        </p:tgtEl>
                                        <p:attrNameLst>
                                          <p:attrName>style.visibility</p:attrName>
                                        </p:attrNameLst>
                                      </p:cBhvr>
                                      <p:to>
                                        <p:strVal val="visible"/>
                                      </p:to>
                                    </p:set>
                                    <p:animEffect transition="in" filter="fade">
                                      <p:cBhvr>
                                        <p:cTn id="10" dur="500"/>
                                        <p:tgtEl>
                                          <p:spTgt spid="17413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4138"/>
                                        </p:tgtEl>
                                        <p:attrNameLst>
                                          <p:attrName>style.visibility</p:attrName>
                                        </p:attrNameLst>
                                      </p:cBhvr>
                                      <p:to>
                                        <p:strVal val="visible"/>
                                      </p:to>
                                    </p:set>
                                    <p:animEffect transition="in" filter="fade">
                                      <p:cBhvr>
                                        <p:cTn id="13" dur="500"/>
                                        <p:tgtEl>
                                          <p:spTgt spid="17413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74139"/>
                                        </p:tgtEl>
                                        <p:attrNameLst>
                                          <p:attrName>style.visibility</p:attrName>
                                        </p:attrNameLst>
                                      </p:cBhvr>
                                      <p:to>
                                        <p:strVal val="visible"/>
                                      </p:to>
                                    </p:set>
                                    <p:animEffect transition="in" filter="fade">
                                      <p:cBhvr>
                                        <p:cTn id="16" dur="500"/>
                                        <p:tgtEl>
                                          <p:spTgt spid="17413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74140"/>
                                        </p:tgtEl>
                                        <p:attrNameLst>
                                          <p:attrName>style.visibility</p:attrName>
                                        </p:attrNameLst>
                                      </p:cBhvr>
                                      <p:to>
                                        <p:strVal val="visible"/>
                                      </p:to>
                                    </p:set>
                                    <p:animEffect transition="in" filter="fade">
                                      <p:cBhvr>
                                        <p:cTn id="19" dur="500"/>
                                        <p:tgtEl>
                                          <p:spTgt spid="17414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74143"/>
                                        </p:tgtEl>
                                        <p:attrNameLst>
                                          <p:attrName>style.visibility</p:attrName>
                                        </p:attrNameLst>
                                      </p:cBhvr>
                                      <p:to>
                                        <p:strVal val="visible"/>
                                      </p:to>
                                    </p:set>
                                    <p:animEffect transition="in" filter="fade">
                                      <p:cBhvr>
                                        <p:cTn id="22" dur="500"/>
                                        <p:tgtEl>
                                          <p:spTgt spid="17414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74142"/>
                                        </p:tgtEl>
                                        <p:attrNameLst>
                                          <p:attrName>style.visibility</p:attrName>
                                        </p:attrNameLst>
                                      </p:cBhvr>
                                      <p:to>
                                        <p:strVal val="visible"/>
                                      </p:to>
                                    </p:set>
                                    <p:animEffect transition="in" filter="fade">
                                      <p:cBhvr>
                                        <p:cTn id="25" dur="500"/>
                                        <p:tgtEl>
                                          <p:spTgt spid="17414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74141"/>
                                        </p:tgtEl>
                                        <p:attrNameLst>
                                          <p:attrName>style.visibility</p:attrName>
                                        </p:attrNameLst>
                                      </p:cBhvr>
                                      <p:to>
                                        <p:strVal val="visible"/>
                                      </p:to>
                                    </p:set>
                                    <p:animEffect transition="in" filter="fade">
                                      <p:cBhvr>
                                        <p:cTn id="28" dur="500"/>
                                        <p:tgtEl>
                                          <p:spTgt spid="17414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74144"/>
                                        </p:tgtEl>
                                        <p:attrNameLst>
                                          <p:attrName>style.visibility</p:attrName>
                                        </p:attrNameLst>
                                      </p:cBhvr>
                                      <p:to>
                                        <p:strVal val="visible"/>
                                      </p:to>
                                    </p:set>
                                    <p:animEffect transition="in" filter="fade">
                                      <p:cBhvr>
                                        <p:cTn id="31" dur="500"/>
                                        <p:tgtEl>
                                          <p:spTgt spid="17414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74145"/>
                                        </p:tgtEl>
                                        <p:attrNameLst>
                                          <p:attrName>style.visibility</p:attrName>
                                        </p:attrNameLst>
                                      </p:cBhvr>
                                      <p:to>
                                        <p:strVal val="visible"/>
                                      </p:to>
                                    </p:set>
                                    <p:animEffect transition="in" filter="fade">
                                      <p:cBhvr>
                                        <p:cTn id="34" dur="500"/>
                                        <p:tgtEl>
                                          <p:spTgt spid="174145"/>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grpId="1" nodeType="clickEffect">
                                  <p:stCondLst>
                                    <p:cond delay="0"/>
                                  </p:stCondLst>
                                  <p:childTnLst>
                                    <p:animEffect transition="out" filter="fade">
                                      <p:cBhvr>
                                        <p:cTn id="38" dur="1000"/>
                                        <p:tgtEl>
                                          <p:spTgt spid="174137"/>
                                        </p:tgtEl>
                                      </p:cBhvr>
                                    </p:animEffect>
                                    <p:set>
                                      <p:cBhvr>
                                        <p:cTn id="39" dur="1" fill="hold">
                                          <p:stCondLst>
                                            <p:cond delay="999"/>
                                          </p:stCondLst>
                                        </p:cTn>
                                        <p:tgtEl>
                                          <p:spTgt spid="174137"/>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grpId="1" nodeType="clickEffect">
                                  <p:stCondLst>
                                    <p:cond delay="0"/>
                                  </p:stCondLst>
                                  <p:childTnLst>
                                    <p:animEffect transition="out" filter="fade">
                                      <p:cBhvr>
                                        <p:cTn id="43" dur="1000"/>
                                        <p:tgtEl>
                                          <p:spTgt spid="174138"/>
                                        </p:tgtEl>
                                      </p:cBhvr>
                                    </p:animEffect>
                                    <p:set>
                                      <p:cBhvr>
                                        <p:cTn id="44" dur="1" fill="hold">
                                          <p:stCondLst>
                                            <p:cond delay="999"/>
                                          </p:stCondLst>
                                        </p:cTn>
                                        <p:tgtEl>
                                          <p:spTgt spid="174138"/>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grpId="1" nodeType="clickEffect">
                                  <p:stCondLst>
                                    <p:cond delay="0"/>
                                  </p:stCondLst>
                                  <p:childTnLst>
                                    <p:animEffect transition="out" filter="fade">
                                      <p:cBhvr>
                                        <p:cTn id="48" dur="1000"/>
                                        <p:tgtEl>
                                          <p:spTgt spid="174141"/>
                                        </p:tgtEl>
                                      </p:cBhvr>
                                    </p:animEffect>
                                    <p:set>
                                      <p:cBhvr>
                                        <p:cTn id="49" dur="1" fill="hold">
                                          <p:stCondLst>
                                            <p:cond delay="999"/>
                                          </p:stCondLst>
                                        </p:cTn>
                                        <p:tgtEl>
                                          <p:spTgt spid="174141"/>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2" nodeType="clickEffect">
                                  <p:stCondLst>
                                    <p:cond delay="0"/>
                                  </p:stCondLst>
                                  <p:childTnLst>
                                    <p:set>
                                      <p:cBhvr>
                                        <p:cTn id="53" dur="1" fill="hold">
                                          <p:stCondLst>
                                            <p:cond delay="0"/>
                                          </p:stCondLst>
                                        </p:cTn>
                                        <p:tgtEl>
                                          <p:spTgt spid="174141"/>
                                        </p:tgtEl>
                                        <p:attrNameLst>
                                          <p:attrName>style.visibility</p:attrName>
                                        </p:attrNameLst>
                                      </p:cBhvr>
                                      <p:to>
                                        <p:strVal val="visible"/>
                                      </p:to>
                                    </p:set>
                                    <p:animEffect transition="in" filter="fade">
                                      <p:cBhvr>
                                        <p:cTn id="54" dur="500"/>
                                        <p:tgtEl>
                                          <p:spTgt spid="174141"/>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xit" presetSubtype="0" fill="hold" grpId="1" nodeType="clickEffect">
                                  <p:stCondLst>
                                    <p:cond delay="0"/>
                                  </p:stCondLst>
                                  <p:childTnLst>
                                    <p:animEffect transition="out" filter="fade">
                                      <p:cBhvr>
                                        <p:cTn id="58" dur="1000"/>
                                        <p:tgtEl>
                                          <p:spTgt spid="174142"/>
                                        </p:tgtEl>
                                      </p:cBhvr>
                                    </p:animEffect>
                                    <p:set>
                                      <p:cBhvr>
                                        <p:cTn id="59" dur="1" fill="hold">
                                          <p:stCondLst>
                                            <p:cond delay="999"/>
                                          </p:stCondLst>
                                        </p:cTn>
                                        <p:tgtEl>
                                          <p:spTgt spid="174142"/>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2" nodeType="clickEffect">
                                  <p:stCondLst>
                                    <p:cond delay="0"/>
                                  </p:stCondLst>
                                  <p:childTnLst>
                                    <p:set>
                                      <p:cBhvr>
                                        <p:cTn id="63" dur="1" fill="hold">
                                          <p:stCondLst>
                                            <p:cond delay="0"/>
                                          </p:stCondLst>
                                        </p:cTn>
                                        <p:tgtEl>
                                          <p:spTgt spid="174142"/>
                                        </p:tgtEl>
                                        <p:attrNameLst>
                                          <p:attrName>style.visibility</p:attrName>
                                        </p:attrNameLst>
                                      </p:cBhvr>
                                      <p:to>
                                        <p:strVal val="visible"/>
                                      </p:to>
                                    </p:set>
                                    <p:animEffect transition="in" filter="fade">
                                      <p:cBhvr>
                                        <p:cTn id="64" dur="500"/>
                                        <p:tgtEl>
                                          <p:spTgt spid="174142"/>
                                        </p:tgtEl>
                                      </p:cBhvr>
                                    </p:animEffect>
                                  </p:childTnLst>
                                </p:cTn>
                              </p:par>
                              <p:par>
                                <p:cTn id="65" presetID="10" presetClass="entr" presetSubtype="0" fill="hold" grpId="2" nodeType="withEffect">
                                  <p:stCondLst>
                                    <p:cond delay="0"/>
                                  </p:stCondLst>
                                  <p:childTnLst>
                                    <p:set>
                                      <p:cBhvr>
                                        <p:cTn id="66" dur="1" fill="hold">
                                          <p:stCondLst>
                                            <p:cond delay="0"/>
                                          </p:stCondLst>
                                        </p:cTn>
                                        <p:tgtEl>
                                          <p:spTgt spid="174138"/>
                                        </p:tgtEl>
                                        <p:attrNameLst>
                                          <p:attrName>style.visibility</p:attrName>
                                        </p:attrNameLst>
                                      </p:cBhvr>
                                      <p:to>
                                        <p:strVal val="visible"/>
                                      </p:to>
                                    </p:set>
                                    <p:animEffect transition="in" filter="fade">
                                      <p:cBhvr>
                                        <p:cTn id="67" dur="500"/>
                                        <p:tgtEl>
                                          <p:spTgt spid="174138"/>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xit" presetSubtype="0" fill="hold" grpId="1" nodeType="clickEffect">
                                  <p:stCondLst>
                                    <p:cond delay="0"/>
                                  </p:stCondLst>
                                  <p:childTnLst>
                                    <p:animEffect transition="out" filter="fade">
                                      <p:cBhvr>
                                        <p:cTn id="71" dur="1000"/>
                                        <p:tgtEl>
                                          <p:spTgt spid="174139"/>
                                        </p:tgtEl>
                                      </p:cBhvr>
                                    </p:animEffect>
                                    <p:set>
                                      <p:cBhvr>
                                        <p:cTn id="72" dur="1" fill="hold">
                                          <p:stCondLst>
                                            <p:cond delay="999"/>
                                          </p:stCondLst>
                                        </p:cTn>
                                        <p:tgtEl>
                                          <p:spTgt spid="174139"/>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10" presetClass="exit" presetSubtype="0" fill="hold" grpId="1" nodeType="clickEffect">
                                  <p:stCondLst>
                                    <p:cond delay="0"/>
                                  </p:stCondLst>
                                  <p:childTnLst>
                                    <p:animEffect transition="out" filter="fade">
                                      <p:cBhvr>
                                        <p:cTn id="76" dur="1000"/>
                                        <p:tgtEl>
                                          <p:spTgt spid="174143"/>
                                        </p:tgtEl>
                                      </p:cBhvr>
                                    </p:animEffect>
                                    <p:set>
                                      <p:cBhvr>
                                        <p:cTn id="77" dur="1" fill="hold">
                                          <p:stCondLst>
                                            <p:cond delay="999"/>
                                          </p:stCondLst>
                                        </p:cTn>
                                        <p:tgtEl>
                                          <p:spTgt spid="174143"/>
                                        </p:tgtEl>
                                        <p:attrNameLst>
                                          <p:attrName>style.visibility</p:attrName>
                                        </p:attrNameLst>
                                      </p:cBhvr>
                                      <p:to>
                                        <p:strVal val="hidden"/>
                                      </p:to>
                                    </p:se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2" nodeType="clickEffect">
                                  <p:stCondLst>
                                    <p:cond delay="0"/>
                                  </p:stCondLst>
                                  <p:childTnLst>
                                    <p:set>
                                      <p:cBhvr>
                                        <p:cTn id="81" dur="1" fill="hold">
                                          <p:stCondLst>
                                            <p:cond delay="0"/>
                                          </p:stCondLst>
                                        </p:cTn>
                                        <p:tgtEl>
                                          <p:spTgt spid="174143"/>
                                        </p:tgtEl>
                                        <p:attrNameLst>
                                          <p:attrName>style.visibility</p:attrName>
                                        </p:attrNameLst>
                                      </p:cBhvr>
                                      <p:to>
                                        <p:strVal val="visible"/>
                                      </p:to>
                                    </p:set>
                                    <p:animEffect transition="in" filter="fade">
                                      <p:cBhvr>
                                        <p:cTn id="82" dur="500"/>
                                        <p:tgtEl>
                                          <p:spTgt spid="174143"/>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xit" presetSubtype="0" fill="hold" grpId="1" nodeType="clickEffect">
                                  <p:stCondLst>
                                    <p:cond delay="0"/>
                                  </p:stCondLst>
                                  <p:childTnLst>
                                    <p:animEffect transition="out" filter="fade">
                                      <p:cBhvr>
                                        <p:cTn id="86" dur="1000"/>
                                        <p:tgtEl>
                                          <p:spTgt spid="174144"/>
                                        </p:tgtEl>
                                      </p:cBhvr>
                                    </p:animEffect>
                                    <p:set>
                                      <p:cBhvr>
                                        <p:cTn id="87" dur="1" fill="hold">
                                          <p:stCondLst>
                                            <p:cond delay="999"/>
                                          </p:stCondLst>
                                        </p:cTn>
                                        <p:tgtEl>
                                          <p:spTgt spid="174144"/>
                                        </p:tgtEl>
                                        <p:attrNameLst>
                                          <p:attrName>style.visibility</p:attrName>
                                        </p:attrNameLst>
                                      </p:cBhvr>
                                      <p:to>
                                        <p:strVal val="hidden"/>
                                      </p:to>
                                    </p:se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2" nodeType="clickEffect">
                                  <p:stCondLst>
                                    <p:cond delay="0"/>
                                  </p:stCondLst>
                                  <p:childTnLst>
                                    <p:set>
                                      <p:cBhvr>
                                        <p:cTn id="91" dur="1" fill="hold">
                                          <p:stCondLst>
                                            <p:cond delay="0"/>
                                          </p:stCondLst>
                                        </p:cTn>
                                        <p:tgtEl>
                                          <p:spTgt spid="174144"/>
                                        </p:tgtEl>
                                        <p:attrNameLst>
                                          <p:attrName>style.visibility</p:attrName>
                                        </p:attrNameLst>
                                      </p:cBhvr>
                                      <p:to>
                                        <p:strVal val="visible"/>
                                      </p:to>
                                    </p:set>
                                    <p:animEffect transition="in" filter="fade">
                                      <p:cBhvr>
                                        <p:cTn id="92" dur="500"/>
                                        <p:tgtEl>
                                          <p:spTgt spid="174144"/>
                                        </p:tgtEl>
                                      </p:cBhvr>
                                    </p:animEffect>
                                  </p:childTnLst>
                                </p:cTn>
                              </p:par>
                              <p:par>
                                <p:cTn id="93" presetID="10" presetClass="entr" presetSubtype="0" fill="hold" grpId="2" nodeType="withEffect">
                                  <p:stCondLst>
                                    <p:cond delay="0"/>
                                  </p:stCondLst>
                                  <p:childTnLst>
                                    <p:set>
                                      <p:cBhvr>
                                        <p:cTn id="94" dur="1" fill="hold">
                                          <p:stCondLst>
                                            <p:cond delay="0"/>
                                          </p:stCondLst>
                                        </p:cTn>
                                        <p:tgtEl>
                                          <p:spTgt spid="174139"/>
                                        </p:tgtEl>
                                        <p:attrNameLst>
                                          <p:attrName>style.visibility</p:attrName>
                                        </p:attrNameLst>
                                      </p:cBhvr>
                                      <p:to>
                                        <p:strVal val="visible"/>
                                      </p:to>
                                    </p:set>
                                    <p:animEffect transition="in" filter="fade">
                                      <p:cBhvr>
                                        <p:cTn id="95" dur="500"/>
                                        <p:tgtEl>
                                          <p:spTgt spid="174139"/>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xit" presetSubtype="0" fill="hold" grpId="1" nodeType="clickEffect">
                                  <p:stCondLst>
                                    <p:cond delay="0"/>
                                  </p:stCondLst>
                                  <p:childTnLst>
                                    <p:animEffect transition="out" filter="fade">
                                      <p:cBhvr>
                                        <p:cTn id="99" dur="1000"/>
                                        <p:tgtEl>
                                          <p:spTgt spid="174140"/>
                                        </p:tgtEl>
                                      </p:cBhvr>
                                    </p:animEffect>
                                    <p:set>
                                      <p:cBhvr>
                                        <p:cTn id="100" dur="1" fill="hold">
                                          <p:stCondLst>
                                            <p:cond delay="999"/>
                                          </p:stCondLst>
                                        </p:cTn>
                                        <p:tgtEl>
                                          <p:spTgt spid="174140"/>
                                        </p:tgtEl>
                                        <p:attrNameLst>
                                          <p:attrName>style.visibility</p:attrName>
                                        </p:attrNameLst>
                                      </p:cBhvr>
                                      <p:to>
                                        <p:strVal val="hidden"/>
                                      </p:to>
                                    </p:set>
                                  </p:childTnLst>
                                </p:cTn>
                              </p:par>
                            </p:childTnLst>
                          </p:cTn>
                        </p:par>
                      </p:childTnLst>
                    </p:cTn>
                  </p:par>
                  <p:par>
                    <p:cTn id="101" fill="hold">
                      <p:stCondLst>
                        <p:cond delay="indefinite"/>
                      </p:stCondLst>
                      <p:childTnLst>
                        <p:par>
                          <p:cTn id="102" fill="hold">
                            <p:stCondLst>
                              <p:cond delay="0"/>
                            </p:stCondLst>
                            <p:childTnLst>
                              <p:par>
                                <p:cTn id="103" presetID="10" presetClass="exit" presetSubtype="0" fill="hold" grpId="1" nodeType="clickEffect">
                                  <p:stCondLst>
                                    <p:cond delay="0"/>
                                  </p:stCondLst>
                                  <p:childTnLst>
                                    <p:animEffect transition="out" filter="fade">
                                      <p:cBhvr>
                                        <p:cTn id="104" dur="1000"/>
                                        <p:tgtEl>
                                          <p:spTgt spid="174145"/>
                                        </p:tgtEl>
                                      </p:cBhvr>
                                    </p:animEffect>
                                    <p:set>
                                      <p:cBhvr>
                                        <p:cTn id="105" dur="1" fill="hold">
                                          <p:stCondLst>
                                            <p:cond delay="999"/>
                                          </p:stCondLst>
                                        </p:cTn>
                                        <p:tgtEl>
                                          <p:spTgt spid="17414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37" grpId="0" animBg="1"/>
      <p:bldP spid="174137" grpId="1" animBg="1"/>
      <p:bldP spid="174138" grpId="0" animBg="1"/>
      <p:bldP spid="174138" grpId="1" animBg="1"/>
      <p:bldP spid="174138" grpId="2" animBg="1"/>
      <p:bldP spid="174139" grpId="0" animBg="1"/>
      <p:bldP spid="174139" grpId="1" animBg="1"/>
      <p:bldP spid="174139" grpId="2" animBg="1"/>
      <p:bldP spid="174140" grpId="0" animBg="1"/>
      <p:bldP spid="174140" grpId="1" animBg="1"/>
      <p:bldP spid="174141" grpId="0" animBg="1"/>
      <p:bldP spid="174141" grpId="1" animBg="1"/>
      <p:bldP spid="174141" grpId="2" animBg="1"/>
      <p:bldP spid="174142" grpId="0" animBg="1"/>
      <p:bldP spid="174142" grpId="1" animBg="1"/>
      <p:bldP spid="174142" grpId="2" animBg="1"/>
      <p:bldP spid="174143" grpId="0" animBg="1"/>
      <p:bldP spid="174143" grpId="1" animBg="1"/>
      <p:bldP spid="174143" grpId="2" animBg="1"/>
      <p:bldP spid="174144" grpId="0" animBg="1"/>
      <p:bldP spid="174144" grpId="1" animBg="1"/>
      <p:bldP spid="174144" grpId="2" animBg="1"/>
      <p:bldP spid="174145" grpId="0" animBg="1"/>
      <p:bldP spid="174145" grpId="1" animBg="1"/>
      <p:bldP spid="17414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5"/>
          <p:cNvSpPr>
            <a:spLocks noGrp="1"/>
          </p:cNvSpPr>
          <p:nvPr>
            <p:ph type="sldNum" sz="quarter" idx="12"/>
          </p:nvPr>
        </p:nvSpPr>
        <p:spPr>
          <a:xfrm>
            <a:off x="8077200" y="6248400"/>
            <a:ext cx="1905000" cy="457200"/>
          </a:xfrm>
        </p:spPr>
        <p:txBody>
          <a:bodyPr/>
          <a:lstStyle/>
          <a:p>
            <a:pPr>
              <a:defRPr/>
            </a:pPr>
            <a:fld id="{89CABAF1-F248-4EB1-A995-F61E6B849BC7}" type="slidenum">
              <a:rPr lang="fa-IR" sz="1400"/>
              <a:pPr>
                <a:defRPr/>
              </a:pPr>
              <a:t>45</a:t>
            </a:fld>
            <a:endParaRPr lang="en-US" sz="1400"/>
          </a:p>
        </p:txBody>
      </p:sp>
      <p:sp>
        <p:nvSpPr>
          <p:cNvPr id="6149" name="Text Box 2"/>
          <p:cNvSpPr txBox="1">
            <a:spLocks noChangeArrowheads="1"/>
          </p:cNvSpPr>
          <p:nvPr/>
        </p:nvSpPr>
        <p:spPr bwMode="auto">
          <a:xfrm>
            <a:off x="1919289" y="990600"/>
            <a:ext cx="7316787" cy="762000"/>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pPr algn="r" rtl="1"/>
            <a:r>
              <a:rPr lang="fa-IR" sz="4400">
                <a:latin typeface="Times New Roman" pitchFamily="18" charset="0"/>
                <a:cs typeface="Homa" pitchFamily="2" charset="-78"/>
              </a:rPr>
              <a:t>حل مسئله با جستجو</a:t>
            </a:r>
            <a:endParaRPr lang="en-US" sz="2400">
              <a:latin typeface="Times New Roman" pitchFamily="18" charset="0"/>
              <a:cs typeface="Homa" pitchFamily="2" charset="-78"/>
            </a:endParaRPr>
          </a:p>
        </p:txBody>
      </p:sp>
      <p:sp>
        <p:nvSpPr>
          <p:cNvPr id="6150" name="Text Box 3"/>
          <p:cNvSpPr txBox="1">
            <a:spLocks noChangeArrowheads="1"/>
          </p:cNvSpPr>
          <p:nvPr/>
        </p:nvSpPr>
        <p:spPr bwMode="auto">
          <a:xfrm>
            <a:off x="2692979" y="1793081"/>
            <a:ext cx="7993063" cy="762000"/>
          </a:xfrm>
          <a:prstGeom prst="rect">
            <a:avLst/>
          </a:prstGeom>
          <a:noFill/>
          <a:ln w="9525">
            <a:noFill/>
            <a:miter lim="800000"/>
            <a:headEnd/>
            <a:tailEnd/>
          </a:ln>
        </p:spPr>
        <p:txBody>
          <a:bodyPr>
            <a:spAutoFit/>
          </a:bodyPr>
          <a:lstStyle/>
          <a:p>
            <a:pPr algn="ctr" rtl="1" eaLnBrk="0" hangingPunct="0">
              <a:spcBef>
                <a:spcPct val="50000"/>
              </a:spcBef>
            </a:pPr>
            <a:r>
              <a:rPr lang="fa-IR" sz="4400" dirty="0">
                <a:solidFill>
                  <a:schemeClr val="accent2"/>
                </a:solidFill>
                <a:cs typeface="Lotus" pitchFamily="2" charset="-78"/>
              </a:rPr>
              <a:t>جستجوی عميق کننده تکراري</a:t>
            </a:r>
            <a:endParaRPr lang="en-US" sz="4400" dirty="0">
              <a:solidFill>
                <a:schemeClr val="accent2"/>
              </a:solidFill>
              <a:cs typeface="Lotus" pitchFamily="2" charset="-78"/>
            </a:endParaRPr>
          </a:p>
        </p:txBody>
      </p:sp>
      <p:sp>
        <p:nvSpPr>
          <p:cNvPr id="6151" name="Text Box 4"/>
          <p:cNvSpPr txBox="1">
            <a:spLocks noChangeArrowheads="1"/>
          </p:cNvSpPr>
          <p:nvPr/>
        </p:nvSpPr>
        <p:spPr bwMode="auto">
          <a:xfrm>
            <a:off x="2208213" y="2595563"/>
            <a:ext cx="7632700" cy="3738562"/>
          </a:xfrm>
          <a:prstGeom prst="rect">
            <a:avLst/>
          </a:prstGeom>
          <a:noFill/>
          <a:ln w="9525">
            <a:noFill/>
            <a:miter lim="800000"/>
            <a:headEnd/>
            <a:tailEnd/>
          </a:ln>
        </p:spPr>
        <p:txBody>
          <a:bodyPr>
            <a:spAutoFit/>
          </a:bodyPr>
          <a:lstStyle/>
          <a:p>
            <a:pPr algn="r" rtl="1" eaLnBrk="0" hangingPunct="0"/>
            <a:r>
              <a:rPr lang="ar-SA" sz="3600" dirty="0">
                <a:solidFill>
                  <a:schemeClr val="accent2"/>
                </a:solidFill>
                <a:cs typeface="Homa" pitchFamily="2" charset="-78"/>
              </a:rPr>
              <a:t>کامل بودن:</a:t>
            </a:r>
            <a:r>
              <a:rPr lang="ar-SA" sz="3200" dirty="0">
                <a:solidFill>
                  <a:schemeClr val="accent2"/>
                </a:solidFill>
                <a:cs typeface="Homa" pitchFamily="2" charset="-78"/>
              </a:rPr>
              <a:t> </a:t>
            </a:r>
            <a:r>
              <a:rPr lang="fa-IR" sz="3200" dirty="0">
                <a:solidFill>
                  <a:srgbClr val="CC3300"/>
                </a:solidFill>
                <a:cs typeface="Homa" pitchFamily="2" charset="-78"/>
              </a:rPr>
              <a:t>بله</a:t>
            </a:r>
            <a:endParaRPr lang="en-US" sz="3200" dirty="0">
              <a:solidFill>
                <a:srgbClr val="CC3300"/>
              </a:solidFill>
              <a:cs typeface="Homa" pitchFamily="2" charset="-78"/>
            </a:endParaRPr>
          </a:p>
          <a:p>
            <a:pPr algn="r" rtl="1" eaLnBrk="0" hangingPunct="0"/>
            <a:r>
              <a:rPr lang="fa-IR" sz="2400" dirty="0">
                <a:solidFill>
                  <a:srgbClr val="CC3300"/>
                </a:solidFill>
                <a:cs typeface="Homa" pitchFamily="2" charset="-78"/>
              </a:rPr>
              <a:t>	در صورتی که فاکتور انشعاب محدود باشد</a:t>
            </a:r>
            <a:endParaRPr lang="el-GR" sz="2400" dirty="0">
              <a:solidFill>
                <a:srgbClr val="CC3300"/>
              </a:solidFill>
              <a:cs typeface="Homa" pitchFamily="2" charset="-78"/>
            </a:endParaRPr>
          </a:p>
          <a:p>
            <a:pPr algn="r" rtl="1" eaLnBrk="0" hangingPunct="0"/>
            <a:r>
              <a:rPr lang="ar-SA" sz="3600" dirty="0">
                <a:solidFill>
                  <a:schemeClr val="accent2"/>
                </a:solidFill>
                <a:cs typeface="Homa" pitchFamily="2" charset="-78"/>
              </a:rPr>
              <a:t>بهينگی:</a:t>
            </a:r>
            <a:r>
              <a:rPr lang="ar-SA" sz="3200" dirty="0">
                <a:solidFill>
                  <a:schemeClr val="accent2"/>
                </a:solidFill>
                <a:cs typeface="Homa" pitchFamily="2" charset="-78"/>
              </a:rPr>
              <a:t> </a:t>
            </a:r>
            <a:r>
              <a:rPr lang="fa-IR" sz="3200" dirty="0">
                <a:solidFill>
                  <a:srgbClr val="CC3300"/>
                </a:solidFill>
                <a:cs typeface="Homa" pitchFamily="2" charset="-78"/>
              </a:rPr>
              <a:t>بله</a:t>
            </a:r>
            <a:r>
              <a:rPr lang="ar-SA" sz="4000" dirty="0">
                <a:solidFill>
                  <a:schemeClr val="accent2"/>
                </a:solidFill>
                <a:cs typeface="Homa" pitchFamily="2" charset="-78"/>
              </a:rPr>
              <a:t> </a:t>
            </a:r>
            <a:endParaRPr lang="ar-SA" sz="3200" dirty="0">
              <a:solidFill>
                <a:srgbClr val="CC3300"/>
              </a:solidFill>
              <a:cs typeface="Homa" pitchFamily="2" charset="-78"/>
            </a:endParaRPr>
          </a:p>
          <a:p>
            <a:pPr algn="r" rtl="1" eaLnBrk="0" hangingPunct="0"/>
            <a:r>
              <a:rPr lang="ar-SA" sz="2400" dirty="0">
                <a:solidFill>
                  <a:srgbClr val="CC3300"/>
                </a:solidFill>
                <a:cs typeface="Homa" pitchFamily="2" charset="-78"/>
              </a:rPr>
              <a:t>	 </a:t>
            </a:r>
            <a:r>
              <a:rPr lang="fa-IR" sz="2400" dirty="0">
                <a:solidFill>
                  <a:srgbClr val="CC3300"/>
                </a:solidFill>
                <a:cs typeface="Homa" pitchFamily="2" charset="-78"/>
              </a:rPr>
              <a:t>وقتی که هزينه مسير، تابعی غير نزولی از عمق گره باشد</a:t>
            </a:r>
          </a:p>
          <a:p>
            <a:pPr algn="r" rtl="1" eaLnBrk="0" hangingPunct="0">
              <a:spcBef>
                <a:spcPct val="35000"/>
              </a:spcBef>
            </a:pPr>
            <a:r>
              <a:rPr lang="ar-SA" sz="3600" dirty="0">
                <a:solidFill>
                  <a:schemeClr val="accent2"/>
                </a:solidFill>
                <a:cs typeface="Homa" pitchFamily="2" charset="-78"/>
              </a:rPr>
              <a:t>پيچيدگي زماني:</a:t>
            </a:r>
            <a:endParaRPr lang="ar-SA" sz="2000" dirty="0">
              <a:solidFill>
                <a:srgbClr val="CC3300"/>
              </a:solidFill>
              <a:cs typeface="Times New Roman" pitchFamily="18" charset="0"/>
            </a:endParaRPr>
          </a:p>
          <a:p>
            <a:pPr algn="r" rtl="1" eaLnBrk="0" hangingPunct="0">
              <a:spcBef>
                <a:spcPct val="35000"/>
              </a:spcBef>
            </a:pPr>
            <a:r>
              <a:rPr lang="ar-SA" sz="3600" dirty="0">
                <a:solidFill>
                  <a:schemeClr val="accent2"/>
                </a:solidFill>
                <a:cs typeface="Homa" pitchFamily="2" charset="-78"/>
              </a:rPr>
              <a:t>پيچيدگی فضا:</a:t>
            </a:r>
            <a:endParaRPr lang="ar-SA" sz="2000" dirty="0">
              <a:solidFill>
                <a:srgbClr val="CC3300"/>
              </a:solidFill>
              <a:cs typeface="Times New Roman" pitchFamily="18" charset="0"/>
            </a:endParaRPr>
          </a:p>
          <a:p>
            <a:pPr eaLnBrk="0" hangingPunct="0"/>
            <a:endParaRPr lang="en-US" dirty="0">
              <a:cs typeface="Times New Roman" pitchFamily="18" charset="0"/>
            </a:endParaRPr>
          </a:p>
        </p:txBody>
      </p:sp>
      <p:graphicFrame>
        <p:nvGraphicFramePr>
          <p:cNvPr id="6146" name="Object 5"/>
          <p:cNvGraphicFramePr>
            <a:graphicFrameLocks noChangeAspect="1"/>
          </p:cNvGraphicFramePr>
          <p:nvPr/>
        </p:nvGraphicFramePr>
        <p:xfrm>
          <a:off x="4741863" y="4508501"/>
          <a:ext cx="1516062" cy="879475"/>
        </p:xfrm>
        <a:graphic>
          <a:graphicData uri="http://schemas.openxmlformats.org/presentationml/2006/ole">
            <mc:AlternateContent xmlns:mc="http://schemas.openxmlformats.org/markup-compatibility/2006">
              <mc:Choice xmlns:v="urn:schemas-microsoft-com:vml" Requires="v">
                <p:oleObj spid="_x0000_s5144" name="Equation" r:id="rId3" imgW="393480" imgH="228600" progId="Equation.3">
                  <p:embed/>
                </p:oleObj>
              </mc:Choice>
              <mc:Fallback>
                <p:oleObj name="Equation" r:id="rId3" imgW="393480" imgH="228600" progId="Equation.3">
                  <p:embed/>
                  <p:pic>
                    <p:nvPicPr>
                      <p:cNvPr id="6146"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41863" y="4508501"/>
                        <a:ext cx="1516062" cy="879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47" name="Object 6"/>
          <p:cNvGraphicFramePr>
            <a:graphicFrameLocks noChangeAspect="1"/>
          </p:cNvGraphicFramePr>
          <p:nvPr/>
        </p:nvGraphicFramePr>
        <p:xfrm>
          <a:off x="4794250" y="5368925"/>
          <a:ext cx="1447800" cy="723900"/>
        </p:xfrm>
        <a:graphic>
          <a:graphicData uri="http://schemas.openxmlformats.org/presentationml/2006/ole">
            <mc:AlternateContent xmlns:mc="http://schemas.openxmlformats.org/markup-compatibility/2006">
              <mc:Choice xmlns:v="urn:schemas-microsoft-com:vml" Requires="v">
                <p:oleObj spid="_x0000_s5145" name="Equation" r:id="rId5" imgW="406080" imgH="203040" progId="Equation.3">
                  <p:embed/>
                </p:oleObj>
              </mc:Choice>
              <mc:Fallback>
                <p:oleObj name="Equation" r:id="rId5" imgW="406080" imgH="203040" progId="Equation.3">
                  <p:embed/>
                  <p:pic>
                    <p:nvPicPr>
                      <p:cNvPr id="6147"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94250" y="5368925"/>
                        <a:ext cx="1447800" cy="723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mc:AlternateContent xmlns:mc="http://schemas.openxmlformats.org/markup-compatibility/2006" xmlns:p14="http://schemas.microsoft.com/office/powerpoint/2010/main">
        <mc:Choice Requires="p14">
          <p:contentPart p14:bwMode="auto" r:id="rId7">
            <p14:nvContentPartPr>
              <p14:cNvPr id="5" name="Ink 4">
                <a:extLst>
                  <a:ext uri="{FF2B5EF4-FFF2-40B4-BE49-F238E27FC236}">
                    <a16:creationId xmlns:a16="http://schemas.microsoft.com/office/drawing/2014/main" id="{CC8595EA-1211-487E-86BF-0288DE37F24F}"/>
                  </a:ext>
                </a:extLst>
              </p14:cNvPr>
              <p14:cNvContentPartPr/>
              <p14:nvPr/>
            </p14:nvContentPartPr>
            <p14:xfrm>
              <a:off x="3417644" y="5318695"/>
              <a:ext cx="909000" cy="543240"/>
            </p14:xfrm>
          </p:contentPart>
        </mc:Choice>
        <mc:Fallback xmlns="">
          <p:pic>
            <p:nvPicPr>
              <p:cNvPr id="5" name="Ink 4">
                <a:extLst>
                  <a:ext uri="{FF2B5EF4-FFF2-40B4-BE49-F238E27FC236}">
                    <a16:creationId xmlns:a16="http://schemas.microsoft.com/office/drawing/2014/main" id="{CC8595EA-1211-487E-86BF-0288DE37F24F}"/>
                  </a:ext>
                </a:extLst>
              </p:cNvPr>
              <p:cNvPicPr/>
              <p:nvPr/>
            </p:nvPicPr>
            <p:blipFill>
              <a:blip r:embed="rId8"/>
              <a:stretch>
                <a:fillRect/>
              </a:stretch>
            </p:blipFill>
            <p:spPr>
              <a:xfrm>
                <a:off x="3399644" y="5300695"/>
                <a:ext cx="944640" cy="578880"/>
              </a:xfrm>
              <a:prstGeom prst="rect">
                <a:avLst/>
              </a:prstGeom>
            </p:spPr>
          </p:pic>
        </mc:Fallback>
      </mc:AlternateContent>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4"/>
          <p:cNvSpPr>
            <a:spLocks noGrp="1"/>
          </p:cNvSpPr>
          <p:nvPr>
            <p:ph type="sldNum" sz="quarter" idx="12"/>
          </p:nvPr>
        </p:nvSpPr>
        <p:spPr>
          <a:xfrm>
            <a:off x="8077200" y="6248400"/>
            <a:ext cx="1905000" cy="457200"/>
          </a:xfrm>
        </p:spPr>
        <p:txBody>
          <a:bodyPr/>
          <a:lstStyle/>
          <a:p>
            <a:pPr>
              <a:defRPr/>
            </a:pPr>
            <a:fld id="{0FAD5953-5B88-42D6-9705-1882714D8AAB}" type="slidenum">
              <a:rPr lang="fa-IR" sz="1400"/>
              <a:pPr>
                <a:defRPr/>
              </a:pPr>
              <a:t>46</a:t>
            </a:fld>
            <a:endParaRPr lang="en-US" sz="1400"/>
          </a:p>
        </p:txBody>
      </p:sp>
      <p:sp>
        <p:nvSpPr>
          <p:cNvPr id="112643" name="Text Box 2"/>
          <p:cNvSpPr txBox="1">
            <a:spLocks noChangeArrowheads="1"/>
          </p:cNvSpPr>
          <p:nvPr/>
        </p:nvSpPr>
        <p:spPr bwMode="auto">
          <a:xfrm>
            <a:off x="1919289" y="990600"/>
            <a:ext cx="7316787" cy="762000"/>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pPr algn="r" rtl="1"/>
            <a:r>
              <a:rPr lang="fa-IR" sz="4400">
                <a:latin typeface="Times New Roman" pitchFamily="18" charset="0"/>
                <a:cs typeface="Homa" pitchFamily="2" charset="-78"/>
              </a:rPr>
              <a:t>حل مسئله با جستجو</a:t>
            </a:r>
            <a:endParaRPr lang="en-US" sz="2400">
              <a:latin typeface="Times New Roman" pitchFamily="18" charset="0"/>
              <a:cs typeface="Homa" pitchFamily="2" charset="-78"/>
            </a:endParaRPr>
          </a:p>
        </p:txBody>
      </p:sp>
      <p:sp>
        <p:nvSpPr>
          <p:cNvPr id="112644" name="Text Box 3"/>
          <p:cNvSpPr txBox="1">
            <a:spLocks noChangeArrowheads="1"/>
          </p:cNvSpPr>
          <p:nvPr/>
        </p:nvSpPr>
        <p:spPr bwMode="auto">
          <a:xfrm>
            <a:off x="1847851" y="1874838"/>
            <a:ext cx="7993063" cy="762000"/>
          </a:xfrm>
          <a:prstGeom prst="rect">
            <a:avLst/>
          </a:prstGeom>
          <a:noFill/>
          <a:ln w="9525">
            <a:noFill/>
            <a:miter lim="800000"/>
            <a:headEnd/>
            <a:tailEnd/>
          </a:ln>
        </p:spPr>
        <p:txBody>
          <a:bodyPr>
            <a:spAutoFit/>
          </a:bodyPr>
          <a:lstStyle/>
          <a:p>
            <a:pPr algn="ctr" rtl="1" eaLnBrk="0" hangingPunct="0">
              <a:spcBef>
                <a:spcPct val="50000"/>
              </a:spcBef>
            </a:pPr>
            <a:r>
              <a:rPr lang="fa-IR" sz="4400">
                <a:solidFill>
                  <a:schemeClr val="accent2"/>
                </a:solidFill>
                <a:cs typeface="Lotus" pitchFamily="2" charset="-78"/>
              </a:rPr>
              <a:t>جستجوی دو طرفه</a:t>
            </a:r>
            <a:endParaRPr lang="en-US" sz="4400">
              <a:solidFill>
                <a:schemeClr val="accent2"/>
              </a:solidFill>
              <a:cs typeface="Lotus" pitchFamily="2" charset="-78"/>
            </a:endParaRPr>
          </a:p>
        </p:txBody>
      </p:sp>
      <p:pic>
        <p:nvPicPr>
          <p:cNvPr id="112645" name="Picture 4"/>
          <p:cNvPicPr>
            <a:picLocks noGrp="1" noChangeAspect="1" noChangeArrowheads="1"/>
          </p:cNvPicPr>
          <p:nvPr>
            <p:ph idx="4294967295"/>
          </p:nvPr>
        </p:nvPicPr>
        <p:blipFill>
          <a:blip r:embed="rId2"/>
          <a:srcRect/>
          <a:stretch>
            <a:fillRect/>
          </a:stretch>
        </p:blipFill>
        <p:spPr>
          <a:xfrm>
            <a:off x="2759076" y="3519489"/>
            <a:ext cx="6505575" cy="3106737"/>
          </a:xfrm>
          <a:noFill/>
        </p:spPr>
      </p:pic>
      <p:sp>
        <p:nvSpPr>
          <p:cNvPr id="112646" name="Text Box 5"/>
          <p:cNvSpPr txBox="1">
            <a:spLocks noChangeArrowheads="1"/>
          </p:cNvSpPr>
          <p:nvPr/>
        </p:nvSpPr>
        <p:spPr bwMode="auto">
          <a:xfrm>
            <a:off x="1919288" y="2565401"/>
            <a:ext cx="8280400" cy="830997"/>
          </a:xfrm>
          <a:prstGeom prst="rect">
            <a:avLst/>
          </a:prstGeom>
          <a:noFill/>
          <a:ln w="9525">
            <a:noFill/>
            <a:miter lim="800000"/>
            <a:headEnd/>
            <a:tailEnd/>
          </a:ln>
        </p:spPr>
        <p:txBody>
          <a:bodyPr>
            <a:spAutoFit/>
          </a:bodyPr>
          <a:lstStyle/>
          <a:p>
            <a:pPr algn="ctr" eaLnBrk="0" hangingPunct="0">
              <a:spcBef>
                <a:spcPct val="50000"/>
              </a:spcBef>
            </a:pPr>
            <a:r>
              <a:rPr lang="fa-IR" sz="2400">
                <a:solidFill>
                  <a:srgbClr val="CC3300"/>
                </a:solidFill>
                <a:cs typeface="Homa" pitchFamily="2" charset="-78"/>
              </a:rPr>
              <a:t>انجام دو جست و جوی همزمان، يکي از حالت اوليه به هدف و ديگری از هدف به حالت اوليه تا زمانی که دو جست و جو به هم برسند</a:t>
            </a:r>
            <a:endParaRPr lang="en-US" sz="2400">
              <a:solidFill>
                <a:srgbClr val="CC3300"/>
              </a:solidFill>
              <a:cs typeface="Homa" pitchFamily="2" charset="-78"/>
            </a:endParaRPr>
          </a:p>
        </p:txBody>
      </p:sp>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7190513A-BC68-4C8C-99B5-42C04A3BD9E6}"/>
                  </a:ext>
                </a:extLst>
              </p14:cNvPr>
              <p14:cNvContentPartPr/>
              <p14:nvPr/>
            </p14:nvContentPartPr>
            <p14:xfrm>
              <a:off x="4312244" y="4880935"/>
              <a:ext cx="392760" cy="383400"/>
            </p14:xfrm>
          </p:contentPart>
        </mc:Choice>
        <mc:Fallback xmlns="">
          <p:pic>
            <p:nvPicPr>
              <p:cNvPr id="2" name="Ink 1">
                <a:extLst>
                  <a:ext uri="{FF2B5EF4-FFF2-40B4-BE49-F238E27FC236}">
                    <a16:creationId xmlns:a16="http://schemas.microsoft.com/office/drawing/2014/main" id="{7190513A-BC68-4C8C-99B5-42C04A3BD9E6}"/>
                  </a:ext>
                </a:extLst>
              </p:cNvPr>
              <p:cNvPicPr/>
              <p:nvPr/>
            </p:nvPicPr>
            <p:blipFill>
              <a:blip r:embed="rId4"/>
              <a:stretch>
                <a:fillRect/>
              </a:stretch>
            </p:blipFill>
            <p:spPr>
              <a:xfrm>
                <a:off x="4267244" y="4790935"/>
                <a:ext cx="482400" cy="5630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Ink 2">
                <a:extLst>
                  <a:ext uri="{FF2B5EF4-FFF2-40B4-BE49-F238E27FC236}">
                    <a16:creationId xmlns:a16="http://schemas.microsoft.com/office/drawing/2014/main" id="{A6BE7DA7-8933-4BB6-B9BF-6645FCCA6BD0}"/>
                  </a:ext>
                </a:extLst>
              </p14:cNvPr>
              <p14:cNvContentPartPr/>
              <p14:nvPr/>
            </p14:nvContentPartPr>
            <p14:xfrm>
              <a:off x="7432724" y="4877335"/>
              <a:ext cx="484920" cy="349920"/>
            </p14:xfrm>
          </p:contentPart>
        </mc:Choice>
        <mc:Fallback xmlns="">
          <p:pic>
            <p:nvPicPr>
              <p:cNvPr id="3" name="Ink 2">
                <a:extLst>
                  <a:ext uri="{FF2B5EF4-FFF2-40B4-BE49-F238E27FC236}">
                    <a16:creationId xmlns:a16="http://schemas.microsoft.com/office/drawing/2014/main" id="{A6BE7DA7-8933-4BB6-B9BF-6645FCCA6BD0}"/>
                  </a:ext>
                </a:extLst>
              </p:cNvPr>
              <p:cNvPicPr/>
              <p:nvPr/>
            </p:nvPicPr>
            <p:blipFill>
              <a:blip r:embed="rId6"/>
              <a:stretch>
                <a:fillRect/>
              </a:stretch>
            </p:blipFill>
            <p:spPr>
              <a:xfrm>
                <a:off x="7387724" y="4787335"/>
                <a:ext cx="574560" cy="529560"/>
              </a:xfrm>
              <a:prstGeom prst="rect">
                <a:avLst/>
              </a:prstGeom>
            </p:spPr>
          </p:pic>
        </mc:Fallback>
      </mc:AlternateContent>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3" name="Ink 2">
                <a:extLst>
                  <a:ext uri="{FF2B5EF4-FFF2-40B4-BE49-F238E27FC236}">
                    <a16:creationId xmlns:a16="http://schemas.microsoft.com/office/drawing/2014/main" id="{E947E4FB-4B74-4E1F-A2D9-AF8378E31A09}"/>
                  </a:ext>
                </a:extLst>
              </p14:cNvPr>
              <p14:cNvContentPartPr/>
              <p14:nvPr/>
            </p14:nvContentPartPr>
            <p14:xfrm>
              <a:off x="3106604" y="491815"/>
              <a:ext cx="529560" cy="900720"/>
            </p14:xfrm>
          </p:contentPart>
        </mc:Choice>
        <mc:Fallback xmlns="">
          <p:pic>
            <p:nvPicPr>
              <p:cNvPr id="3" name="Ink 2">
                <a:extLst>
                  <a:ext uri="{FF2B5EF4-FFF2-40B4-BE49-F238E27FC236}">
                    <a16:creationId xmlns:a16="http://schemas.microsoft.com/office/drawing/2014/main" id="{E947E4FB-4B74-4E1F-A2D9-AF8378E31A09}"/>
                  </a:ext>
                </a:extLst>
              </p:cNvPr>
              <p:cNvPicPr/>
              <p:nvPr/>
            </p:nvPicPr>
            <p:blipFill>
              <a:blip r:embed="rId3"/>
              <a:stretch>
                <a:fillRect/>
              </a:stretch>
            </p:blipFill>
            <p:spPr>
              <a:xfrm>
                <a:off x="3088604" y="473815"/>
                <a:ext cx="565200" cy="93636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7" name="Ink 6">
                <a:extLst>
                  <a:ext uri="{FF2B5EF4-FFF2-40B4-BE49-F238E27FC236}">
                    <a16:creationId xmlns:a16="http://schemas.microsoft.com/office/drawing/2014/main" id="{E27C586F-00AB-4DDD-BD67-EB756F7162B1}"/>
                  </a:ext>
                </a:extLst>
              </p14:cNvPr>
              <p14:cNvContentPartPr/>
              <p14:nvPr/>
            </p14:nvContentPartPr>
            <p14:xfrm>
              <a:off x="4563524" y="1610335"/>
              <a:ext cx="1196640" cy="1154160"/>
            </p14:xfrm>
          </p:contentPart>
        </mc:Choice>
        <mc:Fallback xmlns="">
          <p:pic>
            <p:nvPicPr>
              <p:cNvPr id="7" name="Ink 6">
                <a:extLst>
                  <a:ext uri="{FF2B5EF4-FFF2-40B4-BE49-F238E27FC236}">
                    <a16:creationId xmlns:a16="http://schemas.microsoft.com/office/drawing/2014/main" id="{E27C586F-00AB-4DDD-BD67-EB756F7162B1}"/>
                  </a:ext>
                </a:extLst>
              </p:cNvPr>
              <p:cNvPicPr/>
              <p:nvPr/>
            </p:nvPicPr>
            <p:blipFill>
              <a:blip r:embed="rId5"/>
              <a:stretch>
                <a:fillRect/>
              </a:stretch>
            </p:blipFill>
            <p:spPr>
              <a:xfrm>
                <a:off x="4545524" y="1592335"/>
                <a:ext cx="1232280" cy="11898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1" name="Ink 10">
                <a:extLst>
                  <a:ext uri="{FF2B5EF4-FFF2-40B4-BE49-F238E27FC236}">
                    <a16:creationId xmlns:a16="http://schemas.microsoft.com/office/drawing/2014/main" id="{94BDA7EE-246B-491E-A884-5B307E72EA98}"/>
                  </a:ext>
                </a:extLst>
              </p14:cNvPr>
              <p14:cNvContentPartPr/>
              <p14:nvPr/>
            </p14:nvContentPartPr>
            <p14:xfrm>
              <a:off x="7077764" y="381655"/>
              <a:ext cx="993600" cy="887400"/>
            </p14:xfrm>
          </p:contentPart>
        </mc:Choice>
        <mc:Fallback xmlns="">
          <p:pic>
            <p:nvPicPr>
              <p:cNvPr id="11" name="Ink 10">
                <a:extLst>
                  <a:ext uri="{FF2B5EF4-FFF2-40B4-BE49-F238E27FC236}">
                    <a16:creationId xmlns:a16="http://schemas.microsoft.com/office/drawing/2014/main" id="{94BDA7EE-246B-491E-A884-5B307E72EA98}"/>
                  </a:ext>
                </a:extLst>
              </p:cNvPr>
              <p:cNvPicPr/>
              <p:nvPr/>
            </p:nvPicPr>
            <p:blipFill>
              <a:blip r:embed="rId7"/>
              <a:stretch>
                <a:fillRect/>
              </a:stretch>
            </p:blipFill>
            <p:spPr>
              <a:xfrm>
                <a:off x="7059764" y="363655"/>
                <a:ext cx="1029240" cy="9230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2" name="Ink 11">
                <a:extLst>
                  <a:ext uri="{FF2B5EF4-FFF2-40B4-BE49-F238E27FC236}">
                    <a16:creationId xmlns:a16="http://schemas.microsoft.com/office/drawing/2014/main" id="{F4B1DAF0-8B55-4AFB-BD50-0C3F532AFC82}"/>
                  </a:ext>
                </a:extLst>
              </p14:cNvPr>
              <p14:cNvContentPartPr/>
              <p14:nvPr/>
            </p14:nvContentPartPr>
            <p14:xfrm>
              <a:off x="2433044" y="1813375"/>
              <a:ext cx="469440" cy="611280"/>
            </p14:xfrm>
          </p:contentPart>
        </mc:Choice>
        <mc:Fallback xmlns="">
          <p:pic>
            <p:nvPicPr>
              <p:cNvPr id="12" name="Ink 11">
                <a:extLst>
                  <a:ext uri="{FF2B5EF4-FFF2-40B4-BE49-F238E27FC236}">
                    <a16:creationId xmlns:a16="http://schemas.microsoft.com/office/drawing/2014/main" id="{F4B1DAF0-8B55-4AFB-BD50-0C3F532AFC82}"/>
                  </a:ext>
                </a:extLst>
              </p:cNvPr>
              <p:cNvPicPr/>
              <p:nvPr/>
            </p:nvPicPr>
            <p:blipFill>
              <a:blip r:embed="rId9"/>
              <a:stretch>
                <a:fillRect/>
              </a:stretch>
            </p:blipFill>
            <p:spPr>
              <a:xfrm>
                <a:off x="2415044" y="1795375"/>
                <a:ext cx="505080" cy="6469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3" name="Ink 12">
                <a:extLst>
                  <a:ext uri="{FF2B5EF4-FFF2-40B4-BE49-F238E27FC236}">
                    <a16:creationId xmlns:a16="http://schemas.microsoft.com/office/drawing/2014/main" id="{52C996B5-455E-45E9-991C-77BF30584697}"/>
                  </a:ext>
                </a:extLst>
              </p14:cNvPr>
              <p14:cNvContentPartPr/>
              <p14:nvPr/>
            </p14:nvContentPartPr>
            <p14:xfrm>
              <a:off x="6774644" y="1658935"/>
              <a:ext cx="400320" cy="523800"/>
            </p14:xfrm>
          </p:contentPart>
        </mc:Choice>
        <mc:Fallback xmlns="">
          <p:pic>
            <p:nvPicPr>
              <p:cNvPr id="13" name="Ink 12">
                <a:extLst>
                  <a:ext uri="{FF2B5EF4-FFF2-40B4-BE49-F238E27FC236}">
                    <a16:creationId xmlns:a16="http://schemas.microsoft.com/office/drawing/2014/main" id="{52C996B5-455E-45E9-991C-77BF30584697}"/>
                  </a:ext>
                </a:extLst>
              </p:cNvPr>
              <p:cNvPicPr/>
              <p:nvPr/>
            </p:nvPicPr>
            <p:blipFill>
              <a:blip r:embed="rId11"/>
              <a:stretch>
                <a:fillRect/>
              </a:stretch>
            </p:blipFill>
            <p:spPr>
              <a:xfrm>
                <a:off x="6756644" y="1640935"/>
                <a:ext cx="435960" cy="5594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6" name="Ink 15">
                <a:extLst>
                  <a:ext uri="{FF2B5EF4-FFF2-40B4-BE49-F238E27FC236}">
                    <a16:creationId xmlns:a16="http://schemas.microsoft.com/office/drawing/2014/main" id="{556D7175-6F90-4A86-A0DA-0FE82A873610}"/>
                  </a:ext>
                </a:extLst>
              </p14:cNvPr>
              <p14:cNvContentPartPr/>
              <p14:nvPr/>
            </p14:nvContentPartPr>
            <p14:xfrm>
              <a:off x="8355044" y="1973575"/>
              <a:ext cx="300600" cy="385920"/>
            </p14:xfrm>
          </p:contentPart>
        </mc:Choice>
        <mc:Fallback xmlns="">
          <p:pic>
            <p:nvPicPr>
              <p:cNvPr id="16" name="Ink 15">
                <a:extLst>
                  <a:ext uri="{FF2B5EF4-FFF2-40B4-BE49-F238E27FC236}">
                    <a16:creationId xmlns:a16="http://schemas.microsoft.com/office/drawing/2014/main" id="{556D7175-6F90-4A86-A0DA-0FE82A873610}"/>
                  </a:ext>
                </a:extLst>
              </p:cNvPr>
              <p:cNvPicPr/>
              <p:nvPr/>
            </p:nvPicPr>
            <p:blipFill>
              <a:blip r:embed="rId13"/>
              <a:stretch>
                <a:fillRect/>
              </a:stretch>
            </p:blipFill>
            <p:spPr>
              <a:xfrm>
                <a:off x="8337044" y="1955575"/>
                <a:ext cx="336240" cy="4215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7" name="Ink 16">
                <a:extLst>
                  <a:ext uri="{FF2B5EF4-FFF2-40B4-BE49-F238E27FC236}">
                    <a16:creationId xmlns:a16="http://schemas.microsoft.com/office/drawing/2014/main" id="{CC339EFE-9038-4E5B-964C-B57CFA6B1748}"/>
                  </a:ext>
                </a:extLst>
              </p14:cNvPr>
              <p14:cNvContentPartPr/>
              <p14:nvPr/>
            </p14:nvContentPartPr>
            <p14:xfrm>
              <a:off x="9528284" y="1566415"/>
              <a:ext cx="478440" cy="600120"/>
            </p14:xfrm>
          </p:contentPart>
        </mc:Choice>
        <mc:Fallback xmlns="">
          <p:pic>
            <p:nvPicPr>
              <p:cNvPr id="17" name="Ink 16">
                <a:extLst>
                  <a:ext uri="{FF2B5EF4-FFF2-40B4-BE49-F238E27FC236}">
                    <a16:creationId xmlns:a16="http://schemas.microsoft.com/office/drawing/2014/main" id="{CC339EFE-9038-4E5B-964C-B57CFA6B1748}"/>
                  </a:ext>
                </a:extLst>
              </p:cNvPr>
              <p:cNvPicPr/>
              <p:nvPr/>
            </p:nvPicPr>
            <p:blipFill>
              <a:blip r:embed="rId15"/>
              <a:stretch>
                <a:fillRect/>
              </a:stretch>
            </p:blipFill>
            <p:spPr>
              <a:xfrm>
                <a:off x="9510284" y="1548415"/>
                <a:ext cx="514080" cy="6357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1" name="Ink 20">
                <a:extLst>
                  <a:ext uri="{FF2B5EF4-FFF2-40B4-BE49-F238E27FC236}">
                    <a16:creationId xmlns:a16="http://schemas.microsoft.com/office/drawing/2014/main" id="{680292D7-ADE2-408A-B530-8E68F1469978}"/>
                  </a:ext>
                </a:extLst>
              </p14:cNvPr>
              <p14:cNvContentPartPr/>
              <p14:nvPr/>
            </p14:nvContentPartPr>
            <p14:xfrm>
              <a:off x="9831044" y="220735"/>
              <a:ext cx="989280" cy="814320"/>
            </p14:xfrm>
          </p:contentPart>
        </mc:Choice>
        <mc:Fallback xmlns="">
          <p:pic>
            <p:nvPicPr>
              <p:cNvPr id="21" name="Ink 20">
                <a:extLst>
                  <a:ext uri="{FF2B5EF4-FFF2-40B4-BE49-F238E27FC236}">
                    <a16:creationId xmlns:a16="http://schemas.microsoft.com/office/drawing/2014/main" id="{680292D7-ADE2-408A-B530-8E68F1469978}"/>
                  </a:ext>
                </a:extLst>
              </p:cNvPr>
              <p:cNvPicPr/>
              <p:nvPr/>
            </p:nvPicPr>
            <p:blipFill>
              <a:blip r:embed="rId17"/>
              <a:stretch>
                <a:fillRect/>
              </a:stretch>
            </p:blipFill>
            <p:spPr>
              <a:xfrm>
                <a:off x="9813044" y="202735"/>
                <a:ext cx="1024920" cy="8499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6" name="Ink 25">
                <a:extLst>
                  <a:ext uri="{FF2B5EF4-FFF2-40B4-BE49-F238E27FC236}">
                    <a16:creationId xmlns:a16="http://schemas.microsoft.com/office/drawing/2014/main" id="{4317F0D3-737B-450A-8E2B-1A82326ED32B}"/>
                  </a:ext>
                </a:extLst>
              </p14:cNvPr>
              <p14:cNvContentPartPr/>
              <p14:nvPr/>
            </p14:nvContentPartPr>
            <p14:xfrm>
              <a:off x="2533124" y="3178495"/>
              <a:ext cx="919080" cy="944640"/>
            </p14:xfrm>
          </p:contentPart>
        </mc:Choice>
        <mc:Fallback xmlns="">
          <p:pic>
            <p:nvPicPr>
              <p:cNvPr id="26" name="Ink 25">
                <a:extLst>
                  <a:ext uri="{FF2B5EF4-FFF2-40B4-BE49-F238E27FC236}">
                    <a16:creationId xmlns:a16="http://schemas.microsoft.com/office/drawing/2014/main" id="{4317F0D3-737B-450A-8E2B-1A82326ED32B}"/>
                  </a:ext>
                </a:extLst>
              </p:cNvPr>
              <p:cNvPicPr/>
              <p:nvPr/>
            </p:nvPicPr>
            <p:blipFill>
              <a:blip r:embed="rId19"/>
              <a:stretch>
                <a:fillRect/>
              </a:stretch>
            </p:blipFill>
            <p:spPr>
              <a:xfrm>
                <a:off x="2515124" y="3160495"/>
                <a:ext cx="954720" cy="9802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9" name="Ink 28">
                <a:extLst>
                  <a:ext uri="{FF2B5EF4-FFF2-40B4-BE49-F238E27FC236}">
                    <a16:creationId xmlns:a16="http://schemas.microsoft.com/office/drawing/2014/main" id="{338E943C-0785-464B-91C6-8B994400BEF9}"/>
                  </a:ext>
                </a:extLst>
              </p14:cNvPr>
              <p14:cNvContentPartPr/>
              <p14:nvPr/>
            </p14:nvContentPartPr>
            <p14:xfrm>
              <a:off x="4201004" y="3456415"/>
              <a:ext cx="613080" cy="714600"/>
            </p14:xfrm>
          </p:contentPart>
        </mc:Choice>
        <mc:Fallback xmlns="">
          <p:pic>
            <p:nvPicPr>
              <p:cNvPr id="29" name="Ink 28">
                <a:extLst>
                  <a:ext uri="{FF2B5EF4-FFF2-40B4-BE49-F238E27FC236}">
                    <a16:creationId xmlns:a16="http://schemas.microsoft.com/office/drawing/2014/main" id="{338E943C-0785-464B-91C6-8B994400BEF9}"/>
                  </a:ext>
                </a:extLst>
              </p:cNvPr>
              <p:cNvPicPr/>
              <p:nvPr/>
            </p:nvPicPr>
            <p:blipFill>
              <a:blip r:embed="rId21"/>
              <a:stretch>
                <a:fillRect/>
              </a:stretch>
            </p:blipFill>
            <p:spPr>
              <a:xfrm>
                <a:off x="4183004" y="3438415"/>
                <a:ext cx="648720" cy="7502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30" name="Ink 29">
                <a:extLst>
                  <a:ext uri="{FF2B5EF4-FFF2-40B4-BE49-F238E27FC236}">
                    <a16:creationId xmlns:a16="http://schemas.microsoft.com/office/drawing/2014/main" id="{6EAFA58C-A081-41B6-9F7E-06EF470B2890}"/>
                  </a:ext>
                </a:extLst>
              </p14:cNvPr>
              <p14:cNvContentPartPr/>
              <p14:nvPr/>
            </p14:nvContentPartPr>
            <p14:xfrm>
              <a:off x="5936924" y="3689695"/>
              <a:ext cx="190080" cy="347040"/>
            </p14:xfrm>
          </p:contentPart>
        </mc:Choice>
        <mc:Fallback xmlns="">
          <p:pic>
            <p:nvPicPr>
              <p:cNvPr id="30" name="Ink 29">
                <a:extLst>
                  <a:ext uri="{FF2B5EF4-FFF2-40B4-BE49-F238E27FC236}">
                    <a16:creationId xmlns:a16="http://schemas.microsoft.com/office/drawing/2014/main" id="{6EAFA58C-A081-41B6-9F7E-06EF470B2890}"/>
                  </a:ext>
                </a:extLst>
              </p:cNvPr>
              <p:cNvPicPr/>
              <p:nvPr/>
            </p:nvPicPr>
            <p:blipFill>
              <a:blip r:embed="rId23"/>
              <a:stretch>
                <a:fillRect/>
              </a:stretch>
            </p:blipFill>
            <p:spPr>
              <a:xfrm>
                <a:off x="5918924" y="3671695"/>
                <a:ext cx="225720" cy="3826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31" name="Ink 30">
                <a:extLst>
                  <a:ext uri="{FF2B5EF4-FFF2-40B4-BE49-F238E27FC236}">
                    <a16:creationId xmlns:a16="http://schemas.microsoft.com/office/drawing/2014/main" id="{87394859-8B13-4D0F-9F43-CD2002DDA11E}"/>
                  </a:ext>
                </a:extLst>
              </p14:cNvPr>
              <p14:cNvContentPartPr/>
              <p14:nvPr/>
            </p14:nvContentPartPr>
            <p14:xfrm>
              <a:off x="6244004" y="3081295"/>
              <a:ext cx="282600" cy="302400"/>
            </p14:xfrm>
          </p:contentPart>
        </mc:Choice>
        <mc:Fallback xmlns="">
          <p:pic>
            <p:nvPicPr>
              <p:cNvPr id="31" name="Ink 30">
                <a:extLst>
                  <a:ext uri="{FF2B5EF4-FFF2-40B4-BE49-F238E27FC236}">
                    <a16:creationId xmlns:a16="http://schemas.microsoft.com/office/drawing/2014/main" id="{87394859-8B13-4D0F-9F43-CD2002DDA11E}"/>
                  </a:ext>
                </a:extLst>
              </p:cNvPr>
              <p:cNvPicPr/>
              <p:nvPr/>
            </p:nvPicPr>
            <p:blipFill>
              <a:blip r:embed="rId25"/>
              <a:stretch>
                <a:fillRect/>
              </a:stretch>
            </p:blipFill>
            <p:spPr>
              <a:xfrm>
                <a:off x="6226004" y="3063295"/>
                <a:ext cx="318240" cy="3380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36" name="Ink 35">
                <a:extLst>
                  <a:ext uri="{FF2B5EF4-FFF2-40B4-BE49-F238E27FC236}">
                    <a16:creationId xmlns:a16="http://schemas.microsoft.com/office/drawing/2014/main" id="{5E568A6D-2CB1-4A58-9B1E-1D5045BBB5F3}"/>
                  </a:ext>
                </a:extLst>
              </p14:cNvPr>
              <p14:cNvContentPartPr/>
              <p14:nvPr/>
            </p14:nvContentPartPr>
            <p14:xfrm>
              <a:off x="7766084" y="2957815"/>
              <a:ext cx="797400" cy="855360"/>
            </p14:xfrm>
          </p:contentPart>
        </mc:Choice>
        <mc:Fallback xmlns="">
          <p:pic>
            <p:nvPicPr>
              <p:cNvPr id="36" name="Ink 35">
                <a:extLst>
                  <a:ext uri="{FF2B5EF4-FFF2-40B4-BE49-F238E27FC236}">
                    <a16:creationId xmlns:a16="http://schemas.microsoft.com/office/drawing/2014/main" id="{5E568A6D-2CB1-4A58-9B1E-1D5045BBB5F3}"/>
                  </a:ext>
                </a:extLst>
              </p:cNvPr>
              <p:cNvPicPr/>
              <p:nvPr/>
            </p:nvPicPr>
            <p:blipFill>
              <a:blip r:embed="rId27"/>
              <a:stretch>
                <a:fillRect/>
              </a:stretch>
            </p:blipFill>
            <p:spPr>
              <a:xfrm>
                <a:off x="7748084" y="2939815"/>
                <a:ext cx="833040" cy="8910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37" name="Ink 36">
                <a:extLst>
                  <a:ext uri="{FF2B5EF4-FFF2-40B4-BE49-F238E27FC236}">
                    <a16:creationId xmlns:a16="http://schemas.microsoft.com/office/drawing/2014/main" id="{6F2F05B2-529F-418D-9880-BA637988748C}"/>
                  </a:ext>
                </a:extLst>
              </p14:cNvPr>
              <p14:cNvContentPartPr/>
              <p14:nvPr/>
            </p14:nvContentPartPr>
            <p14:xfrm>
              <a:off x="6933404" y="3712015"/>
              <a:ext cx="378720" cy="267480"/>
            </p14:xfrm>
          </p:contentPart>
        </mc:Choice>
        <mc:Fallback xmlns="">
          <p:pic>
            <p:nvPicPr>
              <p:cNvPr id="37" name="Ink 36">
                <a:extLst>
                  <a:ext uri="{FF2B5EF4-FFF2-40B4-BE49-F238E27FC236}">
                    <a16:creationId xmlns:a16="http://schemas.microsoft.com/office/drawing/2014/main" id="{6F2F05B2-529F-418D-9880-BA637988748C}"/>
                  </a:ext>
                </a:extLst>
              </p:cNvPr>
              <p:cNvPicPr/>
              <p:nvPr/>
            </p:nvPicPr>
            <p:blipFill>
              <a:blip r:embed="rId29"/>
              <a:stretch>
                <a:fillRect/>
              </a:stretch>
            </p:blipFill>
            <p:spPr>
              <a:xfrm>
                <a:off x="6915404" y="3694015"/>
                <a:ext cx="414360" cy="3031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44" name="Ink 43">
                <a:extLst>
                  <a:ext uri="{FF2B5EF4-FFF2-40B4-BE49-F238E27FC236}">
                    <a16:creationId xmlns:a16="http://schemas.microsoft.com/office/drawing/2014/main" id="{7A0A93DE-2C58-4CDC-B2F6-C134FEEF6188}"/>
                  </a:ext>
                </a:extLst>
              </p14:cNvPr>
              <p14:cNvContentPartPr/>
              <p14:nvPr/>
            </p14:nvContentPartPr>
            <p14:xfrm>
              <a:off x="2374004" y="5095135"/>
              <a:ext cx="1105560" cy="352800"/>
            </p14:xfrm>
          </p:contentPart>
        </mc:Choice>
        <mc:Fallback xmlns="">
          <p:pic>
            <p:nvPicPr>
              <p:cNvPr id="44" name="Ink 43">
                <a:extLst>
                  <a:ext uri="{FF2B5EF4-FFF2-40B4-BE49-F238E27FC236}">
                    <a16:creationId xmlns:a16="http://schemas.microsoft.com/office/drawing/2014/main" id="{7A0A93DE-2C58-4CDC-B2F6-C134FEEF6188}"/>
                  </a:ext>
                </a:extLst>
              </p:cNvPr>
              <p:cNvPicPr/>
              <p:nvPr/>
            </p:nvPicPr>
            <p:blipFill>
              <a:blip r:embed="rId31"/>
              <a:stretch>
                <a:fillRect/>
              </a:stretch>
            </p:blipFill>
            <p:spPr>
              <a:xfrm>
                <a:off x="2356004" y="5077135"/>
                <a:ext cx="1141200" cy="3884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45" name="Ink 44">
                <a:extLst>
                  <a:ext uri="{FF2B5EF4-FFF2-40B4-BE49-F238E27FC236}">
                    <a16:creationId xmlns:a16="http://schemas.microsoft.com/office/drawing/2014/main" id="{F3A6FB1D-1229-4645-939F-60F24FF79A3D}"/>
                  </a:ext>
                </a:extLst>
              </p14:cNvPr>
              <p14:cNvContentPartPr/>
              <p14:nvPr/>
            </p14:nvContentPartPr>
            <p14:xfrm>
              <a:off x="2672804" y="4410055"/>
              <a:ext cx="227160" cy="300960"/>
            </p14:xfrm>
          </p:contentPart>
        </mc:Choice>
        <mc:Fallback xmlns="">
          <p:pic>
            <p:nvPicPr>
              <p:cNvPr id="45" name="Ink 44">
                <a:extLst>
                  <a:ext uri="{FF2B5EF4-FFF2-40B4-BE49-F238E27FC236}">
                    <a16:creationId xmlns:a16="http://schemas.microsoft.com/office/drawing/2014/main" id="{F3A6FB1D-1229-4645-939F-60F24FF79A3D}"/>
                  </a:ext>
                </a:extLst>
              </p:cNvPr>
              <p:cNvPicPr/>
              <p:nvPr/>
            </p:nvPicPr>
            <p:blipFill>
              <a:blip r:embed="rId33"/>
              <a:stretch>
                <a:fillRect/>
              </a:stretch>
            </p:blipFill>
            <p:spPr>
              <a:xfrm>
                <a:off x="2654804" y="4392055"/>
                <a:ext cx="262800" cy="3366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48" name="Ink 47">
                <a:extLst>
                  <a:ext uri="{FF2B5EF4-FFF2-40B4-BE49-F238E27FC236}">
                    <a16:creationId xmlns:a16="http://schemas.microsoft.com/office/drawing/2014/main" id="{A51645FF-346D-4F18-AD0D-AAC3DBB69292}"/>
                  </a:ext>
                </a:extLst>
              </p14:cNvPr>
              <p14:cNvContentPartPr/>
              <p14:nvPr/>
            </p14:nvContentPartPr>
            <p14:xfrm>
              <a:off x="4252844" y="4854295"/>
              <a:ext cx="688680" cy="604440"/>
            </p14:xfrm>
          </p:contentPart>
        </mc:Choice>
        <mc:Fallback xmlns="">
          <p:pic>
            <p:nvPicPr>
              <p:cNvPr id="48" name="Ink 47">
                <a:extLst>
                  <a:ext uri="{FF2B5EF4-FFF2-40B4-BE49-F238E27FC236}">
                    <a16:creationId xmlns:a16="http://schemas.microsoft.com/office/drawing/2014/main" id="{A51645FF-346D-4F18-AD0D-AAC3DBB69292}"/>
                  </a:ext>
                </a:extLst>
              </p:cNvPr>
              <p:cNvPicPr/>
              <p:nvPr/>
            </p:nvPicPr>
            <p:blipFill>
              <a:blip r:embed="rId35"/>
              <a:stretch>
                <a:fillRect/>
              </a:stretch>
            </p:blipFill>
            <p:spPr>
              <a:xfrm>
                <a:off x="4234844" y="4836295"/>
                <a:ext cx="724320" cy="6400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55" name="Ink 54">
                <a:extLst>
                  <a:ext uri="{FF2B5EF4-FFF2-40B4-BE49-F238E27FC236}">
                    <a16:creationId xmlns:a16="http://schemas.microsoft.com/office/drawing/2014/main" id="{A294D7D8-3A2C-46CD-90DD-2146B50FBBC6}"/>
                  </a:ext>
                </a:extLst>
              </p14:cNvPr>
              <p14:cNvContentPartPr/>
              <p14:nvPr/>
            </p14:nvContentPartPr>
            <p14:xfrm>
              <a:off x="8015564" y="4677535"/>
              <a:ext cx="606960" cy="370080"/>
            </p14:xfrm>
          </p:contentPart>
        </mc:Choice>
        <mc:Fallback xmlns="">
          <p:pic>
            <p:nvPicPr>
              <p:cNvPr id="55" name="Ink 54">
                <a:extLst>
                  <a:ext uri="{FF2B5EF4-FFF2-40B4-BE49-F238E27FC236}">
                    <a16:creationId xmlns:a16="http://schemas.microsoft.com/office/drawing/2014/main" id="{A294D7D8-3A2C-46CD-90DD-2146B50FBBC6}"/>
                  </a:ext>
                </a:extLst>
              </p:cNvPr>
              <p:cNvPicPr/>
              <p:nvPr/>
            </p:nvPicPr>
            <p:blipFill>
              <a:blip r:embed="rId37"/>
              <a:stretch>
                <a:fillRect/>
              </a:stretch>
            </p:blipFill>
            <p:spPr>
              <a:xfrm>
                <a:off x="7997564" y="4659535"/>
                <a:ext cx="642600" cy="40572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56" name="Ink 55">
                <a:extLst>
                  <a:ext uri="{FF2B5EF4-FFF2-40B4-BE49-F238E27FC236}">
                    <a16:creationId xmlns:a16="http://schemas.microsoft.com/office/drawing/2014/main" id="{5EB12EF6-4ADC-4F8F-9349-D2186BD76E91}"/>
                  </a:ext>
                </a:extLst>
              </p14:cNvPr>
              <p14:cNvContentPartPr/>
              <p14:nvPr/>
            </p14:nvContentPartPr>
            <p14:xfrm>
              <a:off x="7311764" y="4884895"/>
              <a:ext cx="277200" cy="254520"/>
            </p14:xfrm>
          </p:contentPart>
        </mc:Choice>
        <mc:Fallback xmlns="">
          <p:pic>
            <p:nvPicPr>
              <p:cNvPr id="56" name="Ink 55">
                <a:extLst>
                  <a:ext uri="{FF2B5EF4-FFF2-40B4-BE49-F238E27FC236}">
                    <a16:creationId xmlns:a16="http://schemas.microsoft.com/office/drawing/2014/main" id="{5EB12EF6-4ADC-4F8F-9349-D2186BD76E91}"/>
                  </a:ext>
                </a:extLst>
              </p:cNvPr>
              <p:cNvPicPr/>
              <p:nvPr/>
            </p:nvPicPr>
            <p:blipFill>
              <a:blip r:embed="rId39"/>
              <a:stretch>
                <a:fillRect/>
              </a:stretch>
            </p:blipFill>
            <p:spPr>
              <a:xfrm>
                <a:off x="7293764" y="4866895"/>
                <a:ext cx="312840" cy="2901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57" name="Ink 56">
                <a:extLst>
                  <a:ext uri="{FF2B5EF4-FFF2-40B4-BE49-F238E27FC236}">
                    <a16:creationId xmlns:a16="http://schemas.microsoft.com/office/drawing/2014/main" id="{08E49133-1994-43D1-9B16-9236E18BA93B}"/>
                  </a:ext>
                </a:extLst>
              </p14:cNvPr>
              <p14:cNvContentPartPr/>
              <p14:nvPr/>
            </p14:nvContentPartPr>
            <p14:xfrm>
              <a:off x="5826044" y="4826575"/>
              <a:ext cx="622440" cy="401760"/>
            </p14:xfrm>
          </p:contentPart>
        </mc:Choice>
        <mc:Fallback xmlns="">
          <p:pic>
            <p:nvPicPr>
              <p:cNvPr id="57" name="Ink 56">
                <a:extLst>
                  <a:ext uri="{FF2B5EF4-FFF2-40B4-BE49-F238E27FC236}">
                    <a16:creationId xmlns:a16="http://schemas.microsoft.com/office/drawing/2014/main" id="{08E49133-1994-43D1-9B16-9236E18BA93B}"/>
                  </a:ext>
                </a:extLst>
              </p:cNvPr>
              <p:cNvPicPr/>
              <p:nvPr/>
            </p:nvPicPr>
            <p:blipFill>
              <a:blip r:embed="rId41"/>
              <a:stretch>
                <a:fillRect/>
              </a:stretch>
            </p:blipFill>
            <p:spPr>
              <a:xfrm>
                <a:off x="5808044" y="4808575"/>
                <a:ext cx="658080" cy="4374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58" name="Ink 57">
                <a:extLst>
                  <a:ext uri="{FF2B5EF4-FFF2-40B4-BE49-F238E27FC236}">
                    <a16:creationId xmlns:a16="http://schemas.microsoft.com/office/drawing/2014/main" id="{07F6FE05-75C9-460B-B264-38CA65960A69}"/>
                  </a:ext>
                </a:extLst>
              </p14:cNvPr>
              <p14:cNvContentPartPr/>
              <p14:nvPr/>
            </p14:nvContentPartPr>
            <p14:xfrm>
              <a:off x="6342644" y="212455"/>
              <a:ext cx="2086920" cy="2356200"/>
            </p14:xfrm>
          </p:contentPart>
        </mc:Choice>
        <mc:Fallback xmlns="">
          <p:pic>
            <p:nvPicPr>
              <p:cNvPr id="58" name="Ink 57">
                <a:extLst>
                  <a:ext uri="{FF2B5EF4-FFF2-40B4-BE49-F238E27FC236}">
                    <a16:creationId xmlns:a16="http://schemas.microsoft.com/office/drawing/2014/main" id="{07F6FE05-75C9-460B-B264-38CA65960A69}"/>
                  </a:ext>
                </a:extLst>
              </p:cNvPr>
              <p:cNvPicPr/>
              <p:nvPr/>
            </p:nvPicPr>
            <p:blipFill>
              <a:blip r:embed="rId43"/>
              <a:stretch>
                <a:fillRect/>
              </a:stretch>
            </p:blipFill>
            <p:spPr>
              <a:xfrm>
                <a:off x="6324644" y="194455"/>
                <a:ext cx="2122560" cy="239184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59" name="Ink 58">
                <a:extLst>
                  <a:ext uri="{FF2B5EF4-FFF2-40B4-BE49-F238E27FC236}">
                    <a16:creationId xmlns:a16="http://schemas.microsoft.com/office/drawing/2014/main" id="{00C00435-6A80-4EB0-8007-FB7C33A598BC}"/>
                  </a:ext>
                </a:extLst>
              </p14:cNvPr>
              <p14:cNvContentPartPr/>
              <p14:nvPr/>
            </p14:nvContentPartPr>
            <p14:xfrm>
              <a:off x="9124004" y="68815"/>
              <a:ext cx="2102760" cy="2645280"/>
            </p14:xfrm>
          </p:contentPart>
        </mc:Choice>
        <mc:Fallback xmlns="">
          <p:pic>
            <p:nvPicPr>
              <p:cNvPr id="59" name="Ink 58">
                <a:extLst>
                  <a:ext uri="{FF2B5EF4-FFF2-40B4-BE49-F238E27FC236}">
                    <a16:creationId xmlns:a16="http://schemas.microsoft.com/office/drawing/2014/main" id="{00C00435-6A80-4EB0-8007-FB7C33A598BC}"/>
                  </a:ext>
                </a:extLst>
              </p:cNvPr>
              <p:cNvPicPr/>
              <p:nvPr/>
            </p:nvPicPr>
            <p:blipFill>
              <a:blip r:embed="rId45"/>
              <a:stretch>
                <a:fillRect/>
              </a:stretch>
            </p:blipFill>
            <p:spPr>
              <a:xfrm>
                <a:off x="9106004" y="50815"/>
                <a:ext cx="2138400" cy="268092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64" name="Ink 63">
                <a:extLst>
                  <a:ext uri="{FF2B5EF4-FFF2-40B4-BE49-F238E27FC236}">
                    <a16:creationId xmlns:a16="http://schemas.microsoft.com/office/drawing/2014/main" id="{ACC16A74-7566-4DDB-95F2-64D9B6506CFD}"/>
                  </a:ext>
                </a:extLst>
              </p14:cNvPr>
              <p14:cNvContentPartPr/>
              <p14:nvPr/>
            </p14:nvContentPartPr>
            <p14:xfrm>
              <a:off x="5908484" y="303895"/>
              <a:ext cx="812160" cy="542880"/>
            </p14:xfrm>
          </p:contentPart>
        </mc:Choice>
        <mc:Fallback xmlns="">
          <p:pic>
            <p:nvPicPr>
              <p:cNvPr id="64" name="Ink 63">
                <a:extLst>
                  <a:ext uri="{FF2B5EF4-FFF2-40B4-BE49-F238E27FC236}">
                    <a16:creationId xmlns:a16="http://schemas.microsoft.com/office/drawing/2014/main" id="{ACC16A74-7566-4DDB-95F2-64D9B6506CFD}"/>
                  </a:ext>
                </a:extLst>
              </p:cNvPr>
              <p:cNvPicPr/>
              <p:nvPr/>
            </p:nvPicPr>
            <p:blipFill>
              <a:blip r:embed="rId47"/>
              <a:stretch>
                <a:fillRect/>
              </a:stretch>
            </p:blipFill>
            <p:spPr>
              <a:xfrm>
                <a:off x="5890484" y="285895"/>
                <a:ext cx="847800" cy="57852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68" name="Ink 67">
                <a:extLst>
                  <a:ext uri="{FF2B5EF4-FFF2-40B4-BE49-F238E27FC236}">
                    <a16:creationId xmlns:a16="http://schemas.microsoft.com/office/drawing/2014/main" id="{12A0C270-B68E-4AC8-9562-B5EA537EDD74}"/>
                  </a:ext>
                </a:extLst>
              </p14:cNvPr>
              <p14:cNvContentPartPr/>
              <p14:nvPr/>
            </p14:nvContentPartPr>
            <p14:xfrm>
              <a:off x="8991524" y="196615"/>
              <a:ext cx="640440" cy="307440"/>
            </p14:xfrm>
          </p:contentPart>
        </mc:Choice>
        <mc:Fallback xmlns="">
          <p:pic>
            <p:nvPicPr>
              <p:cNvPr id="68" name="Ink 67">
                <a:extLst>
                  <a:ext uri="{FF2B5EF4-FFF2-40B4-BE49-F238E27FC236}">
                    <a16:creationId xmlns:a16="http://schemas.microsoft.com/office/drawing/2014/main" id="{12A0C270-B68E-4AC8-9562-B5EA537EDD74}"/>
                  </a:ext>
                </a:extLst>
              </p:cNvPr>
              <p:cNvPicPr/>
              <p:nvPr/>
            </p:nvPicPr>
            <p:blipFill>
              <a:blip r:embed="rId49"/>
              <a:stretch>
                <a:fillRect/>
              </a:stretch>
            </p:blipFill>
            <p:spPr>
              <a:xfrm>
                <a:off x="8973524" y="178615"/>
                <a:ext cx="676080" cy="343080"/>
              </a:xfrm>
              <a:prstGeom prst="rect">
                <a:avLst/>
              </a:prstGeom>
            </p:spPr>
          </p:pic>
        </mc:Fallback>
      </mc:AlternateContent>
    </p:spTree>
    <p:extLst>
      <p:ext uri="{BB962C8B-B14F-4D97-AF65-F5344CB8AC3E}">
        <p14:creationId xmlns:p14="http://schemas.microsoft.com/office/powerpoint/2010/main" val="28609531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5"/>
          <p:cNvSpPr>
            <a:spLocks noGrp="1"/>
          </p:cNvSpPr>
          <p:nvPr>
            <p:ph type="sldNum" sz="quarter" idx="12"/>
          </p:nvPr>
        </p:nvSpPr>
        <p:spPr>
          <a:xfrm>
            <a:off x="8077200" y="6248400"/>
            <a:ext cx="1905000" cy="457200"/>
          </a:xfrm>
        </p:spPr>
        <p:txBody>
          <a:bodyPr/>
          <a:lstStyle/>
          <a:p>
            <a:pPr>
              <a:defRPr/>
            </a:pPr>
            <a:fld id="{DCB8787E-BC40-4D7B-9D31-038E226007A9}" type="slidenum">
              <a:rPr lang="fa-IR" sz="1400"/>
              <a:pPr>
                <a:defRPr/>
              </a:pPr>
              <a:t>48</a:t>
            </a:fld>
            <a:endParaRPr lang="en-US" sz="1400"/>
          </a:p>
        </p:txBody>
      </p:sp>
      <p:sp>
        <p:nvSpPr>
          <p:cNvPr id="7173" name="Text Box 2"/>
          <p:cNvSpPr txBox="1">
            <a:spLocks noChangeArrowheads="1"/>
          </p:cNvSpPr>
          <p:nvPr/>
        </p:nvSpPr>
        <p:spPr bwMode="auto">
          <a:xfrm>
            <a:off x="1919289" y="990600"/>
            <a:ext cx="7316787" cy="762000"/>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pPr algn="r" rtl="1"/>
            <a:r>
              <a:rPr lang="fa-IR" sz="4400">
                <a:latin typeface="Times New Roman" pitchFamily="18" charset="0"/>
                <a:cs typeface="Homa" pitchFamily="2" charset="-78"/>
              </a:rPr>
              <a:t>حل مسئله با جستجو</a:t>
            </a:r>
            <a:endParaRPr lang="en-US" sz="2400">
              <a:latin typeface="Times New Roman" pitchFamily="18" charset="0"/>
              <a:cs typeface="Homa" pitchFamily="2" charset="-78"/>
            </a:endParaRPr>
          </a:p>
        </p:txBody>
      </p:sp>
      <p:sp>
        <p:nvSpPr>
          <p:cNvPr id="7174" name="Text Box 3"/>
          <p:cNvSpPr txBox="1">
            <a:spLocks noChangeArrowheads="1"/>
          </p:cNvSpPr>
          <p:nvPr/>
        </p:nvSpPr>
        <p:spPr bwMode="auto">
          <a:xfrm>
            <a:off x="1847851" y="1874838"/>
            <a:ext cx="7993063" cy="762000"/>
          </a:xfrm>
          <a:prstGeom prst="rect">
            <a:avLst/>
          </a:prstGeom>
          <a:noFill/>
          <a:ln w="9525">
            <a:noFill/>
            <a:miter lim="800000"/>
            <a:headEnd/>
            <a:tailEnd/>
          </a:ln>
        </p:spPr>
        <p:txBody>
          <a:bodyPr>
            <a:spAutoFit/>
          </a:bodyPr>
          <a:lstStyle/>
          <a:p>
            <a:pPr algn="ctr" rtl="1" eaLnBrk="0" hangingPunct="0">
              <a:spcBef>
                <a:spcPct val="50000"/>
              </a:spcBef>
            </a:pPr>
            <a:r>
              <a:rPr lang="fa-IR" sz="4400">
                <a:solidFill>
                  <a:schemeClr val="accent2"/>
                </a:solidFill>
                <a:cs typeface="Lotus" pitchFamily="2" charset="-78"/>
              </a:rPr>
              <a:t>جستجوی دو طرفه</a:t>
            </a:r>
            <a:endParaRPr lang="en-US" sz="4400">
              <a:solidFill>
                <a:schemeClr val="accent2"/>
              </a:solidFill>
              <a:cs typeface="Lotus" pitchFamily="2" charset="-78"/>
            </a:endParaRPr>
          </a:p>
        </p:txBody>
      </p:sp>
      <p:sp>
        <p:nvSpPr>
          <p:cNvPr id="7175" name="Text Box 4"/>
          <p:cNvSpPr txBox="1">
            <a:spLocks noChangeArrowheads="1"/>
          </p:cNvSpPr>
          <p:nvPr/>
        </p:nvSpPr>
        <p:spPr bwMode="auto">
          <a:xfrm>
            <a:off x="1919289" y="2595563"/>
            <a:ext cx="7921625" cy="3738562"/>
          </a:xfrm>
          <a:prstGeom prst="rect">
            <a:avLst/>
          </a:prstGeom>
          <a:noFill/>
          <a:ln w="9525">
            <a:noFill/>
            <a:miter lim="800000"/>
            <a:headEnd/>
            <a:tailEnd/>
          </a:ln>
        </p:spPr>
        <p:txBody>
          <a:bodyPr>
            <a:spAutoFit/>
          </a:bodyPr>
          <a:lstStyle/>
          <a:p>
            <a:pPr algn="r" rtl="1" eaLnBrk="0" hangingPunct="0"/>
            <a:r>
              <a:rPr lang="ar-SA" sz="3600" dirty="0">
                <a:solidFill>
                  <a:schemeClr val="accent2"/>
                </a:solidFill>
                <a:cs typeface="Homa" pitchFamily="2" charset="-78"/>
              </a:rPr>
              <a:t>کامل بودن:</a:t>
            </a:r>
            <a:r>
              <a:rPr lang="ar-SA" sz="3200" dirty="0">
                <a:solidFill>
                  <a:schemeClr val="accent2"/>
                </a:solidFill>
                <a:cs typeface="Homa" pitchFamily="2" charset="-78"/>
              </a:rPr>
              <a:t> </a:t>
            </a:r>
            <a:r>
              <a:rPr lang="fa-IR" sz="3200" dirty="0">
                <a:solidFill>
                  <a:srgbClr val="CC3300"/>
                </a:solidFill>
                <a:cs typeface="Homa" pitchFamily="2" charset="-78"/>
              </a:rPr>
              <a:t>بله</a:t>
            </a:r>
            <a:endParaRPr lang="en-US" sz="3200" dirty="0">
              <a:solidFill>
                <a:srgbClr val="CC3300"/>
              </a:solidFill>
              <a:cs typeface="Homa" pitchFamily="2" charset="-78"/>
            </a:endParaRPr>
          </a:p>
          <a:p>
            <a:pPr algn="r" rtl="1" eaLnBrk="0" hangingPunct="0"/>
            <a:r>
              <a:rPr lang="fa-IR" sz="2400" dirty="0">
                <a:solidFill>
                  <a:srgbClr val="CC3300"/>
                </a:solidFill>
                <a:cs typeface="Homa" pitchFamily="2" charset="-78"/>
              </a:rPr>
              <a:t>	اگر هر دو جستجو، عرضی باشند و هزينه تمام مراحل يکسان باشد</a:t>
            </a:r>
            <a:endParaRPr lang="el-GR" sz="2400" dirty="0">
              <a:solidFill>
                <a:srgbClr val="CC3300"/>
              </a:solidFill>
              <a:cs typeface="Homa" pitchFamily="2" charset="-78"/>
            </a:endParaRPr>
          </a:p>
          <a:p>
            <a:pPr algn="r" rtl="1" eaLnBrk="0" hangingPunct="0"/>
            <a:r>
              <a:rPr lang="ar-SA" sz="3600" dirty="0">
                <a:solidFill>
                  <a:schemeClr val="accent2"/>
                </a:solidFill>
                <a:cs typeface="Homa" pitchFamily="2" charset="-78"/>
              </a:rPr>
              <a:t>بهينگی:</a:t>
            </a:r>
            <a:r>
              <a:rPr lang="ar-SA" sz="3200" dirty="0">
                <a:solidFill>
                  <a:schemeClr val="accent2"/>
                </a:solidFill>
                <a:cs typeface="Homa" pitchFamily="2" charset="-78"/>
              </a:rPr>
              <a:t> </a:t>
            </a:r>
            <a:r>
              <a:rPr lang="fa-IR" sz="3200" dirty="0">
                <a:solidFill>
                  <a:srgbClr val="CC3300"/>
                </a:solidFill>
                <a:cs typeface="Homa" pitchFamily="2" charset="-78"/>
              </a:rPr>
              <a:t>بله</a:t>
            </a:r>
            <a:r>
              <a:rPr lang="ar-SA" sz="4000" dirty="0">
                <a:solidFill>
                  <a:schemeClr val="accent2"/>
                </a:solidFill>
                <a:cs typeface="Homa" pitchFamily="2" charset="-78"/>
              </a:rPr>
              <a:t> </a:t>
            </a:r>
            <a:endParaRPr lang="ar-SA" sz="3200" dirty="0">
              <a:solidFill>
                <a:srgbClr val="CC3300"/>
              </a:solidFill>
              <a:cs typeface="Homa" pitchFamily="2" charset="-78"/>
            </a:endParaRPr>
          </a:p>
          <a:p>
            <a:pPr algn="r" rtl="1" eaLnBrk="0" hangingPunct="0"/>
            <a:r>
              <a:rPr lang="fa-IR" sz="2400" dirty="0">
                <a:solidFill>
                  <a:srgbClr val="CC3300"/>
                </a:solidFill>
                <a:cs typeface="Homa" pitchFamily="2" charset="-78"/>
              </a:rPr>
              <a:t>	اگر هر دو جستجو، عرضی باشند و هزينه تمام مراحل يکسان باشد</a:t>
            </a:r>
            <a:endParaRPr lang="el-GR" sz="2400" dirty="0">
              <a:solidFill>
                <a:srgbClr val="CC3300"/>
              </a:solidFill>
              <a:cs typeface="Homa" pitchFamily="2" charset="-78"/>
            </a:endParaRPr>
          </a:p>
          <a:p>
            <a:pPr algn="r" rtl="1" eaLnBrk="0" hangingPunct="0">
              <a:spcBef>
                <a:spcPct val="35000"/>
              </a:spcBef>
            </a:pPr>
            <a:r>
              <a:rPr lang="ar-SA" sz="3600" dirty="0">
                <a:solidFill>
                  <a:schemeClr val="accent2"/>
                </a:solidFill>
                <a:cs typeface="Homa" pitchFamily="2" charset="-78"/>
              </a:rPr>
              <a:t>پيچيدگي زماني:</a:t>
            </a:r>
            <a:endParaRPr lang="ar-SA" sz="2000" dirty="0">
              <a:solidFill>
                <a:srgbClr val="CC3300"/>
              </a:solidFill>
              <a:cs typeface="Times New Roman" pitchFamily="18" charset="0"/>
            </a:endParaRPr>
          </a:p>
          <a:p>
            <a:pPr algn="r" rtl="1" eaLnBrk="0" hangingPunct="0">
              <a:spcBef>
                <a:spcPct val="35000"/>
              </a:spcBef>
            </a:pPr>
            <a:r>
              <a:rPr lang="ar-SA" sz="3600" dirty="0">
                <a:solidFill>
                  <a:schemeClr val="accent2"/>
                </a:solidFill>
                <a:cs typeface="Homa" pitchFamily="2" charset="-78"/>
              </a:rPr>
              <a:t>پيچيدگی فضا:</a:t>
            </a:r>
            <a:endParaRPr lang="ar-SA" sz="2000" dirty="0">
              <a:solidFill>
                <a:srgbClr val="CC3300"/>
              </a:solidFill>
              <a:cs typeface="Times New Roman" pitchFamily="18" charset="0"/>
            </a:endParaRPr>
          </a:p>
          <a:p>
            <a:pPr eaLnBrk="0" hangingPunct="0"/>
            <a:endParaRPr lang="en-US" dirty="0">
              <a:cs typeface="Times New Roman" pitchFamily="18" charset="0"/>
            </a:endParaRPr>
          </a:p>
        </p:txBody>
      </p:sp>
      <p:graphicFrame>
        <p:nvGraphicFramePr>
          <p:cNvPr id="7170" name="Object 5"/>
          <p:cNvGraphicFramePr>
            <a:graphicFrameLocks noChangeAspect="1"/>
          </p:cNvGraphicFramePr>
          <p:nvPr/>
        </p:nvGraphicFramePr>
        <p:xfrm>
          <a:off x="4595813" y="4495801"/>
          <a:ext cx="1809750" cy="879475"/>
        </p:xfrm>
        <a:graphic>
          <a:graphicData uri="http://schemas.openxmlformats.org/presentationml/2006/ole">
            <mc:AlternateContent xmlns:mc="http://schemas.openxmlformats.org/markup-compatibility/2006">
              <mc:Choice xmlns:v="urn:schemas-microsoft-com:vml" Requires="v">
                <p:oleObj spid="_x0000_s6168" name="Equation" r:id="rId3" imgW="469800" imgH="228600" progId="Equation.3">
                  <p:embed/>
                </p:oleObj>
              </mc:Choice>
              <mc:Fallback>
                <p:oleObj name="Equation" r:id="rId3" imgW="469800" imgH="228600" progId="Equation.3">
                  <p:embed/>
                  <p:pic>
                    <p:nvPicPr>
                      <p:cNvPr id="717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95813" y="4495801"/>
                        <a:ext cx="1809750" cy="879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171" name="Object 6"/>
          <p:cNvGraphicFramePr>
            <a:graphicFrameLocks noChangeAspect="1"/>
          </p:cNvGraphicFramePr>
          <p:nvPr/>
        </p:nvGraphicFramePr>
        <p:xfrm>
          <a:off x="4681539" y="5311775"/>
          <a:ext cx="1673225" cy="814388"/>
        </p:xfrm>
        <a:graphic>
          <a:graphicData uri="http://schemas.openxmlformats.org/presentationml/2006/ole">
            <mc:AlternateContent xmlns:mc="http://schemas.openxmlformats.org/markup-compatibility/2006">
              <mc:Choice xmlns:v="urn:schemas-microsoft-com:vml" Requires="v">
                <p:oleObj spid="_x0000_s6169" name="Equation" r:id="rId5" imgW="469800" imgH="228600" progId="Equation.3">
                  <p:embed/>
                </p:oleObj>
              </mc:Choice>
              <mc:Fallback>
                <p:oleObj name="Equation" r:id="rId5" imgW="469800" imgH="228600" progId="Equation.3">
                  <p:embed/>
                  <p:pic>
                    <p:nvPicPr>
                      <p:cNvPr id="7171"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81539" y="5311775"/>
                        <a:ext cx="1673225" cy="814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98A6AA1-7B03-46AF-9907-AB1F4A2D3757}"/>
              </a:ext>
            </a:extLst>
          </p:cNvPr>
          <p:cNvPicPr>
            <a:picLocks noChangeAspect="1"/>
          </p:cNvPicPr>
          <p:nvPr/>
        </p:nvPicPr>
        <p:blipFill>
          <a:blip r:embed="rId2"/>
          <a:stretch>
            <a:fillRect/>
          </a:stretch>
        </p:blipFill>
        <p:spPr>
          <a:xfrm>
            <a:off x="1011382" y="1256207"/>
            <a:ext cx="9677300" cy="5601793"/>
          </a:xfrm>
          <a:prstGeom prst="rect">
            <a:avLst/>
          </a:prstGeom>
        </p:spPr>
      </p:pic>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EE55B570-D8EA-473C-8A2C-ED26EAC72719}"/>
                  </a:ext>
                </a:extLst>
              </p14:cNvPr>
              <p14:cNvContentPartPr/>
              <p14:nvPr/>
            </p14:nvContentPartPr>
            <p14:xfrm>
              <a:off x="1925084" y="4967335"/>
              <a:ext cx="601200" cy="194760"/>
            </p14:xfrm>
          </p:contentPart>
        </mc:Choice>
        <mc:Fallback xmlns="">
          <p:pic>
            <p:nvPicPr>
              <p:cNvPr id="4" name="Ink 3">
                <a:extLst>
                  <a:ext uri="{FF2B5EF4-FFF2-40B4-BE49-F238E27FC236}">
                    <a16:creationId xmlns:a16="http://schemas.microsoft.com/office/drawing/2014/main" id="{EE55B570-D8EA-473C-8A2C-ED26EAC72719}"/>
                  </a:ext>
                </a:extLst>
              </p:cNvPr>
              <p:cNvPicPr/>
              <p:nvPr/>
            </p:nvPicPr>
            <p:blipFill>
              <a:blip r:embed="rId4"/>
              <a:stretch>
                <a:fillRect/>
              </a:stretch>
            </p:blipFill>
            <p:spPr>
              <a:xfrm>
                <a:off x="1880084" y="4877335"/>
                <a:ext cx="690840" cy="3744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9" name="Ink 8">
                <a:extLst>
                  <a:ext uri="{FF2B5EF4-FFF2-40B4-BE49-F238E27FC236}">
                    <a16:creationId xmlns:a16="http://schemas.microsoft.com/office/drawing/2014/main" id="{6E8705B4-519B-4A4A-8E8C-E8233F045F45}"/>
                  </a:ext>
                </a:extLst>
              </p14:cNvPr>
              <p14:cNvContentPartPr/>
              <p14:nvPr/>
            </p14:nvContentPartPr>
            <p14:xfrm>
              <a:off x="1896644" y="5123215"/>
              <a:ext cx="864000" cy="405720"/>
            </p14:xfrm>
          </p:contentPart>
        </mc:Choice>
        <mc:Fallback xmlns="">
          <p:pic>
            <p:nvPicPr>
              <p:cNvPr id="9" name="Ink 8">
                <a:extLst>
                  <a:ext uri="{FF2B5EF4-FFF2-40B4-BE49-F238E27FC236}">
                    <a16:creationId xmlns:a16="http://schemas.microsoft.com/office/drawing/2014/main" id="{6E8705B4-519B-4A4A-8E8C-E8233F045F45}"/>
                  </a:ext>
                </a:extLst>
              </p:cNvPr>
              <p:cNvPicPr/>
              <p:nvPr/>
            </p:nvPicPr>
            <p:blipFill>
              <a:blip r:embed="rId6"/>
              <a:stretch>
                <a:fillRect/>
              </a:stretch>
            </p:blipFill>
            <p:spPr>
              <a:xfrm>
                <a:off x="1878644" y="5105215"/>
                <a:ext cx="899640" cy="4413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6" name="Ink 15">
                <a:extLst>
                  <a:ext uri="{FF2B5EF4-FFF2-40B4-BE49-F238E27FC236}">
                    <a16:creationId xmlns:a16="http://schemas.microsoft.com/office/drawing/2014/main" id="{237F17D9-E952-41A4-89BB-8A57B713936C}"/>
                  </a:ext>
                </a:extLst>
              </p14:cNvPr>
              <p14:cNvContentPartPr/>
              <p14:nvPr/>
            </p14:nvContentPartPr>
            <p14:xfrm>
              <a:off x="3451124" y="5233375"/>
              <a:ext cx="324360" cy="214560"/>
            </p14:xfrm>
          </p:contentPart>
        </mc:Choice>
        <mc:Fallback xmlns="">
          <p:pic>
            <p:nvPicPr>
              <p:cNvPr id="16" name="Ink 15">
                <a:extLst>
                  <a:ext uri="{FF2B5EF4-FFF2-40B4-BE49-F238E27FC236}">
                    <a16:creationId xmlns:a16="http://schemas.microsoft.com/office/drawing/2014/main" id="{237F17D9-E952-41A4-89BB-8A57B713936C}"/>
                  </a:ext>
                </a:extLst>
              </p:cNvPr>
              <p:cNvPicPr/>
              <p:nvPr/>
            </p:nvPicPr>
            <p:blipFill>
              <a:blip r:embed="rId8"/>
              <a:stretch>
                <a:fillRect/>
              </a:stretch>
            </p:blipFill>
            <p:spPr>
              <a:xfrm>
                <a:off x="3433124" y="5215375"/>
                <a:ext cx="360000" cy="2502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7" name="Ink 16">
                <a:extLst>
                  <a:ext uri="{FF2B5EF4-FFF2-40B4-BE49-F238E27FC236}">
                    <a16:creationId xmlns:a16="http://schemas.microsoft.com/office/drawing/2014/main" id="{1A69A342-6107-4977-996D-66B22398D1BF}"/>
                  </a:ext>
                </a:extLst>
              </p14:cNvPr>
              <p14:cNvContentPartPr/>
              <p14:nvPr/>
            </p14:nvContentPartPr>
            <p14:xfrm>
              <a:off x="4002284" y="5031415"/>
              <a:ext cx="605880" cy="420480"/>
            </p14:xfrm>
          </p:contentPart>
        </mc:Choice>
        <mc:Fallback xmlns="">
          <p:pic>
            <p:nvPicPr>
              <p:cNvPr id="17" name="Ink 16">
                <a:extLst>
                  <a:ext uri="{FF2B5EF4-FFF2-40B4-BE49-F238E27FC236}">
                    <a16:creationId xmlns:a16="http://schemas.microsoft.com/office/drawing/2014/main" id="{1A69A342-6107-4977-996D-66B22398D1BF}"/>
                  </a:ext>
                </a:extLst>
              </p:cNvPr>
              <p:cNvPicPr/>
              <p:nvPr/>
            </p:nvPicPr>
            <p:blipFill>
              <a:blip r:embed="rId10"/>
              <a:stretch>
                <a:fillRect/>
              </a:stretch>
            </p:blipFill>
            <p:spPr>
              <a:xfrm>
                <a:off x="3984284" y="5013415"/>
                <a:ext cx="641520" cy="4561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1" name="Ink 20">
                <a:extLst>
                  <a:ext uri="{FF2B5EF4-FFF2-40B4-BE49-F238E27FC236}">
                    <a16:creationId xmlns:a16="http://schemas.microsoft.com/office/drawing/2014/main" id="{E77A962C-1995-47A9-8E64-C1060762D2B2}"/>
                  </a:ext>
                </a:extLst>
              </p14:cNvPr>
              <p14:cNvContentPartPr/>
              <p14:nvPr/>
            </p14:nvContentPartPr>
            <p14:xfrm>
              <a:off x="1380044" y="5091175"/>
              <a:ext cx="344520" cy="379440"/>
            </p14:xfrm>
          </p:contentPart>
        </mc:Choice>
        <mc:Fallback xmlns="">
          <p:pic>
            <p:nvPicPr>
              <p:cNvPr id="21" name="Ink 20">
                <a:extLst>
                  <a:ext uri="{FF2B5EF4-FFF2-40B4-BE49-F238E27FC236}">
                    <a16:creationId xmlns:a16="http://schemas.microsoft.com/office/drawing/2014/main" id="{E77A962C-1995-47A9-8E64-C1060762D2B2}"/>
                  </a:ext>
                </a:extLst>
              </p:cNvPr>
              <p:cNvPicPr/>
              <p:nvPr/>
            </p:nvPicPr>
            <p:blipFill>
              <a:blip r:embed="rId12"/>
              <a:stretch>
                <a:fillRect/>
              </a:stretch>
            </p:blipFill>
            <p:spPr>
              <a:xfrm>
                <a:off x="1362044" y="5073175"/>
                <a:ext cx="380160" cy="4150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2" name="Ink 21">
                <a:extLst>
                  <a:ext uri="{FF2B5EF4-FFF2-40B4-BE49-F238E27FC236}">
                    <a16:creationId xmlns:a16="http://schemas.microsoft.com/office/drawing/2014/main" id="{DB6EEE18-F040-44E6-A248-A83A1ECAF396}"/>
                  </a:ext>
                </a:extLst>
              </p14:cNvPr>
              <p14:cNvContentPartPr/>
              <p14:nvPr/>
            </p14:nvContentPartPr>
            <p14:xfrm>
              <a:off x="10393724" y="2089135"/>
              <a:ext cx="452520" cy="486000"/>
            </p14:xfrm>
          </p:contentPart>
        </mc:Choice>
        <mc:Fallback xmlns="">
          <p:pic>
            <p:nvPicPr>
              <p:cNvPr id="22" name="Ink 21">
                <a:extLst>
                  <a:ext uri="{FF2B5EF4-FFF2-40B4-BE49-F238E27FC236}">
                    <a16:creationId xmlns:a16="http://schemas.microsoft.com/office/drawing/2014/main" id="{DB6EEE18-F040-44E6-A248-A83A1ECAF396}"/>
                  </a:ext>
                </a:extLst>
              </p:cNvPr>
              <p:cNvPicPr/>
              <p:nvPr/>
            </p:nvPicPr>
            <p:blipFill>
              <a:blip r:embed="rId14"/>
              <a:stretch>
                <a:fillRect/>
              </a:stretch>
            </p:blipFill>
            <p:spPr>
              <a:xfrm>
                <a:off x="10375724" y="2071135"/>
                <a:ext cx="488160" cy="5216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7" name="Ink 26">
                <a:extLst>
                  <a:ext uri="{FF2B5EF4-FFF2-40B4-BE49-F238E27FC236}">
                    <a16:creationId xmlns:a16="http://schemas.microsoft.com/office/drawing/2014/main" id="{CA81A1B1-463B-48EF-9EA8-D663F2C5EA33}"/>
                  </a:ext>
                </a:extLst>
              </p14:cNvPr>
              <p14:cNvContentPartPr/>
              <p14:nvPr/>
            </p14:nvContentPartPr>
            <p14:xfrm>
              <a:off x="10323164" y="5617855"/>
              <a:ext cx="447480" cy="491040"/>
            </p14:xfrm>
          </p:contentPart>
        </mc:Choice>
        <mc:Fallback xmlns="">
          <p:pic>
            <p:nvPicPr>
              <p:cNvPr id="27" name="Ink 26">
                <a:extLst>
                  <a:ext uri="{FF2B5EF4-FFF2-40B4-BE49-F238E27FC236}">
                    <a16:creationId xmlns:a16="http://schemas.microsoft.com/office/drawing/2014/main" id="{CA81A1B1-463B-48EF-9EA8-D663F2C5EA33}"/>
                  </a:ext>
                </a:extLst>
              </p:cNvPr>
              <p:cNvPicPr/>
              <p:nvPr/>
            </p:nvPicPr>
            <p:blipFill>
              <a:blip r:embed="rId16"/>
              <a:stretch>
                <a:fillRect/>
              </a:stretch>
            </p:blipFill>
            <p:spPr>
              <a:xfrm>
                <a:off x="10305164" y="5599855"/>
                <a:ext cx="483120" cy="5266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8" name="Ink 27">
                <a:extLst>
                  <a:ext uri="{FF2B5EF4-FFF2-40B4-BE49-F238E27FC236}">
                    <a16:creationId xmlns:a16="http://schemas.microsoft.com/office/drawing/2014/main" id="{12DC904B-186F-4980-8FF8-EE20DCB5A30F}"/>
                  </a:ext>
                </a:extLst>
              </p14:cNvPr>
              <p14:cNvContentPartPr/>
              <p14:nvPr/>
            </p14:nvContentPartPr>
            <p14:xfrm>
              <a:off x="10221644" y="4279735"/>
              <a:ext cx="613080" cy="979560"/>
            </p14:xfrm>
          </p:contentPart>
        </mc:Choice>
        <mc:Fallback xmlns="">
          <p:pic>
            <p:nvPicPr>
              <p:cNvPr id="28" name="Ink 27">
                <a:extLst>
                  <a:ext uri="{FF2B5EF4-FFF2-40B4-BE49-F238E27FC236}">
                    <a16:creationId xmlns:a16="http://schemas.microsoft.com/office/drawing/2014/main" id="{12DC904B-186F-4980-8FF8-EE20DCB5A30F}"/>
                  </a:ext>
                </a:extLst>
              </p:cNvPr>
              <p:cNvPicPr/>
              <p:nvPr/>
            </p:nvPicPr>
            <p:blipFill>
              <a:blip r:embed="rId18"/>
              <a:stretch>
                <a:fillRect/>
              </a:stretch>
            </p:blipFill>
            <p:spPr>
              <a:xfrm>
                <a:off x="10203644" y="4261735"/>
                <a:ext cx="648720" cy="10152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9" name="Ink 28">
                <a:extLst>
                  <a:ext uri="{FF2B5EF4-FFF2-40B4-BE49-F238E27FC236}">
                    <a16:creationId xmlns:a16="http://schemas.microsoft.com/office/drawing/2014/main" id="{C62BC4E9-DA7D-4AEA-8084-B1B6859A0A43}"/>
                  </a:ext>
                </a:extLst>
              </p14:cNvPr>
              <p14:cNvContentPartPr/>
              <p14:nvPr/>
            </p14:nvContentPartPr>
            <p14:xfrm>
              <a:off x="10372844" y="2891215"/>
              <a:ext cx="554040" cy="948600"/>
            </p14:xfrm>
          </p:contentPart>
        </mc:Choice>
        <mc:Fallback xmlns="">
          <p:pic>
            <p:nvPicPr>
              <p:cNvPr id="29" name="Ink 28">
                <a:extLst>
                  <a:ext uri="{FF2B5EF4-FFF2-40B4-BE49-F238E27FC236}">
                    <a16:creationId xmlns:a16="http://schemas.microsoft.com/office/drawing/2014/main" id="{C62BC4E9-DA7D-4AEA-8084-B1B6859A0A43}"/>
                  </a:ext>
                </a:extLst>
              </p:cNvPr>
              <p:cNvPicPr/>
              <p:nvPr/>
            </p:nvPicPr>
            <p:blipFill>
              <a:blip r:embed="rId20"/>
              <a:stretch>
                <a:fillRect/>
              </a:stretch>
            </p:blipFill>
            <p:spPr>
              <a:xfrm>
                <a:off x="10354844" y="2873215"/>
                <a:ext cx="589680" cy="9842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30" name="Ink 29">
                <a:extLst>
                  <a:ext uri="{FF2B5EF4-FFF2-40B4-BE49-F238E27FC236}">
                    <a16:creationId xmlns:a16="http://schemas.microsoft.com/office/drawing/2014/main" id="{DDE98250-C515-43D8-98DB-5D0E0E09AA7D}"/>
                  </a:ext>
                </a:extLst>
              </p14:cNvPr>
              <p14:cNvContentPartPr/>
              <p14:nvPr/>
            </p14:nvContentPartPr>
            <p14:xfrm>
              <a:off x="11637884" y="2318095"/>
              <a:ext cx="10440" cy="205200"/>
            </p14:xfrm>
          </p:contentPart>
        </mc:Choice>
        <mc:Fallback xmlns="">
          <p:pic>
            <p:nvPicPr>
              <p:cNvPr id="30" name="Ink 29">
                <a:extLst>
                  <a:ext uri="{FF2B5EF4-FFF2-40B4-BE49-F238E27FC236}">
                    <a16:creationId xmlns:a16="http://schemas.microsoft.com/office/drawing/2014/main" id="{DDE98250-C515-43D8-98DB-5D0E0E09AA7D}"/>
                  </a:ext>
                </a:extLst>
              </p:cNvPr>
              <p:cNvPicPr/>
              <p:nvPr/>
            </p:nvPicPr>
            <p:blipFill>
              <a:blip r:embed="rId22"/>
              <a:stretch>
                <a:fillRect/>
              </a:stretch>
            </p:blipFill>
            <p:spPr>
              <a:xfrm>
                <a:off x="11619884" y="2300095"/>
                <a:ext cx="46080" cy="2408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31" name="Ink 30">
                <a:extLst>
                  <a:ext uri="{FF2B5EF4-FFF2-40B4-BE49-F238E27FC236}">
                    <a16:creationId xmlns:a16="http://schemas.microsoft.com/office/drawing/2014/main" id="{A5EA2D3D-7B59-4FDD-81CD-C1E1A4EB6A80}"/>
                  </a:ext>
                </a:extLst>
              </p14:cNvPr>
              <p14:cNvContentPartPr/>
              <p14:nvPr/>
            </p14:nvContentPartPr>
            <p14:xfrm>
              <a:off x="11549324" y="3040975"/>
              <a:ext cx="174600" cy="212400"/>
            </p14:xfrm>
          </p:contentPart>
        </mc:Choice>
        <mc:Fallback xmlns="">
          <p:pic>
            <p:nvPicPr>
              <p:cNvPr id="31" name="Ink 30">
                <a:extLst>
                  <a:ext uri="{FF2B5EF4-FFF2-40B4-BE49-F238E27FC236}">
                    <a16:creationId xmlns:a16="http://schemas.microsoft.com/office/drawing/2014/main" id="{A5EA2D3D-7B59-4FDD-81CD-C1E1A4EB6A80}"/>
                  </a:ext>
                </a:extLst>
              </p:cNvPr>
              <p:cNvPicPr/>
              <p:nvPr/>
            </p:nvPicPr>
            <p:blipFill>
              <a:blip r:embed="rId24"/>
              <a:stretch>
                <a:fillRect/>
              </a:stretch>
            </p:blipFill>
            <p:spPr>
              <a:xfrm>
                <a:off x="11531324" y="3022975"/>
                <a:ext cx="210240" cy="2480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32" name="Ink 31">
                <a:extLst>
                  <a:ext uri="{FF2B5EF4-FFF2-40B4-BE49-F238E27FC236}">
                    <a16:creationId xmlns:a16="http://schemas.microsoft.com/office/drawing/2014/main" id="{186BBE59-D66B-4009-BB62-FD8083E9B95C}"/>
                  </a:ext>
                </a:extLst>
              </p14:cNvPr>
              <p14:cNvContentPartPr/>
              <p14:nvPr/>
            </p14:nvContentPartPr>
            <p14:xfrm>
              <a:off x="11579564" y="3689335"/>
              <a:ext cx="197640" cy="331560"/>
            </p14:xfrm>
          </p:contentPart>
        </mc:Choice>
        <mc:Fallback xmlns="">
          <p:pic>
            <p:nvPicPr>
              <p:cNvPr id="32" name="Ink 31">
                <a:extLst>
                  <a:ext uri="{FF2B5EF4-FFF2-40B4-BE49-F238E27FC236}">
                    <a16:creationId xmlns:a16="http://schemas.microsoft.com/office/drawing/2014/main" id="{186BBE59-D66B-4009-BB62-FD8083E9B95C}"/>
                  </a:ext>
                </a:extLst>
              </p:cNvPr>
              <p:cNvPicPr/>
              <p:nvPr/>
            </p:nvPicPr>
            <p:blipFill>
              <a:blip r:embed="rId26"/>
              <a:stretch>
                <a:fillRect/>
              </a:stretch>
            </p:blipFill>
            <p:spPr>
              <a:xfrm>
                <a:off x="11561564" y="3671335"/>
                <a:ext cx="233280" cy="3672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33" name="Ink 32">
                <a:extLst>
                  <a:ext uri="{FF2B5EF4-FFF2-40B4-BE49-F238E27FC236}">
                    <a16:creationId xmlns:a16="http://schemas.microsoft.com/office/drawing/2014/main" id="{9D02037F-79B3-4F15-9C64-654CF71F83AA}"/>
                  </a:ext>
                </a:extLst>
              </p14:cNvPr>
              <p14:cNvContentPartPr/>
              <p14:nvPr/>
            </p14:nvContentPartPr>
            <p14:xfrm>
              <a:off x="11578844" y="4499335"/>
              <a:ext cx="213840" cy="243720"/>
            </p14:xfrm>
          </p:contentPart>
        </mc:Choice>
        <mc:Fallback xmlns="">
          <p:pic>
            <p:nvPicPr>
              <p:cNvPr id="33" name="Ink 32">
                <a:extLst>
                  <a:ext uri="{FF2B5EF4-FFF2-40B4-BE49-F238E27FC236}">
                    <a16:creationId xmlns:a16="http://schemas.microsoft.com/office/drawing/2014/main" id="{9D02037F-79B3-4F15-9C64-654CF71F83AA}"/>
                  </a:ext>
                </a:extLst>
              </p:cNvPr>
              <p:cNvPicPr/>
              <p:nvPr/>
            </p:nvPicPr>
            <p:blipFill>
              <a:blip r:embed="rId28"/>
              <a:stretch>
                <a:fillRect/>
              </a:stretch>
            </p:blipFill>
            <p:spPr>
              <a:xfrm>
                <a:off x="11560844" y="4481335"/>
                <a:ext cx="249480" cy="27936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34" name="Ink 33">
                <a:extLst>
                  <a:ext uri="{FF2B5EF4-FFF2-40B4-BE49-F238E27FC236}">
                    <a16:creationId xmlns:a16="http://schemas.microsoft.com/office/drawing/2014/main" id="{A4AFB96D-AD49-4F10-8EB4-EC53D9566CE6}"/>
                  </a:ext>
                </a:extLst>
              </p14:cNvPr>
              <p14:cNvContentPartPr/>
              <p14:nvPr/>
            </p14:nvContentPartPr>
            <p14:xfrm>
              <a:off x="11565164" y="4966255"/>
              <a:ext cx="154080" cy="233640"/>
            </p14:xfrm>
          </p:contentPart>
        </mc:Choice>
        <mc:Fallback xmlns="">
          <p:pic>
            <p:nvPicPr>
              <p:cNvPr id="34" name="Ink 33">
                <a:extLst>
                  <a:ext uri="{FF2B5EF4-FFF2-40B4-BE49-F238E27FC236}">
                    <a16:creationId xmlns:a16="http://schemas.microsoft.com/office/drawing/2014/main" id="{A4AFB96D-AD49-4F10-8EB4-EC53D9566CE6}"/>
                  </a:ext>
                </a:extLst>
              </p:cNvPr>
              <p:cNvPicPr/>
              <p:nvPr/>
            </p:nvPicPr>
            <p:blipFill>
              <a:blip r:embed="rId30"/>
              <a:stretch>
                <a:fillRect/>
              </a:stretch>
            </p:blipFill>
            <p:spPr>
              <a:xfrm>
                <a:off x="11547164" y="4948255"/>
                <a:ext cx="189720" cy="2692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35" name="Ink 34">
                <a:extLst>
                  <a:ext uri="{FF2B5EF4-FFF2-40B4-BE49-F238E27FC236}">
                    <a16:creationId xmlns:a16="http://schemas.microsoft.com/office/drawing/2014/main" id="{29610F08-0659-4E43-B12B-8628E41F6436}"/>
                  </a:ext>
                </a:extLst>
              </p14:cNvPr>
              <p14:cNvContentPartPr/>
              <p14:nvPr/>
            </p14:nvContentPartPr>
            <p14:xfrm>
              <a:off x="11380844" y="5643055"/>
              <a:ext cx="276840" cy="315720"/>
            </p14:xfrm>
          </p:contentPart>
        </mc:Choice>
        <mc:Fallback xmlns="">
          <p:pic>
            <p:nvPicPr>
              <p:cNvPr id="35" name="Ink 34">
                <a:extLst>
                  <a:ext uri="{FF2B5EF4-FFF2-40B4-BE49-F238E27FC236}">
                    <a16:creationId xmlns:a16="http://schemas.microsoft.com/office/drawing/2014/main" id="{29610F08-0659-4E43-B12B-8628E41F6436}"/>
                  </a:ext>
                </a:extLst>
              </p:cNvPr>
              <p:cNvPicPr/>
              <p:nvPr/>
            </p:nvPicPr>
            <p:blipFill>
              <a:blip r:embed="rId32"/>
              <a:stretch>
                <a:fillRect/>
              </a:stretch>
            </p:blipFill>
            <p:spPr>
              <a:xfrm>
                <a:off x="11362844" y="5625055"/>
                <a:ext cx="312480" cy="3513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38" name="Ink 37">
                <a:extLst>
                  <a:ext uri="{FF2B5EF4-FFF2-40B4-BE49-F238E27FC236}">
                    <a16:creationId xmlns:a16="http://schemas.microsoft.com/office/drawing/2014/main" id="{D3FDE76D-2EB6-4DAC-AEA1-BEDED8D77992}"/>
                  </a:ext>
                </a:extLst>
              </p14:cNvPr>
              <p14:cNvContentPartPr/>
              <p14:nvPr/>
            </p14:nvContentPartPr>
            <p14:xfrm>
              <a:off x="5027564" y="2161135"/>
              <a:ext cx="1672200" cy="581400"/>
            </p14:xfrm>
          </p:contentPart>
        </mc:Choice>
        <mc:Fallback xmlns="">
          <p:pic>
            <p:nvPicPr>
              <p:cNvPr id="38" name="Ink 37">
                <a:extLst>
                  <a:ext uri="{FF2B5EF4-FFF2-40B4-BE49-F238E27FC236}">
                    <a16:creationId xmlns:a16="http://schemas.microsoft.com/office/drawing/2014/main" id="{D3FDE76D-2EB6-4DAC-AEA1-BEDED8D77992}"/>
                  </a:ext>
                </a:extLst>
              </p:cNvPr>
              <p:cNvPicPr/>
              <p:nvPr/>
            </p:nvPicPr>
            <p:blipFill>
              <a:blip r:embed="rId34"/>
              <a:stretch>
                <a:fillRect/>
              </a:stretch>
            </p:blipFill>
            <p:spPr>
              <a:xfrm>
                <a:off x="5009564" y="2143135"/>
                <a:ext cx="1707840" cy="61704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39" name="Ink 38">
                <a:extLst>
                  <a:ext uri="{FF2B5EF4-FFF2-40B4-BE49-F238E27FC236}">
                    <a16:creationId xmlns:a16="http://schemas.microsoft.com/office/drawing/2014/main" id="{AFF5776C-55E3-4BC1-B82F-D40E200C4DB8}"/>
                  </a:ext>
                </a:extLst>
              </p14:cNvPr>
              <p14:cNvContentPartPr/>
              <p14:nvPr/>
            </p14:nvContentPartPr>
            <p14:xfrm>
              <a:off x="3395324" y="2062495"/>
              <a:ext cx="1221840" cy="731160"/>
            </p14:xfrm>
          </p:contentPart>
        </mc:Choice>
        <mc:Fallback xmlns="">
          <p:pic>
            <p:nvPicPr>
              <p:cNvPr id="39" name="Ink 38">
                <a:extLst>
                  <a:ext uri="{FF2B5EF4-FFF2-40B4-BE49-F238E27FC236}">
                    <a16:creationId xmlns:a16="http://schemas.microsoft.com/office/drawing/2014/main" id="{AFF5776C-55E3-4BC1-B82F-D40E200C4DB8}"/>
                  </a:ext>
                </a:extLst>
              </p:cNvPr>
              <p:cNvPicPr/>
              <p:nvPr/>
            </p:nvPicPr>
            <p:blipFill>
              <a:blip r:embed="rId36"/>
              <a:stretch>
                <a:fillRect/>
              </a:stretch>
            </p:blipFill>
            <p:spPr>
              <a:xfrm>
                <a:off x="3377324" y="2044495"/>
                <a:ext cx="1257480" cy="7668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40" name="Ink 39">
                <a:extLst>
                  <a:ext uri="{FF2B5EF4-FFF2-40B4-BE49-F238E27FC236}">
                    <a16:creationId xmlns:a16="http://schemas.microsoft.com/office/drawing/2014/main" id="{CCAE5010-E69F-4C0C-BFA0-2BFB525636E5}"/>
                  </a:ext>
                </a:extLst>
              </p14:cNvPr>
              <p14:cNvContentPartPr/>
              <p14:nvPr/>
            </p14:nvContentPartPr>
            <p14:xfrm>
              <a:off x="1576604" y="2053495"/>
              <a:ext cx="1161360" cy="813600"/>
            </p14:xfrm>
          </p:contentPart>
        </mc:Choice>
        <mc:Fallback xmlns="">
          <p:pic>
            <p:nvPicPr>
              <p:cNvPr id="40" name="Ink 39">
                <a:extLst>
                  <a:ext uri="{FF2B5EF4-FFF2-40B4-BE49-F238E27FC236}">
                    <a16:creationId xmlns:a16="http://schemas.microsoft.com/office/drawing/2014/main" id="{CCAE5010-E69F-4C0C-BFA0-2BFB525636E5}"/>
                  </a:ext>
                </a:extLst>
              </p:cNvPr>
              <p:cNvPicPr/>
              <p:nvPr/>
            </p:nvPicPr>
            <p:blipFill>
              <a:blip r:embed="rId38"/>
              <a:stretch>
                <a:fillRect/>
              </a:stretch>
            </p:blipFill>
            <p:spPr>
              <a:xfrm>
                <a:off x="1558604" y="2035495"/>
                <a:ext cx="1197000" cy="84924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50" name="Ink 49">
                <a:extLst>
                  <a:ext uri="{FF2B5EF4-FFF2-40B4-BE49-F238E27FC236}">
                    <a16:creationId xmlns:a16="http://schemas.microsoft.com/office/drawing/2014/main" id="{A0EDE5BD-49B9-4795-9188-71669A32C9A9}"/>
                  </a:ext>
                </a:extLst>
              </p14:cNvPr>
              <p14:cNvContentPartPr/>
              <p14:nvPr/>
            </p14:nvContentPartPr>
            <p14:xfrm>
              <a:off x="6012524" y="-38825"/>
              <a:ext cx="2707200" cy="963720"/>
            </p14:xfrm>
          </p:contentPart>
        </mc:Choice>
        <mc:Fallback xmlns="">
          <p:pic>
            <p:nvPicPr>
              <p:cNvPr id="50" name="Ink 49">
                <a:extLst>
                  <a:ext uri="{FF2B5EF4-FFF2-40B4-BE49-F238E27FC236}">
                    <a16:creationId xmlns:a16="http://schemas.microsoft.com/office/drawing/2014/main" id="{A0EDE5BD-49B9-4795-9188-71669A32C9A9}"/>
                  </a:ext>
                </a:extLst>
              </p:cNvPr>
              <p:cNvPicPr/>
              <p:nvPr/>
            </p:nvPicPr>
            <p:blipFill>
              <a:blip r:embed="rId40"/>
              <a:stretch>
                <a:fillRect/>
              </a:stretch>
            </p:blipFill>
            <p:spPr>
              <a:xfrm>
                <a:off x="5994524" y="-56825"/>
                <a:ext cx="2742840" cy="9993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53" name="Ink 52">
                <a:extLst>
                  <a:ext uri="{FF2B5EF4-FFF2-40B4-BE49-F238E27FC236}">
                    <a16:creationId xmlns:a16="http://schemas.microsoft.com/office/drawing/2014/main" id="{2AF6A7F8-B02B-4F54-86DD-78B9F5B5AD13}"/>
                  </a:ext>
                </a:extLst>
              </p14:cNvPr>
              <p14:cNvContentPartPr/>
              <p14:nvPr/>
            </p14:nvContentPartPr>
            <p14:xfrm>
              <a:off x="4830284" y="397865"/>
              <a:ext cx="133200" cy="270360"/>
            </p14:xfrm>
          </p:contentPart>
        </mc:Choice>
        <mc:Fallback xmlns="">
          <p:pic>
            <p:nvPicPr>
              <p:cNvPr id="53" name="Ink 52">
                <a:extLst>
                  <a:ext uri="{FF2B5EF4-FFF2-40B4-BE49-F238E27FC236}">
                    <a16:creationId xmlns:a16="http://schemas.microsoft.com/office/drawing/2014/main" id="{2AF6A7F8-B02B-4F54-86DD-78B9F5B5AD13}"/>
                  </a:ext>
                </a:extLst>
              </p:cNvPr>
              <p:cNvPicPr/>
              <p:nvPr/>
            </p:nvPicPr>
            <p:blipFill>
              <a:blip r:embed="rId42"/>
              <a:stretch>
                <a:fillRect/>
              </a:stretch>
            </p:blipFill>
            <p:spPr>
              <a:xfrm>
                <a:off x="4812284" y="379865"/>
                <a:ext cx="168840" cy="3060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56" name="Ink 55">
                <a:extLst>
                  <a:ext uri="{FF2B5EF4-FFF2-40B4-BE49-F238E27FC236}">
                    <a16:creationId xmlns:a16="http://schemas.microsoft.com/office/drawing/2014/main" id="{569F0304-DF60-4D54-8205-9C5D7FD72FA4}"/>
                  </a:ext>
                </a:extLst>
              </p14:cNvPr>
              <p14:cNvContentPartPr/>
              <p14:nvPr/>
            </p14:nvContentPartPr>
            <p14:xfrm>
              <a:off x="4972124" y="5481065"/>
              <a:ext cx="1621440" cy="567720"/>
            </p14:xfrm>
          </p:contentPart>
        </mc:Choice>
        <mc:Fallback xmlns="">
          <p:pic>
            <p:nvPicPr>
              <p:cNvPr id="56" name="Ink 55">
                <a:extLst>
                  <a:ext uri="{FF2B5EF4-FFF2-40B4-BE49-F238E27FC236}">
                    <a16:creationId xmlns:a16="http://schemas.microsoft.com/office/drawing/2014/main" id="{569F0304-DF60-4D54-8205-9C5D7FD72FA4}"/>
                  </a:ext>
                </a:extLst>
              </p:cNvPr>
              <p:cNvPicPr/>
              <p:nvPr/>
            </p:nvPicPr>
            <p:blipFill>
              <a:blip r:embed="rId44"/>
              <a:stretch>
                <a:fillRect/>
              </a:stretch>
            </p:blipFill>
            <p:spPr>
              <a:xfrm>
                <a:off x="4954124" y="5463065"/>
                <a:ext cx="1657080" cy="60336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57" name="Ink 56">
                <a:extLst>
                  <a:ext uri="{FF2B5EF4-FFF2-40B4-BE49-F238E27FC236}">
                    <a16:creationId xmlns:a16="http://schemas.microsoft.com/office/drawing/2014/main" id="{23191F16-D816-418D-806D-A5ABC64AA735}"/>
                  </a:ext>
                </a:extLst>
              </p14:cNvPr>
              <p14:cNvContentPartPr/>
              <p14:nvPr/>
            </p14:nvContentPartPr>
            <p14:xfrm>
              <a:off x="3492164" y="5444345"/>
              <a:ext cx="898200" cy="659160"/>
            </p14:xfrm>
          </p:contentPart>
        </mc:Choice>
        <mc:Fallback xmlns="">
          <p:pic>
            <p:nvPicPr>
              <p:cNvPr id="57" name="Ink 56">
                <a:extLst>
                  <a:ext uri="{FF2B5EF4-FFF2-40B4-BE49-F238E27FC236}">
                    <a16:creationId xmlns:a16="http://schemas.microsoft.com/office/drawing/2014/main" id="{23191F16-D816-418D-806D-A5ABC64AA735}"/>
                  </a:ext>
                </a:extLst>
              </p:cNvPr>
              <p:cNvPicPr/>
              <p:nvPr/>
            </p:nvPicPr>
            <p:blipFill>
              <a:blip r:embed="rId46"/>
              <a:stretch>
                <a:fillRect/>
              </a:stretch>
            </p:blipFill>
            <p:spPr>
              <a:xfrm>
                <a:off x="3474164" y="5426345"/>
                <a:ext cx="933840" cy="6948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64" name="Ink 63">
                <a:extLst>
                  <a:ext uri="{FF2B5EF4-FFF2-40B4-BE49-F238E27FC236}">
                    <a16:creationId xmlns:a16="http://schemas.microsoft.com/office/drawing/2014/main" id="{3B5E5FDF-0B46-4C33-A2DC-29F3D4CE33AE}"/>
                  </a:ext>
                </a:extLst>
              </p14:cNvPr>
              <p14:cNvContentPartPr/>
              <p14:nvPr/>
            </p14:nvContentPartPr>
            <p14:xfrm>
              <a:off x="1700444" y="5865185"/>
              <a:ext cx="954000" cy="478080"/>
            </p14:xfrm>
          </p:contentPart>
        </mc:Choice>
        <mc:Fallback xmlns="">
          <p:pic>
            <p:nvPicPr>
              <p:cNvPr id="64" name="Ink 63">
                <a:extLst>
                  <a:ext uri="{FF2B5EF4-FFF2-40B4-BE49-F238E27FC236}">
                    <a16:creationId xmlns:a16="http://schemas.microsoft.com/office/drawing/2014/main" id="{3B5E5FDF-0B46-4C33-A2DC-29F3D4CE33AE}"/>
                  </a:ext>
                </a:extLst>
              </p:cNvPr>
              <p:cNvPicPr/>
              <p:nvPr/>
            </p:nvPicPr>
            <p:blipFill>
              <a:blip r:embed="rId48"/>
              <a:stretch>
                <a:fillRect/>
              </a:stretch>
            </p:blipFill>
            <p:spPr>
              <a:xfrm>
                <a:off x="1682444" y="5847185"/>
                <a:ext cx="989640" cy="51372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75" name="Ink 74">
                <a:extLst>
                  <a:ext uri="{FF2B5EF4-FFF2-40B4-BE49-F238E27FC236}">
                    <a16:creationId xmlns:a16="http://schemas.microsoft.com/office/drawing/2014/main" id="{8FE5455D-1FD3-4A35-BFC2-CDC6C00C8721}"/>
                  </a:ext>
                </a:extLst>
              </p14:cNvPr>
              <p14:cNvContentPartPr/>
              <p14:nvPr/>
            </p14:nvContentPartPr>
            <p14:xfrm>
              <a:off x="4917764" y="4709585"/>
              <a:ext cx="1514160" cy="568440"/>
            </p14:xfrm>
          </p:contentPart>
        </mc:Choice>
        <mc:Fallback xmlns="">
          <p:pic>
            <p:nvPicPr>
              <p:cNvPr id="75" name="Ink 74">
                <a:extLst>
                  <a:ext uri="{FF2B5EF4-FFF2-40B4-BE49-F238E27FC236}">
                    <a16:creationId xmlns:a16="http://schemas.microsoft.com/office/drawing/2014/main" id="{8FE5455D-1FD3-4A35-BFC2-CDC6C00C8721}"/>
                  </a:ext>
                </a:extLst>
              </p:cNvPr>
              <p:cNvPicPr/>
              <p:nvPr/>
            </p:nvPicPr>
            <p:blipFill>
              <a:blip r:embed="rId50"/>
              <a:stretch>
                <a:fillRect/>
              </a:stretch>
            </p:blipFill>
            <p:spPr>
              <a:xfrm>
                <a:off x="4899764" y="4691585"/>
                <a:ext cx="1549800" cy="60408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76" name="Ink 75">
                <a:extLst>
                  <a:ext uri="{FF2B5EF4-FFF2-40B4-BE49-F238E27FC236}">
                    <a16:creationId xmlns:a16="http://schemas.microsoft.com/office/drawing/2014/main" id="{BBD59CE5-BB72-4103-854B-FA09322F0D52}"/>
                  </a:ext>
                </a:extLst>
              </p14:cNvPr>
              <p14:cNvContentPartPr/>
              <p14:nvPr/>
            </p14:nvContentPartPr>
            <p14:xfrm>
              <a:off x="5899484" y="1379585"/>
              <a:ext cx="911520" cy="694440"/>
            </p14:xfrm>
          </p:contentPart>
        </mc:Choice>
        <mc:Fallback xmlns="">
          <p:pic>
            <p:nvPicPr>
              <p:cNvPr id="76" name="Ink 75">
                <a:extLst>
                  <a:ext uri="{FF2B5EF4-FFF2-40B4-BE49-F238E27FC236}">
                    <a16:creationId xmlns:a16="http://schemas.microsoft.com/office/drawing/2014/main" id="{BBD59CE5-BB72-4103-854B-FA09322F0D52}"/>
                  </a:ext>
                </a:extLst>
              </p:cNvPr>
              <p:cNvPicPr/>
              <p:nvPr/>
            </p:nvPicPr>
            <p:blipFill>
              <a:blip r:embed="rId52"/>
              <a:stretch>
                <a:fillRect/>
              </a:stretch>
            </p:blipFill>
            <p:spPr>
              <a:xfrm>
                <a:off x="5881484" y="1361585"/>
                <a:ext cx="947160" cy="73008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77" name="Ink 76">
                <a:extLst>
                  <a:ext uri="{FF2B5EF4-FFF2-40B4-BE49-F238E27FC236}">
                    <a16:creationId xmlns:a16="http://schemas.microsoft.com/office/drawing/2014/main" id="{5721B3D2-358D-4B22-885D-2C2D14394F09}"/>
                  </a:ext>
                </a:extLst>
              </p14:cNvPr>
              <p14:cNvContentPartPr/>
              <p14:nvPr/>
            </p14:nvContentPartPr>
            <p14:xfrm>
              <a:off x="5414564" y="1006985"/>
              <a:ext cx="768960" cy="393840"/>
            </p14:xfrm>
          </p:contentPart>
        </mc:Choice>
        <mc:Fallback xmlns="">
          <p:pic>
            <p:nvPicPr>
              <p:cNvPr id="77" name="Ink 76">
                <a:extLst>
                  <a:ext uri="{FF2B5EF4-FFF2-40B4-BE49-F238E27FC236}">
                    <a16:creationId xmlns:a16="http://schemas.microsoft.com/office/drawing/2014/main" id="{5721B3D2-358D-4B22-885D-2C2D14394F09}"/>
                  </a:ext>
                </a:extLst>
              </p:cNvPr>
              <p:cNvPicPr/>
              <p:nvPr/>
            </p:nvPicPr>
            <p:blipFill>
              <a:blip r:embed="rId54"/>
              <a:stretch>
                <a:fillRect/>
              </a:stretch>
            </p:blipFill>
            <p:spPr>
              <a:xfrm>
                <a:off x="5396564" y="988985"/>
                <a:ext cx="804600" cy="42948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80" name="Ink 79">
                <a:extLst>
                  <a:ext uri="{FF2B5EF4-FFF2-40B4-BE49-F238E27FC236}">
                    <a16:creationId xmlns:a16="http://schemas.microsoft.com/office/drawing/2014/main" id="{B0CE4B55-400C-4288-B1D3-A303E9B8B29E}"/>
                  </a:ext>
                </a:extLst>
              </p14:cNvPr>
              <p14:cNvContentPartPr/>
              <p14:nvPr/>
            </p14:nvContentPartPr>
            <p14:xfrm>
              <a:off x="5496644" y="1026785"/>
              <a:ext cx="639720" cy="388800"/>
            </p14:xfrm>
          </p:contentPart>
        </mc:Choice>
        <mc:Fallback xmlns="">
          <p:pic>
            <p:nvPicPr>
              <p:cNvPr id="80" name="Ink 79">
                <a:extLst>
                  <a:ext uri="{FF2B5EF4-FFF2-40B4-BE49-F238E27FC236}">
                    <a16:creationId xmlns:a16="http://schemas.microsoft.com/office/drawing/2014/main" id="{B0CE4B55-400C-4288-B1D3-A303E9B8B29E}"/>
                  </a:ext>
                </a:extLst>
              </p:cNvPr>
              <p:cNvPicPr/>
              <p:nvPr/>
            </p:nvPicPr>
            <p:blipFill>
              <a:blip r:embed="rId56"/>
              <a:stretch>
                <a:fillRect/>
              </a:stretch>
            </p:blipFill>
            <p:spPr>
              <a:xfrm>
                <a:off x="5478644" y="1008785"/>
                <a:ext cx="675360" cy="424440"/>
              </a:xfrm>
              <a:prstGeom prst="rect">
                <a:avLst/>
              </a:prstGeom>
            </p:spPr>
          </p:pic>
        </mc:Fallback>
      </mc:AlternateContent>
    </p:spTree>
    <p:extLst>
      <p:ext uri="{BB962C8B-B14F-4D97-AF65-F5344CB8AC3E}">
        <p14:creationId xmlns:p14="http://schemas.microsoft.com/office/powerpoint/2010/main" val="36490527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ext Box 2"/>
          <p:cNvSpPr txBox="1">
            <a:spLocks noChangeArrowheads="1"/>
          </p:cNvSpPr>
          <p:nvPr/>
        </p:nvSpPr>
        <p:spPr bwMode="auto">
          <a:xfrm>
            <a:off x="1774825" y="2636839"/>
            <a:ext cx="8159750" cy="4041775"/>
          </a:xfrm>
          <a:prstGeom prst="rect">
            <a:avLst/>
          </a:prstGeom>
          <a:noFill/>
          <a:ln w="9525">
            <a:noFill/>
            <a:miter lim="800000"/>
            <a:headEnd/>
            <a:tailEnd/>
          </a:ln>
        </p:spPr>
        <p:txBody>
          <a:bodyPr>
            <a:spAutoFit/>
          </a:bodyPr>
          <a:lstStyle/>
          <a:p>
            <a:pPr algn="just" rtl="1">
              <a:lnSpc>
                <a:spcPct val="135000"/>
              </a:lnSpc>
            </a:pPr>
            <a:r>
              <a:rPr lang="ar-SA" sz="2400">
                <a:cs typeface="Zar" pitchFamily="2" charset="-78"/>
              </a:rPr>
              <a:t>در اين استراتژي که بسيار سيستماتيک است، ابتدا گره ريشه، و سپس تمام گره‌هاي ديگر گسترش داده مي‌شوند.</a:t>
            </a:r>
            <a:endParaRPr lang="fa-IR" sz="2400">
              <a:cs typeface="Zar" pitchFamily="2" charset="-78"/>
            </a:endParaRPr>
          </a:p>
          <a:p>
            <a:pPr algn="just" rtl="1">
              <a:lnSpc>
                <a:spcPct val="135000"/>
              </a:lnSpc>
            </a:pPr>
            <a:r>
              <a:rPr lang="ar-SA" sz="2400">
                <a:cs typeface="Zar" pitchFamily="2" charset="-78"/>
              </a:rPr>
              <a:t>به عبارت کلي‌تر، تمام گره‌هاي عميق </a:t>
            </a:r>
            <a:r>
              <a:rPr lang="en-US" sz="2400">
                <a:cs typeface="Zar" pitchFamily="2" charset="-78"/>
              </a:rPr>
              <a:t>d</a:t>
            </a:r>
            <a:r>
              <a:rPr lang="ar-SA" sz="2400">
                <a:cs typeface="Zar" pitchFamily="2" charset="-78"/>
              </a:rPr>
              <a:t>، قبل از گره‌هاي عميق </a:t>
            </a:r>
            <a:r>
              <a:rPr lang="en-US" sz="2400">
                <a:cs typeface="Zar" pitchFamily="2" charset="-78"/>
              </a:rPr>
              <a:t>d+1</a:t>
            </a:r>
            <a:r>
              <a:rPr lang="ar-SA" sz="2400">
                <a:cs typeface="Zar" pitchFamily="2" charset="-78"/>
              </a:rPr>
              <a:t> گسترش داده مي‌شوند.</a:t>
            </a:r>
            <a:endParaRPr lang="fa-IR" sz="2400">
              <a:cs typeface="Zar" pitchFamily="2" charset="-78"/>
            </a:endParaRPr>
          </a:p>
          <a:p>
            <a:pPr algn="just" rtl="1">
              <a:lnSpc>
                <a:spcPct val="135000"/>
              </a:lnSpc>
            </a:pPr>
            <a:r>
              <a:rPr lang="ar-SA" sz="2400">
                <a:solidFill>
                  <a:srgbClr val="7F5429"/>
                </a:solidFill>
                <a:cs typeface="Zar" pitchFamily="2" charset="-78"/>
              </a:rPr>
              <a:t>مزايا:</a:t>
            </a:r>
            <a:r>
              <a:rPr lang="ar-SA" sz="2400">
                <a:cs typeface="Zar" pitchFamily="2" charset="-78"/>
              </a:rPr>
              <a:t>جستجوي سطحي، کامل و بهينه مي‌باشد زيرا هزينه مسير، يک تابع کاهش‌نيابنده از عمق گره است.</a:t>
            </a:r>
            <a:endParaRPr lang="fa-IR" sz="2400">
              <a:cs typeface="Zar" pitchFamily="2" charset="-78"/>
            </a:endParaRPr>
          </a:p>
          <a:p>
            <a:pPr algn="just" rtl="1">
              <a:lnSpc>
                <a:spcPct val="135000"/>
              </a:lnSpc>
            </a:pPr>
            <a:r>
              <a:rPr lang="ar-SA" sz="2400">
                <a:solidFill>
                  <a:srgbClr val="7F5429"/>
                </a:solidFill>
                <a:cs typeface="Zar" pitchFamily="2" charset="-78"/>
              </a:rPr>
              <a:t>معايب:</a:t>
            </a:r>
            <a:r>
              <a:rPr lang="ar-SA" sz="2400">
                <a:cs typeface="Zar" pitchFamily="2" charset="-78"/>
              </a:rPr>
              <a:t>مرتبه زماني </a:t>
            </a:r>
            <a:r>
              <a:rPr lang="en-US" sz="2400">
                <a:cs typeface="Zar" pitchFamily="2" charset="-78"/>
              </a:rPr>
              <a:t>O(b</a:t>
            </a:r>
            <a:r>
              <a:rPr lang="en-US" sz="2400" baseline="30000">
                <a:cs typeface="Zar" pitchFamily="2" charset="-78"/>
              </a:rPr>
              <a:t>d+1</a:t>
            </a:r>
            <a:r>
              <a:rPr lang="en-US" sz="2400">
                <a:cs typeface="Zar" pitchFamily="2" charset="-78"/>
              </a:rPr>
              <a:t>)</a:t>
            </a:r>
            <a:r>
              <a:rPr lang="ar-SA" sz="2400">
                <a:cs typeface="Zar" pitchFamily="2" charset="-78"/>
              </a:rPr>
              <a:t> مي باشد که نمايي است.</a:t>
            </a:r>
            <a:endParaRPr lang="fa-IR" sz="2400">
              <a:cs typeface="Zar" pitchFamily="2" charset="-78"/>
            </a:endParaRPr>
          </a:p>
          <a:p>
            <a:pPr algn="just" rtl="1">
              <a:lnSpc>
                <a:spcPct val="135000"/>
              </a:lnSpc>
            </a:pPr>
            <a:r>
              <a:rPr lang="ar-SA" sz="2400">
                <a:cs typeface="Zar" pitchFamily="2" charset="-78"/>
              </a:rPr>
              <a:t>نياز به حافظه زياد.</a:t>
            </a:r>
            <a:endParaRPr lang="en-US" sz="2400">
              <a:cs typeface="Zar" pitchFamily="2" charset="-78"/>
            </a:endParaRPr>
          </a:p>
        </p:txBody>
      </p:sp>
      <p:sp>
        <p:nvSpPr>
          <p:cNvPr id="98307" name="Text Box 2"/>
          <p:cNvSpPr txBox="1">
            <a:spLocks noChangeArrowheads="1"/>
          </p:cNvSpPr>
          <p:nvPr/>
        </p:nvSpPr>
        <p:spPr bwMode="auto">
          <a:xfrm>
            <a:off x="1919289" y="990600"/>
            <a:ext cx="7316787" cy="762000"/>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pPr algn="r" rtl="1"/>
            <a:r>
              <a:rPr lang="fa-IR" sz="4400">
                <a:latin typeface="Times New Roman" pitchFamily="18" charset="0"/>
                <a:cs typeface="Homa" pitchFamily="2" charset="-78"/>
              </a:rPr>
              <a:t>حل مسئله با جستجو</a:t>
            </a:r>
            <a:endParaRPr lang="en-US" sz="2400">
              <a:latin typeface="Times New Roman" pitchFamily="18" charset="0"/>
              <a:cs typeface="Homa" pitchFamily="2" charset="-78"/>
            </a:endParaRPr>
          </a:p>
        </p:txBody>
      </p:sp>
      <p:sp>
        <p:nvSpPr>
          <p:cNvPr id="98308" name="Text Box 3"/>
          <p:cNvSpPr txBox="1">
            <a:spLocks noChangeArrowheads="1"/>
          </p:cNvSpPr>
          <p:nvPr/>
        </p:nvSpPr>
        <p:spPr bwMode="auto">
          <a:xfrm>
            <a:off x="1847851" y="1874838"/>
            <a:ext cx="7993063" cy="762000"/>
          </a:xfrm>
          <a:prstGeom prst="rect">
            <a:avLst/>
          </a:prstGeom>
          <a:noFill/>
          <a:ln w="9525">
            <a:noFill/>
            <a:miter lim="800000"/>
            <a:headEnd/>
            <a:tailEnd/>
          </a:ln>
        </p:spPr>
        <p:txBody>
          <a:bodyPr>
            <a:spAutoFit/>
          </a:bodyPr>
          <a:lstStyle/>
          <a:p>
            <a:pPr algn="ctr" rtl="1" eaLnBrk="0" hangingPunct="0">
              <a:spcBef>
                <a:spcPct val="50000"/>
              </a:spcBef>
            </a:pPr>
            <a:r>
              <a:rPr lang="fa-IR" sz="4400">
                <a:solidFill>
                  <a:schemeClr val="accent2"/>
                </a:solidFill>
                <a:cs typeface="Lotus" pitchFamily="2" charset="-78"/>
              </a:rPr>
              <a:t>جستجوی عرضی</a:t>
            </a:r>
            <a:endParaRPr lang="en-US" sz="4400">
              <a:solidFill>
                <a:schemeClr val="accent2"/>
              </a:solidFill>
              <a:cs typeface="Lotus" pitchFamily="2" charset="-78"/>
            </a:endParaRPr>
          </a:p>
        </p:txBody>
      </p:sp>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E69E23B4-2187-4362-99BE-9B04E64C4FAD}"/>
                  </a:ext>
                </a:extLst>
              </p14:cNvPr>
              <p14:cNvContentPartPr/>
              <p14:nvPr/>
            </p14:nvContentPartPr>
            <p14:xfrm>
              <a:off x="3337113" y="3198295"/>
              <a:ext cx="1528560" cy="83160"/>
            </p14:xfrm>
          </p:contentPart>
        </mc:Choice>
        <mc:Fallback xmlns="">
          <p:pic>
            <p:nvPicPr>
              <p:cNvPr id="2" name="Ink 1">
                <a:extLst>
                  <a:ext uri="{FF2B5EF4-FFF2-40B4-BE49-F238E27FC236}">
                    <a16:creationId xmlns:a16="http://schemas.microsoft.com/office/drawing/2014/main" id="{E69E23B4-2187-4362-99BE-9B04E64C4FAD}"/>
                  </a:ext>
                </a:extLst>
              </p:cNvPr>
              <p:cNvPicPr/>
              <p:nvPr/>
            </p:nvPicPr>
            <p:blipFill>
              <a:blip r:embed="rId3"/>
              <a:stretch>
                <a:fillRect/>
              </a:stretch>
            </p:blipFill>
            <p:spPr>
              <a:xfrm>
                <a:off x="3319113" y="3180295"/>
                <a:ext cx="156420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F85CF206-6E50-46FF-BA0D-0C283D579130}"/>
                  </a:ext>
                </a:extLst>
              </p14:cNvPr>
              <p14:cNvContentPartPr/>
              <p14:nvPr/>
            </p14:nvContentPartPr>
            <p14:xfrm>
              <a:off x="7739553" y="3645415"/>
              <a:ext cx="2179080" cy="94680"/>
            </p14:xfrm>
          </p:contentPart>
        </mc:Choice>
        <mc:Fallback xmlns="">
          <p:pic>
            <p:nvPicPr>
              <p:cNvPr id="3" name="Ink 2">
                <a:extLst>
                  <a:ext uri="{FF2B5EF4-FFF2-40B4-BE49-F238E27FC236}">
                    <a16:creationId xmlns:a16="http://schemas.microsoft.com/office/drawing/2014/main" id="{F85CF206-6E50-46FF-BA0D-0C283D579130}"/>
                  </a:ext>
                </a:extLst>
              </p:cNvPr>
              <p:cNvPicPr/>
              <p:nvPr/>
            </p:nvPicPr>
            <p:blipFill>
              <a:blip r:embed="rId5"/>
              <a:stretch>
                <a:fillRect/>
              </a:stretch>
            </p:blipFill>
            <p:spPr>
              <a:xfrm>
                <a:off x="7721553" y="3627415"/>
                <a:ext cx="221472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Ink 5">
                <a:extLst>
                  <a:ext uri="{FF2B5EF4-FFF2-40B4-BE49-F238E27FC236}">
                    <a16:creationId xmlns:a16="http://schemas.microsoft.com/office/drawing/2014/main" id="{871DF012-34A9-41AB-B7F1-72ED94DC1BCA}"/>
                  </a:ext>
                </a:extLst>
              </p14:cNvPr>
              <p14:cNvContentPartPr/>
              <p14:nvPr/>
            </p14:nvContentPartPr>
            <p14:xfrm>
              <a:off x="5872953" y="5107015"/>
              <a:ext cx="1360800" cy="34920"/>
            </p14:xfrm>
          </p:contentPart>
        </mc:Choice>
        <mc:Fallback xmlns="">
          <p:pic>
            <p:nvPicPr>
              <p:cNvPr id="6" name="Ink 5">
                <a:extLst>
                  <a:ext uri="{FF2B5EF4-FFF2-40B4-BE49-F238E27FC236}">
                    <a16:creationId xmlns:a16="http://schemas.microsoft.com/office/drawing/2014/main" id="{871DF012-34A9-41AB-B7F1-72ED94DC1BCA}"/>
                  </a:ext>
                </a:extLst>
              </p:cNvPr>
              <p:cNvPicPr/>
              <p:nvPr/>
            </p:nvPicPr>
            <p:blipFill>
              <a:blip r:embed="rId7"/>
              <a:stretch>
                <a:fillRect/>
              </a:stretch>
            </p:blipFill>
            <p:spPr>
              <a:xfrm>
                <a:off x="5854953" y="5089015"/>
                <a:ext cx="1396440" cy="70560"/>
              </a:xfrm>
              <a:prstGeom prst="rect">
                <a:avLst/>
              </a:prstGeom>
            </p:spPr>
          </p:pic>
        </mc:Fallback>
      </mc:AlternateContent>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37" name="Ink 36"/>
              <p14:cNvContentPartPr/>
              <p14:nvPr/>
            </p14:nvContentPartPr>
            <p14:xfrm>
              <a:off x="3006128" y="3095059"/>
              <a:ext cx="4941720" cy="2446920"/>
            </p14:xfrm>
          </p:contentPart>
        </mc:Choice>
        <mc:Fallback xmlns="">
          <p:pic>
            <p:nvPicPr>
              <p:cNvPr id="37" name="Ink 36"/>
              <p:cNvPicPr/>
              <p:nvPr/>
            </p:nvPicPr>
            <p:blipFill>
              <a:blip r:embed="rId3"/>
              <a:stretch>
                <a:fillRect/>
              </a:stretch>
            </p:blipFill>
            <p:spPr>
              <a:xfrm>
                <a:off x="2997848" y="3087139"/>
                <a:ext cx="4959360" cy="246312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49" name="Ink 48"/>
              <p14:cNvContentPartPr/>
              <p14:nvPr/>
            </p14:nvContentPartPr>
            <p14:xfrm>
              <a:off x="3212768" y="257179"/>
              <a:ext cx="3549240" cy="4073040"/>
            </p14:xfrm>
          </p:contentPart>
        </mc:Choice>
        <mc:Fallback xmlns="">
          <p:pic>
            <p:nvPicPr>
              <p:cNvPr id="49" name="Ink 48"/>
              <p:cNvPicPr/>
              <p:nvPr/>
            </p:nvPicPr>
            <p:blipFill>
              <a:blip r:embed="rId5"/>
              <a:stretch>
                <a:fillRect/>
              </a:stretch>
            </p:blipFill>
            <p:spPr>
              <a:xfrm>
                <a:off x="3206288" y="250339"/>
                <a:ext cx="3562560" cy="40842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3" name="Ink 52"/>
              <p14:cNvContentPartPr/>
              <p14:nvPr/>
            </p14:nvContentPartPr>
            <p14:xfrm>
              <a:off x="4544048" y="4704979"/>
              <a:ext cx="4128840" cy="1951560"/>
            </p14:xfrm>
          </p:contentPart>
        </mc:Choice>
        <mc:Fallback xmlns="">
          <p:pic>
            <p:nvPicPr>
              <p:cNvPr id="53" name="Ink 52"/>
              <p:cNvPicPr/>
              <p:nvPr/>
            </p:nvPicPr>
            <p:blipFill>
              <a:blip r:embed="rId7"/>
              <a:stretch>
                <a:fillRect/>
              </a:stretch>
            </p:blipFill>
            <p:spPr>
              <a:xfrm>
                <a:off x="4536128" y="4698859"/>
                <a:ext cx="4145760" cy="19627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2" name="Ink 71"/>
              <p14:cNvContentPartPr/>
              <p14:nvPr/>
            </p14:nvContentPartPr>
            <p14:xfrm>
              <a:off x="319088" y="4847899"/>
              <a:ext cx="2643480" cy="1303920"/>
            </p14:xfrm>
          </p:contentPart>
        </mc:Choice>
        <mc:Fallback xmlns="">
          <p:pic>
            <p:nvPicPr>
              <p:cNvPr id="72" name="Ink 71"/>
              <p:cNvPicPr/>
              <p:nvPr/>
            </p:nvPicPr>
            <p:blipFill>
              <a:blip r:embed="rId9"/>
              <a:stretch>
                <a:fillRect/>
              </a:stretch>
            </p:blipFill>
            <p:spPr>
              <a:xfrm>
                <a:off x="314408" y="4842859"/>
                <a:ext cx="2656080" cy="13168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3" name="Ink 72"/>
              <p14:cNvContentPartPr/>
              <p14:nvPr/>
            </p14:nvContentPartPr>
            <p14:xfrm>
              <a:off x="256808" y="2060419"/>
              <a:ext cx="7183440" cy="2979000"/>
            </p14:xfrm>
          </p:contentPart>
        </mc:Choice>
        <mc:Fallback xmlns="">
          <p:pic>
            <p:nvPicPr>
              <p:cNvPr id="73" name="Ink 72"/>
              <p:cNvPicPr/>
              <p:nvPr/>
            </p:nvPicPr>
            <p:blipFill>
              <a:blip r:embed="rId11"/>
              <a:stretch>
                <a:fillRect/>
              </a:stretch>
            </p:blipFill>
            <p:spPr>
              <a:xfrm>
                <a:off x="252128" y="2049979"/>
                <a:ext cx="7198920" cy="29995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87" name="Ink 86"/>
              <p14:cNvContentPartPr/>
              <p14:nvPr/>
            </p14:nvContentPartPr>
            <p14:xfrm>
              <a:off x="7941368" y="365539"/>
              <a:ext cx="2628720" cy="3696480"/>
            </p14:xfrm>
          </p:contentPart>
        </mc:Choice>
        <mc:Fallback xmlns="">
          <p:pic>
            <p:nvPicPr>
              <p:cNvPr id="87" name="Ink 86"/>
              <p:cNvPicPr/>
              <p:nvPr/>
            </p:nvPicPr>
            <p:blipFill>
              <a:blip r:embed="rId13"/>
              <a:stretch>
                <a:fillRect/>
              </a:stretch>
            </p:blipFill>
            <p:spPr>
              <a:xfrm>
                <a:off x="7936688" y="361579"/>
                <a:ext cx="2642040" cy="37090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88" name="Ink 87"/>
              <p14:cNvContentPartPr/>
              <p14:nvPr/>
            </p14:nvContentPartPr>
            <p14:xfrm>
              <a:off x="4165688" y="262219"/>
              <a:ext cx="7475040" cy="1806840"/>
            </p14:xfrm>
          </p:contentPart>
        </mc:Choice>
        <mc:Fallback xmlns="">
          <p:pic>
            <p:nvPicPr>
              <p:cNvPr id="88" name="Ink 87"/>
              <p:cNvPicPr/>
              <p:nvPr/>
            </p:nvPicPr>
            <p:blipFill>
              <a:blip r:embed="rId15"/>
              <a:stretch>
                <a:fillRect/>
              </a:stretch>
            </p:blipFill>
            <p:spPr>
              <a:xfrm>
                <a:off x="4155608" y="256459"/>
                <a:ext cx="7495200" cy="1822680"/>
              </a:xfrm>
              <a:prstGeom prst="rect">
                <a:avLst/>
              </a:prstGeom>
            </p:spPr>
          </p:pic>
        </mc:Fallback>
      </mc:AlternateContent>
    </p:spTree>
    <p:extLst>
      <p:ext uri="{BB962C8B-B14F-4D97-AF65-F5344CB8AC3E}">
        <p14:creationId xmlns:p14="http://schemas.microsoft.com/office/powerpoint/2010/main" val="234399285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10" name="Ink 9">
                <a:extLst>
                  <a:ext uri="{FF2B5EF4-FFF2-40B4-BE49-F238E27FC236}">
                    <a16:creationId xmlns:a16="http://schemas.microsoft.com/office/drawing/2014/main" id="{2526E1A8-9DA8-41DC-AD0F-6BF3DB18A001}"/>
                  </a:ext>
                </a:extLst>
              </p14:cNvPr>
              <p14:cNvContentPartPr/>
              <p14:nvPr/>
            </p14:nvContentPartPr>
            <p14:xfrm>
              <a:off x="7545764" y="100855"/>
              <a:ext cx="2196000" cy="501840"/>
            </p14:xfrm>
          </p:contentPart>
        </mc:Choice>
        <mc:Fallback xmlns="">
          <p:pic>
            <p:nvPicPr>
              <p:cNvPr id="10" name="Ink 9">
                <a:extLst>
                  <a:ext uri="{FF2B5EF4-FFF2-40B4-BE49-F238E27FC236}">
                    <a16:creationId xmlns:a16="http://schemas.microsoft.com/office/drawing/2014/main" id="{2526E1A8-9DA8-41DC-AD0F-6BF3DB18A001}"/>
                  </a:ext>
                </a:extLst>
              </p:cNvPr>
              <p:cNvPicPr/>
              <p:nvPr/>
            </p:nvPicPr>
            <p:blipFill>
              <a:blip r:embed="rId3"/>
              <a:stretch>
                <a:fillRect/>
              </a:stretch>
            </p:blipFill>
            <p:spPr>
              <a:xfrm>
                <a:off x="7527764" y="82855"/>
                <a:ext cx="2231640" cy="53748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97" name="Ink 96">
                <a:extLst>
                  <a:ext uri="{FF2B5EF4-FFF2-40B4-BE49-F238E27FC236}">
                    <a16:creationId xmlns:a16="http://schemas.microsoft.com/office/drawing/2014/main" id="{73DD4A9B-22A3-474D-BEF9-CCCB3C2E7FD6}"/>
                  </a:ext>
                </a:extLst>
              </p14:cNvPr>
              <p14:cNvContentPartPr/>
              <p14:nvPr/>
            </p14:nvContentPartPr>
            <p14:xfrm>
              <a:off x="7212404" y="780535"/>
              <a:ext cx="958320" cy="121320"/>
            </p14:xfrm>
          </p:contentPart>
        </mc:Choice>
        <mc:Fallback xmlns="">
          <p:pic>
            <p:nvPicPr>
              <p:cNvPr id="97" name="Ink 96">
                <a:extLst>
                  <a:ext uri="{FF2B5EF4-FFF2-40B4-BE49-F238E27FC236}">
                    <a16:creationId xmlns:a16="http://schemas.microsoft.com/office/drawing/2014/main" id="{73DD4A9B-22A3-474D-BEF9-CCCB3C2E7FD6}"/>
                  </a:ext>
                </a:extLst>
              </p:cNvPr>
              <p:cNvPicPr/>
              <p:nvPr/>
            </p:nvPicPr>
            <p:blipFill>
              <a:blip r:embed="rId9"/>
              <a:stretch>
                <a:fillRect/>
              </a:stretch>
            </p:blipFill>
            <p:spPr>
              <a:xfrm>
                <a:off x="1344044" y="620335"/>
                <a:ext cx="8485920" cy="18259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01" name="Ink 100">
                <a:extLst>
                  <a:ext uri="{FF2B5EF4-FFF2-40B4-BE49-F238E27FC236}">
                    <a16:creationId xmlns:a16="http://schemas.microsoft.com/office/drawing/2014/main" id="{37A62624-518C-48F5-95D4-B03FA40D806E}"/>
                  </a:ext>
                </a:extLst>
              </p14:cNvPr>
              <p14:cNvContentPartPr/>
              <p14:nvPr/>
            </p14:nvContentPartPr>
            <p14:xfrm>
              <a:off x="8200964" y="3817135"/>
              <a:ext cx="2496960" cy="677160"/>
            </p14:xfrm>
          </p:contentPart>
        </mc:Choice>
        <mc:Fallback xmlns="">
          <p:pic>
            <p:nvPicPr>
              <p:cNvPr id="101" name="Ink 100">
                <a:extLst>
                  <a:ext uri="{FF2B5EF4-FFF2-40B4-BE49-F238E27FC236}">
                    <a16:creationId xmlns:a16="http://schemas.microsoft.com/office/drawing/2014/main" id="{37A62624-518C-48F5-95D4-B03FA40D806E}"/>
                  </a:ext>
                </a:extLst>
              </p:cNvPr>
              <p:cNvPicPr/>
              <p:nvPr/>
            </p:nvPicPr>
            <p:blipFill>
              <a:blip r:embed="rId11"/>
              <a:stretch>
                <a:fillRect/>
              </a:stretch>
            </p:blipFill>
            <p:spPr>
              <a:xfrm>
                <a:off x="8182964" y="3799135"/>
                <a:ext cx="2551680" cy="1008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02" name="Ink 101">
                <a:extLst>
                  <a:ext uri="{FF2B5EF4-FFF2-40B4-BE49-F238E27FC236}">
                    <a16:creationId xmlns:a16="http://schemas.microsoft.com/office/drawing/2014/main" id="{5D794A53-CD4E-4A78-9F27-D3C4E8AD9148}"/>
                  </a:ext>
                </a:extLst>
              </p14:cNvPr>
              <p14:cNvContentPartPr/>
              <p14:nvPr/>
            </p14:nvContentPartPr>
            <p14:xfrm>
              <a:off x="8944004" y="3493135"/>
              <a:ext cx="202320" cy="161280"/>
            </p14:xfrm>
          </p:contentPart>
        </mc:Choice>
        <mc:Fallback xmlns="">
          <p:pic>
            <p:nvPicPr>
              <p:cNvPr id="102" name="Ink 101">
                <a:extLst>
                  <a:ext uri="{FF2B5EF4-FFF2-40B4-BE49-F238E27FC236}">
                    <a16:creationId xmlns:a16="http://schemas.microsoft.com/office/drawing/2014/main" id="{5D794A53-CD4E-4A78-9F27-D3C4E8AD9148}"/>
                  </a:ext>
                </a:extLst>
              </p:cNvPr>
              <p:cNvPicPr/>
              <p:nvPr/>
            </p:nvPicPr>
            <p:blipFill>
              <a:blip r:embed="rId13"/>
              <a:stretch>
                <a:fillRect/>
              </a:stretch>
            </p:blipFill>
            <p:spPr>
              <a:xfrm>
                <a:off x="8926004" y="3475135"/>
                <a:ext cx="23796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34" name="Ink 133">
                <a:extLst>
                  <a:ext uri="{FF2B5EF4-FFF2-40B4-BE49-F238E27FC236}">
                    <a16:creationId xmlns:a16="http://schemas.microsoft.com/office/drawing/2014/main" id="{9175F322-3397-446C-8E9B-4ADBA33C30B4}"/>
                  </a:ext>
                </a:extLst>
              </p14:cNvPr>
              <p14:cNvContentPartPr/>
              <p14:nvPr/>
            </p14:nvContentPartPr>
            <p14:xfrm>
              <a:off x="4158164" y="6042295"/>
              <a:ext cx="300960" cy="195840"/>
            </p14:xfrm>
          </p:contentPart>
        </mc:Choice>
        <mc:Fallback xmlns="">
          <p:pic>
            <p:nvPicPr>
              <p:cNvPr id="134" name="Ink 133">
                <a:extLst>
                  <a:ext uri="{FF2B5EF4-FFF2-40B4-BE49-F238E27FC236}">
                    <a16:creationId xmlns:a16="http://schemas.microsoft.com/office/drawing/2014/main" id="{9175F322-3397-446C-8E9B-4ADBA33C30B4}"/>
                  </a:ext>
                </a:extLst>
              </p:cNvPr>
              <p:cNvPicPr/>
              <p:nvPr/>
            </p:nvPicPr>
            <p:blipFill>
              <a:blip r:embed="rId23"/>
              <a:stretch>
                <a:fillRect/>
              </a:stretch>
            </p:blipFill>
            <p:spPr>
              <a:xfrm>
                <a:off x="4140164" y="6024295"/>
                <a:ext cx="336600" cy="2314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35" name="Ink 134">
                <a:extLst>
                  <a:ext uri="{FF2B5EF4-FFF2-40B4-BE49-F238E27FC236}">
                    <a16:creationId xmlns:a16="http://schemas.microsoft.com/office/drawing/2014/main" id="{0A5A392C-FB29-4424-883C-38BD557E4027}"/>
                  </a:ext>
                </a:extLst>
              </p14:cNvPr>
              <p14:cNvContentPartPr/>
              <p14:nvPr/>
            </p14:nvContentPartPr>
            <p14:xfrm>
              <a:off x="5610764" y="5328055"/>
              <a:ext cx="3196440" cy="824400"/>
            </p14:xfrm>
          </p:contentPart>
        </mc:Choice>
        <mc:Fallback xmlns="">
          <p:pic>
            <p:nvPicPr>
              <p:cNvPr id="135" name="Ink 134">
                <a:extLst>
                  <a:ext uri="{FF2B5EF4-FFF2-40B4-BE49-F238E27FC236}">
                    <a16:creationId xmlns:a16="http://schemas.microsoft.com/office/drawing/2014/main" id="{0A5A392C-FB29-4424-883C-38BD557E4027}"/>
                  </a:ext>
                </a:extLst>
              </p:cNvPr>
              <p:cNvPicPr/>
              <p:nvPr/>
            </p:nvPicPr>
            <p:blipFill>
              <a:blip r:embed="rId25"/>
              <a:stretch>
                <a:fillRect/>
              </a:stretch>
            </p:blipFill>
            <p:spPr>
              <a:xfrm>
                <a:off x="5592764" y="5310055"/>
                <a:ext cx="3232080" cy="8600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39" name="Ink 138">
                <a:extLst>
                  <a:ext uri="{FF2B5EF4-FFF2-40B4-BE49-F238E27FC236}">
                    <a16:creationId xmlns:a16="http://schemas.microsoft.com/office/drawing/2014/main" id="{5D34EF2E-11AF-4D04-8E84-891209830F10}"/>
                  </a:ext>
                </a:extLst>
              </p14:cNvPr>
              <p14:cNvContentPartPr/>
              <p14:nvPr/>
            </p14:nvContentPartPr>
            <p14:xfrm>
              <a:off x="2932724" y="5146975"/>
              <a:ext cx="2188800" cy="767880"/>
            </p14:xfrm>
          </p:contentPart>
        </mc:Choice>
        <mc:Fallback xmlns="">
          <p:pic>
            <p:nvPicPr>
              <p:cNvPr id="139" name="Ink 138">
                <a:extLst>
                  <a:ext uri="{FF2B5EF4-FFF2-40B4-BE49-F238E27FC236}">
                    <a16:creationId xmlns:a16="http://schemas.microsoft.com/office/drawing/2014/main" id="{5D34EF2E-11AF-4D04-8E84-891209830F10}"/>
                  </a:ext>
                </a:extLst>
              </p:cNvPr>
              <p:cNvPicPr/>
              <p:nvPr/>
            </p:nvPicPr>
            <p:blipFill>
              <a:blip r:embed="rId27"/>
              <a:stretch>
                <a:fillRect/>
              </a:stretch>
            </p:blipFill>
            <p:spPr>
              <a:xfrm>
                <a:off x="2914724" y="5128975"/>
                <a:ext cx="2224440" cy="8035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 name="Ink 1"/>
              <p14:cNvContentPartPr/>
              <p14:nvPr/>
            </p14:nvContentPartPr>
            <p14:xfrm>
              <a:off x="2429084" y="638335"/>
              <a:ext cx="6956640" cy="1246680"/>
            </p14:xfrm>
          </p:contentPart>
        </mc:Choice>
        <mc:Fallback xmlns="">
          <p:pic>
            <p:nvPicPr>
              <p:cNvPr id="2" name="Ink 1"/>
              <p:cNvPicPr/>
              <p:nvPr/>
            </p:nvPicPr>
            <p:blipFill>
              <a:blip r:embed="rId29"/>
              <a:stretch>
                <a:fillRect/>
              </a:stretch>
            </p:blipFill>
            <p:spPr>
              <a:xfrm>
                <a:off x="2422964" y="633655"/>
                <a:ext cx="6971040" cy="12632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3" name="Ink 2"/>
              <p14:cNvContentPartPr/>
              <p14:nvPr/>
            </p14:nvContentPartPr>
            <p14:xfrm>
              <a:off x="1362044" y="874855"/>
              <a:ext cx="1334880" cy="1310040"/>
            </p14:xfrm>
          </p:contentPart>
        </mc:Choice>
        <mc:Fallback xmlns="">
          <p:pic>
            <p:nvPicPr>
              <p:cNvPr id="3" name="Ink 2"/>
              <p:cNvPicPr/>
              <p:nvPr/>
            </p:nvPicPr>
            <p:blipFill>
              <a:blip r:embed="rId31"/>
              <a:stretch>
                <a:fillRect/>
              </a:stretch>
            </p:blipFill>
            <p:spPr>
              <a:xfrm>
                <a:off x="1348724" y="860095"/>
                <a:ext cx="1362960" cy="133956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4" name="Ink 3"/>
              <p14:cNvContentPartPr/>
              <p14:nvPr/>
            </p14:nvContentPartPr>
            <p14:xfrm>
              <a:off x="1541684" y="1100935"/>
              <a:ext cx="560520" cy="486000"/>
            </p14:xfrm>
          </p:contentPart>
        </mc:Choice>
        <mc:Fallback xmlns="">
          <p:pic>
            <p:nvPicPr>
              <p:cNvPr id="4" name="Ink 3"/>
              <p:cNvPicPr/>
              <p:nvPr/>
            </p:nvPicPr>
            <p:blipFill>
              <a:blip r:embed="rId33"/>
              <a:stretch>
                <a:fillRect/>
              </a:stretch>
            </p:blipFill>
            <p:spPr>
              <a:xfrm>
                <a:off x="1532684" y="1092295"/>
                <a:ext cx="580680" cy="5076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5" name="Ink 4"/>
              <p14:cNvContentPartPr/>
              <p14:nvPr/>
            </p14:nvContentPartPr>
            <p14:xfrm>
              <a:off x="8169284" y="826615"/>
              <a:ext cx="1643040" cy="1341720"/>
            </p14:xfrm>
          </p:contentPart>
        </mc:Choice>
        <mc:Fallback xmlns="">
          <p:pic>
            <p:nvPicPr>
              <p:cNvPr id="5" name="Ink 4"/>
              <p:cNvPicPr/>
              <p:nvPr/>
            </p:nvPicPr>
            <p:blipFill>
              <a:blip r:embed="rId35"/>
              <a:stretch>
                <a:fillRect/>
              </a:stretch>
            </p:blipFill>
            <p:spPr>
              <a:xfrm>
                <a:off x="8156324" y="818695"/>
                <a:ext cx="1670760" cy="13636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6" name="Ink 5"/>
              <p14:cNvContentPartPr/>
              <p14:nvPr/>
            </p14:nvContentPartPr>
            <p14:xfrm>
              <a:off x="2407844" y="1824535"/>
              <a:ext cx="5880960" cy="604080"/>
            </p14:xfrm>
          </p:contentPart>
        </mc:Choice>
        <mc:Fallback xmlns="">
          <p:pic>
            <p:nvPicPr>
              <p:cNvPr id="6" name="Ink 5"/>
              <p:cNvPicPr/>
              <p:nvPr/>
            </p:nvPicPr>
            <p:blipFill>
              <a:blip r:embed="rId37"/>
              <a:stretch>
                <a:fillRect/>
              </a:stretch>
            </p:blipFill>
            <p:spPr>
              <a:xfrm>
                <a:off x="2401364" y="1814455"/>
                <a:ext cx="5899320" cy="62172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7" name="Ink 6"/>
              <p14:cNvContentPartPr/>
              <p14:nvPr/>
            </p14:nvContentPartPr>
            <p14:xfrm>
              <a:off x="3945404" y="3703375"/>
              <a:ext cx="2766240" cy="1191240"/>
            </p14:xfrm>
          </p:contentPart>
        </mc:Choice>
        <mc:Fallback xmlns="">
          <p:pic>
            <p:nvPicPr>
              <p:cNvPr id="7" name="Ink 6"/>
              <p:cNvPicPr/>
              <p:nvPr/>
            </p:nvPicPr>
            <p:blipFill>
              <a:blip r:embed="rId39"/>
              <a:stretch>
                <a:fillRect/>
              </a:stretch>
            </p:blipFill>
            <p:spPr>
              <a:xfrm>
                <a:off x="3931362" y="3691135"/>
                <a:ext cx="2795044" cy="12153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8" name="Ink 7"/>
              <p14:cNvContentPartPr/>
              <p14:nvPr/>
            </p14:nvContentPartPr>
            <p14:xfrm>
              <a:off x="10642124" y="4596535"/>
              <a:ext cx="74880" cy="95760"/>
            </p14:xfrm>
          </p:contentPart>
        </mc:Choice>
        <mc:Fallback xmlns="">
          <p:pic>
            <p:nvPicPr>
              <p:cNvPr id="8" name="Ink 7"/>
              <p:cNvPicPr/>
              <p:nvPr/>
            </p:nvPicPr>
            <p:blipFill>
              <a:blip r:embed="rId41"/>
              <a:stretch>
                <a:fillRect/>
              </a:stretch>
            </p:blipFill>
            <p:spPr>
              <a:xfrm>
                <a:off x="10631324" y="4583575"/>
                <a:ext cx="9864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9" name="Ink 8"/>
              <p14:cNvContentPartPr/>
              <p14:nvPr/>
            </p14:nvContentPartPr>
            <p14:xfrm>
              <a:off x="9107804" y="4749175"/>
              <a:ext cx="305280" cy="40320"/>
            </p14:xfrm>
          </p:contentPart>
        </mc:Choice>
        <mc:Fallback xmlns="">
          <p:pic>
            <p:nvPicPr>
              <p:cNvPr id="9" name="Ink 8"/>
              <p:cNvPicPr/>
              <p:nvPr/>
            </p:nvPicPr>
            <p:blipFill>
              <a:blip r:embed="rId43"/>
              <a:stretch>
                <a:fillRect/>
              </a:stretch>
            </p:blipFill>
            <p:spPr>
              <a:xfrm>
                <a:off x="9097724" y="4740535"/>
                <a:ext cx="324000" cy="59760"/>
              </a:xfrm>
              <a:prstGeom prst="rect">
                <a:avLst/>
              </a:prstGeom>
            </p:spPr>
          </p:pic>
        </mc:Fallback>
      </mc:AlternateContent>
    </p:spTree>
    <p:extLst>
      <p:ext uri="{BB962C8B-B14F-4D97-AF65-F5344CB8AC3E}">
        <p14:creationId xmlns:p14="http://schemas.microsoft.com/office/powerpoint/2010/main" val="313383081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22" name="Ink 21">
                <a:extLst>
                  <a:ext uri="{FF2B5EF4-FFF2-40B4-BE49-F238E27FC236}">
                    <a16:creationId xmlns:a16="http://schemas.microsoft.com/office/drawing/2014/main" id="{F062EA98-3EB6-467D-92BB-517CAE746BD1}"/>
                  </a:ext>
                </a:extLst>
              </p14:cNvPr>
              <p14:cNvContentPartPr/>
              <p14:nvPr/>
            </p14:nvContentPartPr>
            <p14:xfrm>
              <a:off x="4612124" y="264295"/>
              <a:ext cx="6276240" cy="1877400"/>
            </p14:xfrm>
          </p:contentPart>
        </mc:Choice>
        <mc:Fallback xmlns="">
          <p:pic>
            <p:nvPicPr>
              <p:cNvPr id="22" name="Ink 21">
                <a:extLst>
                  <a:ext uri="{FF2B5EF4-FFF2-40B4-BE49-F238E27FC236}">
                    <a16:creationId xmlns:a16="http://schemas.microsoft.com/office/drawing/2014/main" id="{F062EA98-3EB6-467D-92BB-517CAE746BD1}"/>
                  </a:ext>
                </a:extLst>
              </p:cNvPr>
              <p:cNvPicPr/>
              <p:nvPr/>
            </p:nvPicPr>
            <p:blipFill>
              <a:blip r:embed="rId3"/>
              <a:stretch>
                <a:fillRect/>
              </a:stretch>
            </p:blipFill>
            <p:spPr>
              <a:xfrm>
                <a:off x="4594124" y="246295"/>
                <a:ext cx="6311880" cy="191304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52" name="Ink 51">
                <a:extLst>
                  <a:ext uri="{FF2B5EF4-FFF2-40B4-BE49-F238E27FC236}">
                    <a16:creationId xmlns:a16="http://schemas.microsoft.com/office/drawing/2014/main" id="{46342586-348D-408C-9C07-874BC8FBF896}"/>
                  </a:ext>
                </a:extLst>
              </p14:cNvPr>
              <p14:cNvContentPartPr/>
              <p14:nvPr/>
            </p14:nvContentPartPr>
            <p14:xfrm>
              <a:off x="3019124" y="1812665"/>
              <a:ext cx="1021320" cy="461880"/>
            </p14:xfrm>
          </p:contentPart>
        </mc:Choice>
        <mc:Fallback xmlns="">
          <p:pic>
            <p:nvPicPr>
              <p:cNvPr id="52" name="Ink 51">
                <a:extLst>
                  <a:ext uri="{FF2B5EF4-FFF2-40B4-BE49-F238E27FC236}">
                    <a16:creationId xmlns:a16="http://schemas.microsoft.com/office/drawing/2014/main" id="{46342586-348D-408C-9C07-874BC8FBF896}"/>
                  </a:ext>
                </a:extLst>
              </p:cNvPr>
              <p:cNvPicPr/>
              <p:nvPr/>
            </p:nvPicPr>
            <p:blipFill>
              <a:blip r:embed="rId5"/>
              <a:stretch>
                <a:fillRect/>
              </a:stretch>
            </p:blipFill>
            <p:spPr>
              <a:xfrm>
                <a:off x="3001124" y="1794665"/>
                <a:ext cx="1056960" cy="4975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3" name="Ink 52">
                <a:extLst>
                  <a:ext uri="{FF2B5EF4-FFF2-40B4-BE49-F238E27FC236}">
                    <a16:creationId xmlns:a16="http://schemas.microsoft.com/office/drawing/2014/main" id="{B04EF0F7-2749-4A46-B1C9-F38951243334}"/>
                  </a:ext>
                </a:extLst>
              </p14:cNvPr>
              <p14:cNvContentPartPr/>
              <p14:nvPr/>
            </p14:nvContentPartPr>
            <p14:xfrm>
              <a:off x="1852364" y="-64025"/>
              <a:ext cx="2635200" cy="1724050"/>
            </p14:xfrm>
          </p:contentPart>
        </mc:Choice>
        <mc:Fallback xmlns="">
          <p:pic>
            <p:nvPicPr>
              <p:cNvPr id="53" name="Ink 52">
                <a:extLst>
                  <a:ext uri="{FF2B5EF4-FFF2-40B4-BE49-F238E27FC236}">
                    <a16:creationId xmlns:a16="http://schemas.microsoft.com/office/drawing/2014/main" id="{B04EF0F7-2749-4A46-B1C9-F38951243334}"/>
                  </a:ext>
                </a:extLst>
              </p:cNvPr>
              <p:cNvPicPr/>
              <p:nvPr/>
            </p:nvPicPr>
            <p:blipFill>
              <a:blip r:embed="rId7"/>
              <a:stretch>
                <a:fillRect/>
              </a:stretch>
            </p:blipFill>
            <p:spPr>
              <a:xfrm>
                <a:off x="1834364" y="-82025"/>
                <a:ext cx="2670840" cy="175969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3" name="Ink 72">
                <a:extLst>
                  <a:ext uri="{FF2B5EF4-FFF2-40B4-BE49-F238E27FC236}">
                    <a16:creationId xmlns:a16="http://schemas.microsoft.com/office/drawing/2014/main" id="{E60D14DA-EF34-4D0B-83B9-A1B2D1CF5FB4}"/>
                  </a:ext>
                </a:extLst>
              </p14:cNvPr>
              <p14:cNvContentPartPr/>
              <p14:nvPr/>
            </p14:nvContentPartPr>
            <p14:xfrm>
              <a:off x="7707044" y="2320985"/>
              <a:ext cx="3392640" cy="2780280"/>
            </p14:xfrm>
          </p:contentPart>
        </mc:Choice>
        <mc:Fallback xmlns="">
          <p:pic>
            <p:nvPicPr>
              <p:cNvPr id="73" name="Ink 72">
                <a:extLst>
                  <a:ext uri="{FF2B5EF4-FFF2-40B4-BE49-F238E27FC236}">
                    <a16:creationId xmlns:a16="http://schemas.microsoft.com/office/drawing/2014/main" id="{E60D14DA-EF34-4D0B-83B9-A1B2D1CF5FB4}"/>
                  </a:ext>
                </a:extLst>
              </p:cNvPr>
              <p:cNvPicPr/>
              <p:nvPr/>
            </p:nvPicPr>
            <p:blipFill>
              <a:blip r:embed="rId9"/>
              <a:stretch>
                <a:fillRect/>
              </a:stretch>
            </p:blipFill>
            <p:spPr>
              <a:xfrm>
                <a:off x="7689044" y="2302985"/>
                <a:ext cx="3428280" cy="28159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85" name="Ink 84">
                <a:extLst>
                  <a:ext uri="{FF2B5EF4-FFF2-40B4-BE49-F238E27FC236}">
                    <a16:creationId xmlns:a16="http://schemas.microsoft.com/office/drawing/2014/main" id="{F3282529-D708-4D35-AFE8-90118550E5BF}"/>
                  </a:ext>
                </a:extLst>
              </p14:cNvPr>
              <p14:cNvContentPartPr/>
              <p14:nvPr/>
            </p14:nvContentPartPr>
            <p14:xfrm>
              <a:off x="1302644" y="2848745"/>
              <a:ext cx="5288040" cy="669960"/>
            </p14:xfrm>
          </p:contentPart>
        </mc:Choice>
        <mc:Fallback xmlns="">
          <p:pic>
            <p:nvPicPr>
              <p:cNvPr id="85" name="Ink 84">
                <a:extLst>
                  <a:ext uri="{FF2B5EF4-FFF2-40B4-BE49-F238E27FC236}">
                    <a16:creationId xmlns:a16="http://schemas.microsoft.com/office/drawing/2014/main" id="{F3282529-D708-4D35-AFE8-90118550E5BF}"/>
                  </a:ext>
                </a:extLst>
              </p:cNvPr>
              <p:cNvPicPr/>
              <p:nvPr/>
            </p:nvPicPr>
            <p:blipFill>
              <a:blip r:embed="rId11"/>
              <a:stretch>
                <a:fillRect/>
              </a:stretch>
            </p:blipFill>
            <p:spPr>
              <a:xfrm>
                <a:off x="1284644" y="2830745"/>
                <a:ext cx="5323680" cy="7056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01" name="Ink 100">
                <a:extLst>
                  <a:ext uri="{FF2B5EF4-FFF2-40B4-BE49-F238E27FC236}">
                    <a16:creationId xmlns:a16="http://schemas.microsoft.com/office/drawing/2014/main" id="{9E809503-1C15-4B59-A703-C12B57483DD3}"/>
                  </a:ext>
                </a:extLst>
              </p14:cNvPr>
              <p14:cNvContentPartPr/>
              <p14:nvPr/>
            </p14:nvContentPartPr>
            <p14:xfrm>
              <a:off x="721604" y="1913825"/>
              <a:ext cx="1182600" cy="1358280"/>
            </p14:xfrm>
          </p:contentPart>
        </mc:Choice>
        <mc:Fallback xmlns="">
          <p:pic>
            <p:nvPicPr>
              <p:cNvPr id="101" name="Ink 100">
                <a:extLst>
                  <a:ext uri="{FF2B5EF4-FFF2-40B4-BE49-F238E27FC236}">
                    <a16:creationId xmlns:a16="http://schemas.microsoft.com/office/drawing/2014/main" id="{9E809503-1C15-4B59-A703-C12B57483DD3}"/>
                  </a:ext>
                </a:extLst>
              </p:cNvPr>
              <p:cNvPicPr/>
              <p:nvPr/>
            </p:nvPicPr>
            <p:blipFill>
              <a:blip r:embed="rId13"/>
              <a:stretch>
                <a:fillRect/>
              </a:stretch>
            </p:blipFill>
            <p:spPr>
              <a:xfrm>
                <a:off x="703604" y="1895825"/>
                <a:ext cx="1218240" cy="13939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4" name="Ink 123">
                <a:extLst>
                  <a:ext uri="{FF2B5EF4-FFF2-40B4-BE49-F238E27FC236}">
                    <a16:creationId xmlns:a16="http://schemas.microsoft.com/office/drawing/2014/main" id="{C6D95495-6495-42D3-AF78-258C84C1A022}"/>
                  </a:ext>
                </a:extLst>
              </p14:cNvPr>
              <p14:cNvContentPartPr/>
              <p14:nvPr/>
            </p14:nvContentPartPr>
            <p14:xfrm>
              <a:off x="3165284" y="4917665"/>
              <a:ext cx="6254640" cy="1240920"/>
            </p14:xfrm>
          </p:contentPart>
        </mc:Choice>
        <mc:Fallback xmlns="">
          <p:pic>
            <p:nvPicPr>
              <p:cNvPr id="124" name="Ink 123">
                <a:extLst>
                  <a:ext uri="{FF2B5EF4-FFF2-40B4-BE49-F238E27FC236}">
                    <a16:creationId xmlns:a16="http://schemas.microsoft.com/office/drawing/2014/main" id="{C6D95495-6495-42D3-AF78-258C84C1A022}"/>
                  </a:ext>
                </a:extLst>
              </p:cNvPr>
              <p:cNvPicPr/>
              <p:nvPr/>
            </p:nvPicPr>
            <p:blipFill>
              <a:blip r:embed="rId15"/>
              <a:stretch>
                <a:fillRect/>
              </a:stretch>
            </p:blipFill>
            <p:spPr>
              <a:xfrm>
                <a:off x="3147284" y="4899665"/>
                <a:ext cx="6290280" cy="12765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27" name="Ink 126">
                <a:extLst>
                  <a:ext uri="{FF2B5EF4-FFF2-40B4-BE49-F238E27FC236}">
                    <a16:creationId xmlns:a16="http://schemas.microsoft.com/office/drawing/2014/main" id="{6C39919A-55F2-44CD-B8F4-EDAD2967D1AC}"/>
                  </a:ext>
                </a:extLst>
              </p14:cNvPr>
              <p14:cNvContentPartPr/>
              <p14:nvPr/>
            </p14:nvContentPartPr>
            <p14:xfrm>
              <a:off x="8955884" y="4480985"/>
              <a:ext cx="925200" cy="335520"/>
            </p14:xfrm>
          </p:contentPart>
        </mc:Choice>
        <mc:Fallback xmlns="">
          <p:pic>
            <p:nvPicPr>
              <p:cNvPr id="127" name="Ink 126">
                <a:extLst>
                  <a:ext uri="{FF2B5EF4-FFF2-40B4-BE49-F238E27FC236}">
                    <a16:creationId xmlns:a16="http://schemas.microsoft.com/office/drawing/2014/main" id="{6C39919A-55F2-44CD-B8F4-EDAD2967D1AC}"/>
                  </a:ext>
                </a:extLst>
              </p:cNvPr>
              <p:cNvPicPr/>
              <p:nvPr/>
            </p:nvPicPr>
            <p:blipFill>
              <a:blip r:embed="rId17"/>
              <a:stretch>
                <a:fillRect/>
              </a:stretch>
            </p:blipFill>
            <p:spPr>
              <a:xfrm>
                <a:off x="8937884" y="4462985"/>
                <a:ext cx="960840" cy="3711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45" name="Ink 144">
                <a:extLst>
                  <a:ext uri="{FF2B5EF4-FFF2-40B4-BE49-F238E27FC236}">
                    <a16:creationId xmlns:a16="http://schemas.microsoft.com/office/drawing/2014/main" id="{79845FE0-7DB2-4DB4-A149-656C79C9D7B5}"/>
                  </a:ext>
                </a:extLst>
              </p14:cNvPr>
              <p14:cNvContentPartPr/>
              <p14:nvPr/>
            </p14:nvContentPartPr>
            <p14:xfrm>
              <a:off x="4578284" y="2259785"/>
              <a:ext cx="931320" cy="577440"/>
            </p14:xfrm>
          </p:contentPart>
        </mc:Choice>
        <mc:Fallback xmlns="">
          <p:pic>
            <p:nvPicPr>
              <p:cNvPr id="145" name="Ink 144">
                <a:extLst>
                  <a:ext uri="{FF2B5EF4-FFF2-40B4-BE49-F238E27FC236}">
                    <a16:creationId xmlns:a16="http://schemas.microsoft.com/office/drawing/2014/main" id="{79845FE0-7DB2-4DB4-A149-656C79C9D7B5}"/>
                  </a:ext>
                </a:extLst>
              </p:cNvPr>
              <p:cNvPicPr/>
              <p:nvPr/>
            </p:nvPicPr>
            <p:blipFill>
              <a:blip r:embed="rId19"/>
              <a:stretch>
                <a:fillRect/>
              </a:stretch>
            </p:blipFill>
            <p:spPr>
              <a:xfrm>
                <a:off x="4560284" y="2241785"/>
                <a:ext cx="966960" cy="6130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46" name="Ink 145">
                <a:extLst>
                  <a:ext uri="{FF2B5EF4-FFF2-40B4-BE49-F238E27FC236}">
                    <a16:creationId xmlns:a16="http://schemas.microsoft.com/office/drawing/2014/main" id="{464DC0EA-B709-4643-A3AB-0DBC415AFE6A}"/>
                  </a:ext>
                </a:extLst>
              </p14:cNvPr>
              <p14:cNvContentPartPr/>
              <p14:nvPr/>
            </p14:nvContentPartPr>
            <p14:xfrm>
              <a:off x="6101444" y="2339705"/>
              <a:ext cx="900720" cy="504360"/>
            </p14:xfrm>
          </p:contentPart>
        </mc:Choice>
        <mc:Fallback xmlns="">
          <p:pic>
            <p:nvPicPr>
              <p:cNvPr id="146" name="Ink 145">
                <a:extLst>
                  <a:ext uri="{FF2B5EF4-FFF2-40B4-BE49-F238E27FC236}">
                    <a16:creationId xmlns:a16="http://schemas.microsoft.com/office/drawing/2014/main" id="{464DC0EA-B709-4643-A3AB-0DBC415AFE6A}"/>
                  </a:ext>
                </a:extLst>
              </p:cNvPr>
              <p:cNvPicPr/>
              <p:nvPr/>
            </p:nvPicPr>
            <p:blipFill>
              <a:blip r:embed="rId21"/>
              <a:stretch>
                <a:fillRect/>
              </a:stretch>
            </p:blipFill>
            <p:spPr>
              <a:xfrm>
                <a:off x="6083444" y="2321705"/>
                <a:ext cx="936360" cy="5400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56" name="Ink 155">
                <a:extLst>
                  <a:ext uri="{FF2B5EF4-FFF2-40B4-BE49-F238E27FC236}">
                    <a16:creationId xmlns:a16="http://schemas.microsoft.com/office/drawing/2014/main" id="{1A5FE55A-CF62-4A8B-8321-A97BB77A10CF}"/>
                  </a:ext>
                </a:extLst>
              </p14:cNvPr>
              <p14:cNvContentPartPr/>
              <p14:nvPr/>
            </p14:nvContentPartPr>
            <p14:xfrm>
              <a:off x="2783684" y="2322065"/>
              <a:ext cx="792360" cy="411480"/>
            </p14:xfrm>
          </p:contentPart>
        </mc:Choice>
        <mc:Fallback xmlns="">
          <p:pic>
            <p:nvPicPr>
              <p:cNvPr id="156" name="Ink 155">
                <a:extLst>
                  <a:ext uri="{FF2B5EF4-FFF2-40B4-BE49-F238E27FC236}">
                    <a16:creationId xmlns:a16="http://schemas.microsoft.com/office/drawing/2014/main" id="{1A5FE55A-CF62-4A8B-8321-A97BB77A10CF}"/>
                  </a:ext>
                </a:extLst>
              </p:cNvPr>
              <p:cNvPicPr/>
              <p:nvPr/>
            </p:nvPicPr>
            <p:blipFill>
              <a:blip r:embed="rId23"/>
              <a:stretch>
                <a:fillRect/>
              </a:stretch>
            </p:blipFill>
            <p:spPr>
              <a:xfrm>
                <a:off x="2765684" y="2304065"/>
                <a:ext cx="828000" cy="4471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57" name="Ink 156">
                <a:extLst>
                  <a:ext uri="{FF2B5EF4-FFF2-40B4-BE49-F238E27FC236}">
                    <a16:creationId xmlns:a16="http://schemas.microsoft.com/office/drawing/2014/main" id="{716605BB-EE07-45E0-9143-B6FFF7312524}"/>
                  </a:ext>
                </a:extLst>
              </p14:cNvPr>
              <p14:cNvContentPartPr/>
              <p14:nvPr/>
            </p14:nvContentPartPr>
            <p14:xfrm>
              <a:off x="6320684" y="3543185"/>
              <a:ext cx="360" cy="360"/>
            </p14:xfrm>
          </p:contentPart>
        </mc:Choice>
        <mc:Fallback xmlns="">
          <p:pic>
            <p:nvPicPr>
              <p:cNvPr id="157" name="Ink 156">
                <a:extLst>
                  <a:ext uri="{FF2B5EF4-FFF2-40B4-BE49-F238E27FC236}">
                    <a16:creationId xmlns:a16="http://schemas.microsoft.com/office/drawing/2014/main" id="{716605BB-EE07-45E0-9143-B6FFF7312524}"/>
                  </a:ext>
                </a:extLst>
              </p:cNvPr>
              <p:cNvPicPr/>
              <p:nvPr/>
            </p:nvPicPr>
            <p:blipFill>
              <a:blip r:embed="rId25"/>
              <a:stretch>
                <a:fillRect/>
              </a:stretch>
            </p:blipFill>
            <p:spPr>
              <a:xfrm>
                <a:off x="6302684" y="3525185"/>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61" name="Ink 160">
                <a:extLst>
                  <a:ext uri="{FF2B5EF4-FFF2-40B4-BE49-F238E27FC236}">
                    <a16:creationId xmlns:a16="http://schemas.microsoft.com/office/drawing/2014/main" id="{F1F571BA-7C77-4D5F-8025-DA09DBF74077}"/>
                  </a:ext>
                </a:extLst>
              </p14:cNvPr>
              <p14:cNvContentPartPr/>
              <p14:nvPr/>
            </p14:nvContentPartPr>
            <p14:xfrm>
              <a:off x="6597164" y="3244025"/>
              <a:ext cx="914400" cy="531360"/>
            </p14:xfrm>
          </p:contentPart>
        </mc:Choice>
        <mc:Fallback xmlns="">
          <p:pic>
            <p:nvPicPr>
              <p:cNvPr id="161" name="Ink 160">
                <a:extLst>
                  <a:ext uri="{FF2B5EF4-FFF2-40B4-BE49-F238E27FC236}">
                    <a16:creationId xmlns:a16="http://schemas.microsoft.com/office/drawing/2014/main" id="{F1F571BA-7C77-4D5F-8025-DA09DBF74077}"/>
                  </a:ext>
                </a:extLst>
              </p:cNvPr>
              <p:cNvPicPr/>
              <p:nvPr/>
            </p:nvPicPr>
            <p:blipFill>
              <a:blip r:embed="rId27"/>
              <a:stretch>
                <a:fillRect/>
              </a:stretch>
            </p:blipFill>
            <p:spPr>
              <a:xfrm>
                <a:off x="6579164" y="3226025"/>
                <a:ext cx="950040" cy="5670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62" name="Ink 161">
                <a:extLst>
                  <a:ext uri="{FF2B5EF4-FFF2-40B4-BE49-F238E27FC236}">
                    <a16:creationId xmlns:a16="http://schemas.microsoft.com/office/drawing/2014/main" id="{0ADAE4EB-D3FE-4989-B549-090716852F45}"/>
                  </a:ext>
                </a:extLst>
              </p14:cNvPr>
              <p14:cNvContentPartPr/>
              <p14:nvPr/>
            </p14:nvContentPartPr>
            <p14:xfrm>
              <a:off x="1795124" y="3350225"/>
              <a:ext cx="5261400" cy="730080"/>
            </p14:xfrm>
          </p:contentPart>
        </mc:Choice>
        <mc:Fallback xmlns="">
          <p:pic>
            <p:nvPicPr>
              <p:cNvPr id="162" name="Ink 161">
                <a:extLst>
                  <a:ext uri="{FF2B5EF4-FFF2-40B4-BE49-F238E27FC236}">
                    <a16:creationId xmlns:a16="http://schemas.microsoft.com/office/drawing/2014/main" id="{0ADAE4EB-D3FE-4989-B549-090716852F45}"/>
                  </a:ext>
                </a:extLst>
              </p:cNvPr>
              <p:cNvPicPr/>
              <p:nvPr/>
            </p:nvPicPr>
            <p:blipFill>
              <a:blip r:embed="rId29"/>
              <a:stretch>
                <a:fillRect/>
              </a:stretch>
            </p:blipFill>
            <p:spPr>
              <a:xfrm>
                <a:off x="1777124" y="3332225"/>
                <a:ext cx="5297040" cy="7657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70" name="Ink 169">
                <a:extLst>
                  <a:ext uri="{FF2B5EF4-FFF2-40B4-BE49-F238E27FC236}">
                    <a16:creationId xmlns:a16="http://schemas.microsoft.com/office/drawing/2014/main" id="{2965BD27-4CCD-435A-A29B-CA38502EDEEF}"/>
                  </a:ext>
                </a:extLst>
              </p14:cNvPr>
              <p14:cNvContentPartPr/>
              <p14:nvPr/>
            </p14:nvContentPartPr>
            <p14:xfrm>
              <a:off x="4099124" y="4050065"/>
              <a:ext cx="1206720" cy="411120"/>
            </p14:xfrm>
          </p:contentPart>
        </mc:Choice>
        <mc:Fallback xmlns="">
          <p:pic>
            <p:nvPicPr>
              <p:cNvPr id="170" name="Ink 169">
                <a:extLst>
                  <a:ext uri="{FF2B5EF4-FFF2-40B4-BE49-F238E27FC236}">
                    <a16:creationId xmlns:a16="http://schemas.microsoft.com/office/drawing/2014/main" id="{2965BD27-4CCD-435A-A29B-CA38502EDEEF}"/>
                  </a:ext>
                </a:extLst>
              </p:cNvPr>
              <p:cNvPicPr/>
              <p:nvPr/>
            </p:nvPicPr>
            <p:blipFill>
              <a:blip r:embed="rId31"/>
              <a:stretch>
                <a:fillRect/>
              </a:stretch>
            </p:blipFill>
            <p:spPr>
              <a:xfrm>
                <a:off x="4081124" y="4032065"/>
                <a:ext cx="1242360" cy="44676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76" name="Ink 175">
                <a:extLst>
                  <a:ext uri="{FF2B5EF4-FFF2-40B4-BE49-F238E27FC236}">
                    <a16:creationId xmlns:a16="http://schemas.microsoft.com/office/drawing/2014/main" id="{959B941E-E7DF-4BFF-B761-C877A6FBFD58}"/>
                  </a:ext>
                </a:extLst>
              </p14:cNvPr>
              <p14:cNvContentPartPr/>
              <p14:nvPr/>
            </p14:nvContentPartPr>
            <p14:xfrm>
              <a:off x="5755124" y="4575305"/>
              <a:ext cx="778680" cy="390600"/>
            </p14:xfrm>
          </p:contentPart>
        </mc:Choice>
        <mc:Fallback xmlns="">
          <p:pic>
            <p:nvPicPr>
              <p:cNvPr id="176" name="Ink 175">
                <a:extLst>
                  <a:ext uri="{FF2B5EF4-FFF2-40B4-BE49-F238E27FC236}">
                    <a16:creationId xmlns:a16="http://schemas.microsoft.com/office/drawing/2014/main" id="{959B941E-E7DF-4BFF-B761-C877A6FBFD58}"/>
                  </a:ext>
                </a:extLst>
              </p:cNvPr>
              <p:cNvPicPr/>
              <p:nvPr/>
            </p:nvPicPr>
            <p:blipFill>
              <a:blip r:embed="rId33"/>
              <a:stretch>
                <a:fillRect/>
              </a:stretch>
            </p:blipFill>
            <p:spPr>
              <a:xfrm>
                <a:off x="5737124" y="4557305"/>
                <a:ext cx="814320" cy="4262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77" name="Ink 176">
                <a:extLst>
                  <a:ext uri="{FF2B5EF4-FFF2-40B4-BE49-F238E27FC236}">
                    <a16:creationId xmlns:a16="http://schemas.microsoft.com/office/drawing/2014/main" id="{1A9F0506-0231-48AF-8FC9-9537C4D09764}"/>
                  </a:ext>
                </a:extLst>
              </p14:cNvPr>
              <p14:cNvContentPartPr/>
              <p14:nvPr/>
            </p14:nvContentPartPr>
            <p14:xfrm>
              <a:off x="10095284" y="2618705"/>
              <a:ext cx="609120" cy="457200"/>
            </p14:xfrm>
          </p:contentPart>
        </mc:Choice>
        <mc:Fallback xmlns="">
          <p:pic>
            <p:nvPicPr>
              <p:cNvPr id="177" name="Ink 176">
                <a:extLst>
                  <a:ext uri="{FF2B5EF4-FFF2-40B4-BE49-F238E27FC236}">
                    <a16:creationId xmlns:a16="http://schemas.microsoft.com/office/drawing/2014/main" id="{1A9F0506-0231-48AF-8FC9-9537C4D09764}"/>
                  </a:ext>
                </a:extLst>
              </p:cNvPr>
              <p:cNvPicPr/>
              <p:nvPr/>
            </p:nvPicPr>
            <p:blipFill>
              <a:blip r:embed="rId35"/>
              <a:stretch>
                <a:fillRect/>
              </a:stretch>
            </p:blipFill>
            <p:spPr>
              <a:xfrm>
                <a:off x="10077284" y="2600705"/>
                <a:ext cx="644760" cy="49284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78" name="Ink 177">
                <a:extLst>
                  <a:ext uri="{FF2B5EF4-FFF2-40B4-BE49-F238E27FC236}">
                    <a16:creationId xmlns:a16="http://schemas.microsoft.com/office/drawing/2014/main" id="{BA159640-0D46-4D73-B1F1-C08A06A58961}"/>
                  </a:ext>
                </a:extLst>
              </p14:cNvPr>
              <p14:cNvContentPartPr/>
              <p14:nvPr/>
            </p14:nvContentPartPr>
            <p14:xfrm>
              <a:off x="9163964" y="2543105"/>
              <a:ext cx="456840" cy="445680"/>
            </p14:xfrm>
          </p:contentPart>
        </mc:Choice>
        <mc:Fallback xmlns="">
          <p:pic>
            <p:nvPicPr>
              <p:cNvPr id="178" name="Ink 177">
                <a:extLst>
                  <a:ext uri="{FF2B5EF4-FFF2-40B4-BE49-F238E27FC236}">
                    <a16:creationId xmlns:a16="http://schemas.microsoft.com/office/drawing/2014/main" id="{BA159640-0D46-4D73-B1F1-C08A06A58961}"/>
                  </a:ext>
                </a:extLst>
              </p:cNvPr>
              <p:cNvPicPr/>
              <p:nvPr/>
            </p:nvPicPr>
            <p:blipFill>
              <a:blip r:embed="rId37"/>
              <a:stretch>
                <a:fillRect/>
              </a:stretch>
            </p:blipFill>
            <p:spPr>
              <a:xfrm>
                <a:off x="9145964" y="2525105"/>
                <a:ext cx="492480" cy="48132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182" name="Ink 181">
                <a:extLst>
                  <a:ext uri="{FF2B5EF4-FFF2-40B4-BE49-F238E27FC236}">
                    <a16:creationId xmlns:a16="http://schemas.microsoft.com/office/drawing/2014/main" id="{F2FB8B0D-E7B1-44F1-8F8A-19D59AC60E25}"/>
                  </a:ext>
                </a:extLst>
              </p14:cNvPr>
              <p14:cNvContentPartPr/>
              <p14:nvPr/>
            </p14:nvContentPartPr>
            <p14:xfrm>
              <a:off x="220844" y="2891585"/>
              <a:ext cx="767880" cy="996840"/>
            </p14:xfrm>
          </p:contentPart>
        </mc:Choice>
        <mc:Fallback xmlns="">
          <p:pic>
            <p:nvPicPr>
              <p:cNvPr id="182" name="Ink 181">
                <a:extLst>
                  <a:ext uri="{FF2B5EF4-FFF2-40B4-BE49-F238E27FC236}">
                    <a16:creationId xmlns:a16="http://schemas.microsoft.com/office/drawing/2014/main" id="{F2FB8B0D-E7B1-44F1-8F8A-19D59AC60E25}"/>
                  </a:ext>
                </a:extLst>
              </p:cNvPr>
              <p:cNvPicPr/>
              <p:nvPr/>
            </p:nvPicPr>
            <p:blipFill>
              <a:blip r:embed="rId39"/>
              <a:stretch>
                <a:fillRect/>
              </a:stretch>
            </p:blipFill>
            <p:spPr>
              <a:xfrm>
                <a:off x="202844" y="2873585"/>
                <a:ext cx="803520" cy="103248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183" name="Ink 182">
                <a:extLst>
                  <a:ext uri="{FF2B5EF4-FFF2-40B4-BE49-F238E27FC236}">
                    <a16:creationId xmlns:a16="http://schemas.microsoft.com/office/drawing/2014/main" id="{5611CB33-C466-45A0-9B88-0980F017EF63}"/>
                  </a:ext>
                </a:extLst>
              </p14:cNvPr>
              <p14:cNvContentPartPr/>
              <p14:nvPr/>
            </p14:nvContentPartPr>
            <p14:xfrm>
              <a:off x="3916964" y="3828305"/>
              <a:ext cx="1464840" cy="844560"/>
            </p14:xfrm>
          </p:contentPart>
        </mc:Choice>
        <mc:Fallback xmlns="">
          <p:pic>
            <p:nvPicPr>
              <p:cNvPr id="183" name="Ink 182">
                <a:extLst>
                  <a:ext uri="{FF2B5EF4-FFF2-40B4-BE49-F238E27FC236}">
                    <a16:creationId xmlns:a16="http://schemas.microsoft.com/office/drawing/2014/main" id="{5611CB33-C466-45A0-9B88-0980F017EF63}"/>
                  </a:ext>
                </a:extLst>
              </p:cNvPr>
              <p:cNvPicPr/>
              <p:nvPr/>
            </p:nvPicPr>
            <p:blipFill>
              <a:blip r:embed="rId41"/>
              <a:stretch>
                <a:fillRect/>
              </a:stretch>
            </p:blipFill>
            <p:spPr>
              <a:xfrm>
                <a:off x="3898964" y="3810305"/>
                <a:ext cx="1500480" cy="8802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184" name="Ink 183">
                <a:extLst>
                  <a:ext uri="{FF2B5EF4-FFF2-40B4-BE49-F238E27FC236}">
                    <a16:creationId xmlns:a16="http://schemas.microsoft.com/office/drawing/2014/main" id="{C7251C6D-51F6-4AB1-ADEE-2BB8A273B1AB}"/>
                  </a:ext>
                </a:extLst>
              </p14:cNvPr>
              <p14:cNvContentPartPr/>
              <p14:nvPr/>
            </p14:nvContentPartPr>
            <p14:xfrm>
              <a:off x="6287924" y="1961705"/>
              <a:ext cx="347760" cy="270360"/>
            </p14:xfrm>
          </p:contentPart>
        </mc:Choice>
        <mc:Fallback xmlns="">
          <p:pic>
            <p:nvPicPr>
              <p:cNvPr id="184" name="Ink 183">
                <a:extLst>
                  <a:ext uri="{FF2B5EF4-FFF2-40B4-BE49-F238E27FC236}">
                    <a16:creationId xmlns:a16="http://schemas.microsoft.com/office/drawing/2014/main" id="{C7251C6D-51F6-4AB1-ADEE-2BB8A273B1AB}"/>
                  </a:ext>
                </a:extLst>
              </p:cNvPr>
              <p:cNvPicPr/>
              <p:nvPr/>
            </p:nvPicPr>
            <p:blipFill>
              <a:blip r:embed="rId43"/>
              <a:stretch>
                <a:fillRect/>
              </a:stretch>
            </p:blipFill>
            <p:spPr>
              <a:xfrm>
                <a:off x="6269924" y="1943705"/>
                <a:ext cx="383400" cy="3060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185" name="Ink 184">
                <a:extLst>
                  <a:ext uri="{FF2B5EF4-FFF2-40B4-BE49-F238E27FC236}">
                    <a16:creationId xmlns:a16="http://schemas.microsoft.com/office/drawing/2014/main" id="{076475C2-585B-4787-B44B-31D946912CF2}"/>
                  </a:ext>
                </a:extLst>
              </p14:cNvPr>
              <p14:cNvContentPartPr/>
              <p14:nvPr/>
            </p14:nvContentPartPr>
            <p14:xfrm>
              <a:off x="5215844" y="1667945"/>
              <a:ext cx="504000" cy="315000"/>
            </p14:xfrm>
          </p:contentPart>
        </mc:Choice>
        <mc:Fallback xmlns="">
          <p:pic>
            <p:nvPicPr>
              <p:cNvPr id="185" name="Ink 184">
                <a:extLst>
                  <a:ext uri="{FF2B5EF4-FFF2-40B4-BE49-F238E27FC236}">
                    <a16:creationId xmlns:a16="http://schemas.microsoft.com/office/drawing/2014/main" id="{076475C2-585B-4787-B44B-31D946912CF2}"/>
                  </a:ext>
                </a:extLst>
              </p:cNvPr>
              <p:cNvPicPr/>
              <p:nvPr/>
            </p:nvPicPr>
            <p:blipFill>
              <a:blip r:embed="rId45"/>
              <a:stretch>
                <a:fillRect/>
              </a:stretch>
            </p:blipFill>
            <p:spPr>
              <a:xfrm>
                <a:off x="5197844" y="1649945"/>
                <a:ext cx="539640" cy="35064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186" name="Ink 185">
                <a:extLst>
                  <a:ext uri="{FF2B5EF4-FFF2-40B4-BE49-F238E27FC236}">
                    <a16:creationId xmlns:a16="http://schemas.microsoft.com/office/drawing/2014/main" id="{2141AEC9-84F1-4F39-805C-D2A156190132}"/>
                  </a:ext>
                </a:extLst>
              </p14:cNvPr>
              <p14:cNvContentPartPr/>
              <p14:nvPr/>
            </p14:nvContentPartPr>
            <p14:xfrm>
              <a:off x="3557324" y="1860545"/>
              <a:ext cx="624960" cy="248400"/>
            </p14:xfrm>
          </p:contentPart>
        </mc:Choice>
        <mc:Fallback xmlns="">
          <p:pic>
            <p:nvPicPr>
              <p:cNvPr id="186" name="Ink 185">
                <a:extLst>
                  <a:ext uri="{FF2B5EF4-FFF2-40B4-BE49-F238E27FC236}">
                    <a16:creationId xmlns:a16="http://schemas.microsoft.com/office/drawing/2014/main" id="{2141AEC9-84F1-4F39-805C-D2A156190132}"/>
                  </a:ext>
                </a:extLst>
              </p:cNvPr>
              <p:cNvPicPr/>
              <p:nvPr/>
            </p:nvPicPr>
            <p:blipFill>
              <a:blip r:embed="rId47"/>
              <a:stretch>
                <a:fillRect/>
              </a:stretch>
            </p:blipFill>
            <p:spPr>
              <a:xfrm>
                <a:off x="3539324" y="1842545"/>
                <a:ext cx="660600" cy="28404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190" name="Ink 189">
                <a:extLst>
                  <a:ext uri="{FF2B5EF4-FFF2-40B4-BE49-F238E27FC236}">
                    <a16:creationId xmlns:a16="http://schemas.microsoft.com/office/drawing/2014/main" id="{28134036-7288-4C9E-9CE8-53ABD59BB8BE}"/>
                  </a:ext>
                </a:extLst>
              </p14:cNvPr>
              <p14:cNvContentPartPr/>
              <p14:nvPr/>
            </p14:nvContentPartPr>
            <p14:xfrm>
              <a:off x="6341924" y="3226745"/>
              <a:ext cx="360" cy="360"/>
            </p14:xfrm>
          </p:contentPart>
        </mc:Choice>
        <mc:Fallback xmlns="">
          <p:pic>
            <p:nvPicPr>
              <p:cNvPr id="190" name="Ink 189">
                <a:extLst>
                  <a:ext uri="{FF2B5EF4-FFF2-40B4-BE49-F238E27FC236}">
                    <a16:creationId xmlns:a16="http://schemas.microsoft.com/office/drawing/2014/main" id="{28134036-7288-4C9E-9CE8-53ABD59BB8BE}"/>
                  </a:ext>
                </a:extLst>
              </p:cNvPr>
              <p:cNvPicPr/>
              <p:nvPr/>
            </p:nvPicPr>
            <p:blipFill>
              <a:blip r:embed="rId49"/>
              <a:stretch>
                <a:fillRect/>
              </a:stretch>
            </p:blipFill>
            <p:spPr>
              <a:xfrm>
                <a:off x="6323924" y="3208745"/>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192" name="Ink 191">
                <a:extLst>
                  <a:ext uri="{FF2B5EF4-FFF2-40B4-BE49-F238E27FC236}">
                    <a16:creationId xmlns:a16="http://schemas.microsoft.com/office/drawing/2014/main" id="{D9178724-7EC4-42D4-A464-76DE9C2A42AA}"/>
                  </a:ext>
                </a:extLst>
              </p14:cNvPr>
              <p14:cNvContentPartPr/>
              <p14:nvPr/>
            </p14:nvContentPartPr>
            <p14:xfrm>
              <a:off x="3247364" y="3938105"/>
              <a:ext cx="561240" cy="384840"/>
            </p14:xfrm>
          </p:contentPart>
        </mc:Choice>
        <mc:Fallback xmlns="">
          <p:pic>
            <p:nvPicPr>
              <p:cNvPr id="192" name="Ink 191">
                <a:extLst>
                  <a:ext uri="{FF2B5EF4-FFF2-40B4-BE49-F238E27FC236}">
                    <a16:creationId xmlns:a16="http://schemas.microsoft.com/office/drawing/2014/main" id="{D9178724-7EC4-42D4-A464-76DE9C2A42AA}"/>
                  </a:ext>
                </a:extLst>
              </p:cNvPr>
              <p:cNvPicPr/>
              <p:nvPr/>
            </p:nvPicPr>
            <p:blipFill>
              <a:blip r:embed="rId51"/>
              <a:stretch>
                <a:fillRect/>
              </a:stretch>
            </p:blipFill>
            <p:spPr>
              <a:xfrm>
                <a:off x="3229364" y="3920105"/>
                <a:ext cx="596880" cy="420480"/>
              </a:xfrm>
              <a:prstGeom prst="rect">
                <a:avLst/>
              </a:prstGeom>
            </p:spPr>
          </p:pic>
        </mc:Fallback>
      </mc:AlternateContent>
    </p:spTree>
    <p:extLst>
      <p:ext uri="{BB962C8B-B14F-4D97-AF65-F5344CB8AC3E}">
        <p14:creationId xmlns:p14="http://schemas.microsoft.com/office/powerpoint/2010/main" val="365806292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تاریخچه ای از سیستم عامل ویندوز 98 به مناسبت 20 سالگی">
            <a:extLst>
              <a:ext uri="{FF2B5EF4-FFF2-40B4-BE49-F238E27FC236}">
                <a16:creationId xmlns:a16="http://schemas.microsoft.com/office/drawing/2014/main" id="{6C0A4201-72D2-42A6-8C02-D89D434E5C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122" y="287480"/>
            <a:ext cx="8735023" cy="4907973"/>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4EFF0433-E6B0-40AB-A2DE-EAAC7A00B9E3}"/>
                  </a:ext>
                </a:extLst>
              </p14:cNvPr>
              <p14:cNvContentPartPr/>
              <p14:nvPr/>
            </p14:nvContentPartPr>
            <p14:xfrm>
              <a:off x="5863124" y="1105255"/>
              <a:ext cx="1045440" cy="847080"/>
            </p14:xfrm>
          </p:contentPart>
        </mc:Choice>
        <mc:Fallback xmlns="">
          <p:pic>
            <p:nvPicPr>
              <p:cNvPr id="5" name="Ink 4">
                <a:extLst>
                  <a:ext uri="{FF2B5EF4-FFF2-40B4-BE49-F238E27FC236}">
                    <a16:creationId xmlns:a16="http://schemas.microsoft.com/office/drawing/2014/main" id="{4EFF0433-E6B0-40AB-A2DE-EAAC7A00B9E3}"/>
                  </a:ext>
                </a:extLst>
              </p:cNvPr>
              <p:cNvPicPr/>
              <p:nvPr/>
            </p:nvPicPr>
            <p:blipFill>
              <a:blip r:embed="rId4"/>
              <a:stretch>
                <a:fillRect/>
              </a:stretch>
            </p:blipFill>
            <p:spPr>
              <a:xfrm>
                <a:off x="5845124" y="1087255"/>
                <a:ext cx="1081080" cy="8827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9" name="Ink 8">
                <a:extLst>
                  <a:ext uri="{FF2B5EF4-FFF2-40B4-BE49-F238E27FC236}">
                    <a16:creationId xmlns:a16="http://schemas.microsoft.com/office/drawing/2014/main" id="{826122FE-FDAB-4C7E-9EE5-596F648BBF87}"/>
                  </a:ext>
                </a:extLst>
              </p14:cNvPr>
              <p14:cNvContentPartPr/>
              <p14:nvPr/>
            </p14:nvContentPartPr>
            <p14:xfrm>
              <a:off x="2890964" y="1090495"/>
              <a:ext cx="622080" cy="808560"/>
            </p14:xfrm>
          </p:contentPart>
        </mc:Choice>
        <mc:Fallback xmlns="">
          <p:pic>
            <p:nvPicPr>
              <p:cNvPr id="9" name="Ink 8">
                <a:extLst>
                  <a:ext uri="{FF2B5EF4-FFF2-40B4-BE49-F238E27FC236}">
                    <a16:creationId xmlns:a16="http://schemas.microsoft.com/office/drawing/2014/main" id="{826122FE-FDAB-4C7E-9EE5-596F648BBF87}"/>
                  </a:ext>
                </a:extLst>
              </p:cNvPr>
              <p:cNvPicPr/>
              <p:nvPr/>
            </p:nvPicPr>
            <p:blipFill>
              <a:blip r:embed="rId6"/>
              <a:stretch>
                <a:fillRect/>
              </a:stretch>
            </p:blipFill>
            <p:spPr>
              <a:xfrm>
                <a:off x="2872964" y="1072495"/>
                <a:ext cx="657720" cy="8442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3" name="Ink 12">
                <a:extLst>
                  <a:ext uri="{FF2B5EF4-FFF2-40B4-BE49-F238E27FC236}">
                    <a16:creationId xmlns:a16="http://schemas.microsoft.com/office/drawing/2014/main" id="{95B13FF3-A89F-4DC6-A86D-005D754B5E90}"/>
                  </a:ext>
                </a:extLst>
              </p14:cNvPr>
              <p14:cNvContentPartPr/>
              <p14:nvPr/>
            </p14:nvContentPartPr>
            <p14:xfrm>
              <a:off x="2535644" y="3570175"/>
              <a:ext cx="849240" cy="621000"/>
            </p14:xfrm>
          </p:contentPart>
        </mc:Choice>
        <mc:Fallback xmlns="">
          <p:pic>
            <p:nvPicPr>
              <p:cNvPr id="13" name="Ink 12">
                <a:extLst>
                  <a:ext uri="{FF2B5EF4-FFF2-40B4-BE49-F238E27FC236}">
                    <a16:creationId xmlns:a16="http://schemas.microsoft.com/office/drawing/2014/main" id="{95B13FF3-A89F-4DC6-A86D-005D754B5E90}"/>
                  </a:ext>
                </a:extLst>
              </p:cNvPr>
              <p:cNvPicPr/>
              <p:nvPr/>
            </p:nvPicPr>
            <p:blipFill>
              <a:blip r:embed="rId8"/>
              <a:stretch>
                <a:fillRect/>
              </a:stretch>
            </p:blipFill>
            <p:spPr>
              <a:xfrm>
                <a:off x="2517644" y="3552175"/>
                <a:ext cx="884880" cy="6566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4" name="Ink 13">
                <a:extLst>
                  <a:ext uri="{FF2B5EF4-FFF2-40B4-BE49-F238E27FC236}">
                    <a16:creationId xmlns:a16="http://schemas.microsoft.com/office/drawing/2014/main" id="{892CF16D-6EE9-4827-9A71-A39FC633F110}"/>
                  </a:ext>
                </a:extLst>
              </p14:cNvPr>
              <p14:cNvContentPartPr/>
              <p14:nvPr/>
            </p14:nvContentPartPr>
            <p14:xfrm>
              <a:off x="2521244" y="6164335"/>
              <a:ext cx="360" cy="360"/>
            </p14:xfrm>
          </p:contentPart>
        </mc:Choice>
        <mc:Fallback xmlns="">
          <p:pic>
            <p:nvPicPr>
              <p:cNvPr id="14" name="Ink 13">
                <a:extLst>
                  <a:ext uri="{FF2B5EF4-FFF2-40B4-BE49-F238E27FC236}">
                    <a16:creationId xmlns:a16="http://schemas.microsoft.com/office/drawing/2014/main" id="{892CF16D-6EE9-4827-9A71-A39FC633F110}"/>
                  </a:ext>
                </a:extLst>
              </p:cNvPr>
              <p:cNvPicPr/>
              <p:nvPr/>
            </p:nvPicPr>
            <p:blipFill>
              <a:blip r:embed="rId10"/>
              <a:stretch>
                <a:fillRect/>
              </a:stretch>
            </p:blipFill>
            <p:spPr>
              <a:xfrm>
                <a:off x="2503244" y="6146335"/>
                <a:ext cx="36000" cy="36000"/>
              </a:xfrm>
              <a:prstGeom prst="rect">
                <a:avLst/>
              </a:prstGeom>
            </p:spPr>
          </p:pic>
        </mc:Fallback>
      </mc:AlternateContent>
      <p:pic>
        <p:nvPicPr>
          <p:cNvPr id="1028" name="Picture 4" descr="سرعت ویندوز XP را با یک ترفند ساده بالا ببرید+ آموزش">
            <a:extLst>
              <a:ext uri="{FF2B5EF4-FFF2-40B4-BE49-F238E27FC236}">
                <a16:creationId xmlns:a16="http://schemas.microsoft.com/office/drawing/2014/main" id="{98748AA6-200D-4A33-BBD8-ADC70B8085E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403380" y="1737188"/>
            <a:ext cx="6595088" cy="4907973"/>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12">
            <p14:nvContentPartPr>
              <p14:cNvPr id="20" name="Ink 19">
                <a:extLst>
                  <a:ext uri="{FF2B5EF4-FFF2-40B4-BE49-F238E27FC236}">
                    <a16:creationId xmlns:a16="http://schemas.microsoft.com/office/drawing/2014/main" id="{2D46A454-253D-4BA8-AA1A-BED8BD64974F}"/>
                  </a:ext>
                </a:extLst>
              </p14:cNvPr>
              <p14:cNvContentPartPr/>
              <p14:nvPr/>
            </p14:nvContentPartPr>
            <p14:xfrm>
              <a:off x="6461749" y="2534815"/>
              <a:ext cx="1981080" cy="2611080"/>
            </p14:xfrm>
          </p:contentPart>
        </mc:Choice>
        <mc:Fallback xmlns="">
          <p:pic>
            <p:nvPicPr>
              <p:cNvPr id="20" name="Ink 19">
                <a:extLst>
                  <a:ext uri="{FF2B5EF4-FFF2-40B4-BE49-F238E27FC236}">
                    <a16:creationId xmlns:a16="http://schemas.microsoft.com/office/drawing/2014/main" id="{2D46A454-253D-4BA8-AA1A-BED8BD64974F}"/>
                  </a:ext>
                </a:extLst>
              </p:cNvPr>
              <p:cNvPicPr/>
              <p:nvPr/>
            </p:nvPicPr>
            <p:blipFill>
              <a:blip r:embed="rId13"/>
              <a:stretch>
                <a:fillRect/>
              </a:stretch>
            </p:blipFill>
            <p:spPr>
              <a:xfrm>
                <a:off x="6443749" y="2516815"/>
                <a:ext cx="2016720" cy="26467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8" name="Ink 27">
                <a:extLst>
                  <a:ext uri="{FF2B5EF4-FFF2-40B4-BE49-F238E27FC236}">
                    <a16:creationId xmlns:a16="http://schemas.microsoft.com/office/drawing/2014/main" id="{48A01B26-D94D-47A4-8C2C-01AA8710D242}"/>
                  </a:ext>
                </a:extLst>
              </p14:cNvPr>
              <p14:cNvContentPartPr/>
              <p14:nvPr/>
            </p14:nvContentPartPr>
            <p14:xfrm>
              <a:off x="8699869" y="282295"/>
              <a:ext cx="372600" cy="300240"/>
            </p14:xfrm>
          </p:contentPart>
        </mc:Choice>
        <mc:Fallback xmlns="">
          <p:pic>
            <p:nvPicPr>
              <p:cNvPr id="28" name="Ink 27">
                <a:extLst>
                  <a:ext uri="{FF2B5EF4-FFF2-40B4-BE49-F238E27FC236}">
                    <a16:creationId xmlns:a16="http://schemas.microsoft.com/office/drawing/2014/main" id="{48A01B26-D94D-47A4-8C2C-01AA8710D242}"/>
                  </a:ext>
                </a:extLst>
              </p:cNvPr>
              <p:cNvPicPr/>
              <p:nvPr/>
            </p:nvPicPr>
            <p:blipFill>
              <a:blip r:embed="rId15"/>
              <a:stretch>
                <a:fillRect/>
              </a:stretch>
            </p:blipFill>
            <p:spPr>
              <a:xfrm>
                <a:off x="8681869" y="264295"/>
                <a:ext cx="408240" cy="3358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37" name="Ink 36">
                <a:extLst>
                  <a:ext uri="{FF2B5EF4-FFF2-40B4-BE49-F238E27FC236}">
                    <a16:creationId xmlns:a16="http://schemas.microsoft.com/office/drawing/2014/main" id="{44F8C17C-3AB2-44B9-AE37-52E6008698AC}"/>
                  </a:ext>
                </a:extLst>
              </p14:cNvPr>
              <p14:cNvContentPartPr/>
              <p14:nvPr/>
            </p14:nvContentPartPr>
            <p14:xfrm>
              <a:off x="10216549" y="72055"/>
              <a:ext cx="2027160" cy="2015280"/>
            </p14:xfrm>
          </p:contentPart>
        </mc:Choice>
        <mc:Fallback xmlns="">
          <p:pic>
            <p:nvPicPr>
              <p:cNvPr id="37" name="Ink 36">
                <a:extLst>
                  <a:ext uri="{FF2B5EF4-FFF2-40B4-BE49-F238E27FC236}">
                    <a16:creationId xmlns:a16="http://schemas.microsoft.com/office/drawing/2014/main" id="{44F8C17C-3AB2-44B9-AE37-52E6008698AC}"/>
                  </a:ext>
                </a:extLst>
              </p:cNvPr>
              <p:cNvPicPr/>
              <p:nvPr/>
            </p:nvPicPr>
            <p:blipFill>
              <a:blip r:embed="rId17"/>
              <a:stretch>
                <a:fillRect/>
              </a:stretch>
            </p:blipFill>
            <p:spPr>
              <a:xfrm>
                <a:off x="10198549" y="54055"/>
                <a:ext cx="2062800" cy="20509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38" name="Ink 37">
                <a:extLst>
                  <a:ext uri="{FF2B5EF4-FFF2-40B4-BE49-F238E27FC236}">
                    <a16:creationId xmlns:a16="http://schemas.microsoft.com/office/drawing/2014/main" id="{62547500-F146-474F-A9E9-8A4F3D6168AD}"/>
                  </a:ext>
                </a:extLst>
              </p14:cNvPr>
              <p14:cNvContentPartPr/>
              <p14:nvPr/>
            </p14:nvContentPartPr>
            <p14:xfrm>
              <a:off x="2121229" y="2639935"/>
              <a:ext cx="360" cy="360"/>
            </p14:xfrm>
          </p:contentPart>
        </mc:Choice>
        <mc:Fallback xmlns="">
          <p:pic>
            <p:nvPicPr>
              <p:cNvPr id="38" name="Ink 37">
                <a:extLst>
                  <a:ext uri="{FF2B5EF4-FFF2-40B4-BE49-F238E27FC236}">
                    <a16:creationId xmlns:a16="http://schemas.microsoft.com/office/drawing/2014/main" id="{62547500-F146-474F-A9E9-8A4F3D6168AD}"/>
                  </a:ext>
                </a:extLst>
              </p:cNvPr>
              <p:cNvPicPr/>
              <p:nvPr/>
            </p:nvPicPr>
            <p:blipFill>
              <a:blip r:embed="rId19"/>
              <a:stretch>
                <a:fillRect/>
              </a:stretch>
            </p:blipFill>
            <p:spPr>
              <a:xfrm>
                <a:off x="2103229" y="2621935"/>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39" name="Ink 38">
                <a:extLst>
                  <a:ext uri="{FF2B5EF4-FFF2-40B4-BE49-F238E27FC236}">
                    <a16:creationId xmlns:a16="http://schemas.microsoft.com/office/drawing/2014/main" id="{10E1A512-45A9-435B-9FD3-04228A3595E9}"/>
                  </a:ext>
                </a:extLst>
              </p14:cNvPr>
              <p14:cNvContentPartPr/>
              <p14:nvPr/>
            </p14:nvContentPartPr>
            <p14:xfrm>
              <a:off x="11775349" y="3831535"/>
              <a:ext cx="360" cy="360"/>
            </p14:xfrm>
          </p:contentPart>
        </mc:Choice>
        <mc:Fallback xmlns="">
          <p:pic>
            <p:nvPicPr>
              <p:cNvPr id="39" name="Ink 38">
                <a:extLst>
                  <a:ext uri="{FF2B5EF4-FFF2-40B4-BE49-F238E27FC236}">
                    <a16:creationId xmlns:a16="http://schemas.microsoft.com/office/drawing/2014/main" id="{10E1A512-45A9-435B-9FD3-04228A3595E9}"/>
                  </a:ext>
                </a:extLst>
              </p:cNvPr>
              <p:cNvPicPr/>
              <p:nvPr/>
            </p:nvPicPr>
            <p:blipFill>
              <a:blip r:embed="rId10"/>
              <a:stretch>
                <a:fillRect/>
              </a:stretch>
            </p:blipFill>
            <p:spPr>
              <a:xfrm>
                <a:off x="11757349" y="3813535"/>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50" name="Ink 49">
                <a:extLst>
                  <a:ext uri="{FF2B5EF4-FFF2-40B4-BE49-F238E27FC236}">
                    <a16:creationId xmlns:a16="http://schemas.microsoft.com/office/drawing/2014/main" id="{73C9632F-2938-4784-9402-66ED330D3D4B}"/>
                  </a:ext>
                </a:extLst>
              </p14:cNvPr>
              <p14:cNvContentPartPr/>
              <p14:nvPr/>
            </p14:nvContentPartPr>
            <p14:xfrm>
              <a:off x="3245869" y="5402215"/>
              <a:ext cx="2580120" cy="1299960"/>
            </p14:xfrm>
          </p:contentPart>
        </mc:Choice>
        <mc:Fallback xmlns="">
          <p:pic>
            <p:nvPicPr>
              <p:cNvPr id="50" name="Ink 49">
                <a:extLst>
                  <a:ext uri="{FF2B5EF4-FFF2-40B4-BE49-F238E27FC236}">
                    <a16:creationId xmlns:a16="http://schemas.microsoft.com/office/drawing/2014/main" id="{73C9632F-2938-4784-9402-66ED330D3D4B}"/>
                  </a:ext>
                </a:extLst>
              </p:cNvPr>
              <p:cNvPicPr/>
              <p:nvPr/>
            </p:nvPicPr>
            <p:blipFill>
              <a:blip r:embed="rId22"/>
              <a:stretch>
                <a:fillRect/>
              </a:stretch>
            </p:blipFill>
            <p:spPr>
              <a:xfrm>
                <a:off x="3227869" y="5384215"/>
                <a:ext cx="2615760" cy="13356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51" name="Ink 50">
                <a:extLst>
                  <a:ext uri="{FF2B5EF4-FFF2-40B4-BE49-F238E27FC236}">
                    <a16:creationId xmlns:a16="http://schemas.microsoft.com/office/drawing/2014/main" id="{1C0BF4A8-0628-4CE1-AE74-1CA44E570438}"/>
                  </a:ext>
                </a:extLst>
              </p14:cNvPr>
              <p14:cNvContentPartPr/>
              <p14:nvPr/>
            </p14:nvContentPartPr>
            <p14:xfrm>
              <a:off x="3498229" y="5885335"/>
              <a:ext cx="1893600" cy="912960"/>
            </p14:xfrm>
          </p:contentPart>
        </mc:Choice>
        <mc:Fallback xmlns="">
          <p:pic>
            <p:nvPicPr>
              <p:cNvPr id="51" name="Ink 50">
                <a:extLst>
                  <a:ext uri="{FF2B5EF4-FFF2-40B4-BE49-F238E27FC236}">
                    <a16:creationId xmlns:a16="http://schemas.microsoft.com/office/drawing/2014/main" id="{1C0BF4A8-0628-4CE1-AE74-1CA44E570438}"/>
                  </a:ext>
                </a:extLst>
              </p:cNvPr>
              <p:cNvPicPr/>
              <p:nvPr/>
            </p:nvPicPr>
            <p:blipFill>
              <a:blip r:embed="rId24"/>
              <a:stretch>
                <a:fillRect/>
              </a:stretch>
            </p:blipFill>
            <p:spPr>
              <a:xfrm>
                <a:off x="3480229" y="5867335"/>
                <a:ext cx="1929240" cy="948600"/>
              </a:xfrm>
              <a:prstGeom prst="rect">
                <a:avLst/>
              </a:prstGeom>
            </p:spPr>
          </p:pic>
        </mc:Fallback>
      </mc:AlternateContent>
    </p:spTree>
    <p:extLst>
      <p:ext uri="{BB962C8B-B14F-4D97-AF65-F5344CB8AC3E}">
        <p14:creationId xmlns:p14="http://schemas.microsoft.com/office/powerpoint/2010/main" val="418346803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17" name="Ink 16">
                <a:extLst>
                  <a:ext uri="{FF2B5EF4-FFF2-40B4-BE49-F238E27FC236}">
                    <a16:creationId xmlns:a16="http://schemas.microsoft.com/office/drawing/2014/main" id="{B8016014-7825-4E88-BAB4-D1283CFCCB7E}"/>
                  </a:ext>
                </a:extLst>
              </p14:cNvPr>
              <p14:cNvContentPartPr/>
              <p14:nvPr/>
            </p14:nvContentPartPr>
            <p14:xfrm>
              <a:off x="3797084" y="115975"/>
              <a:ext cx="7501680" cy="1864440"/>
            </p14:xfrm>
          </p:contentPart>
        </mc:Choice>
        <mc:Fallback xmlns="">
          <p:pic>
            <p:nvPicPr>
              <p:cNvPr id="17" name="Ink 16">
                <a:extLst>
                  <a:ext uri="{FF2B5EF4-FFF2-40B4-BE49-F238E27FC236}">
                    <a16:creationId xmlns:a16="http://schemas.microsoft.com/office/drawing/2014/main" id="{B8016014-7825-4E88-BAB4-D1283CFCCB7E}"/>
                  </a:ext>
                </a:extLst>
              </p:cNvPr>
              <p:cNvPicPr/>
              <p:nvPr/>
            </p:nvPicPr>
            <p:blipFill>
              <a:blip r:embed="rId3"/>
              <a:stretch>
                <a:fillRect/>
              </a:stretch>
            </p:blipFill>
            <p:spPr>
              <a:xfrm>
                <a:off x="3779084" y="97975"/>
                <a:ext cx="7537320" cy="190008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40" name="Ink 39">
                <a:extLst>
                  <a:ext uri="{FF2B5EF4-FFF2-40B4-BE49-F238E27FC236}">
                    <a16:creationId xmlns:a16="http://schemas.microsoft.com/office/drawing/2014/main" id="{49B11433-F2D6-42F4-9618-B666441EFC36}"/>
                  </a:ext>
                </a:extLst>
              </p14:cNvPr>
              <p14:cNvContentPartPr/>
              <p14:nvPr/>
            </p14:nvContentPartPr>
            <p14:xfrm>
              <a:off x="3209204" y="1419895"/>
              <a:ext cx="5427720" cy="2625120"/>
            </p14:xfrm>
          </p:contentPart>
        </mc:Choice>
        <mc:Fallback xmlns="">
          <p:pic>
            <p:nvPicPr>
              <p:cNvPr id="40" name="Ink 39">
                <a:extLst>
                  <a:ext uri="{FF2B5EF4-FFF2-40B4-BE49-F238E27FC236}">
                    <a16:creationId xmlns:a16="http://schemas.microsoft.com/office/drawing/2014/main" id="{49B11433-F2D6-42F4-9618-B666441EFC36}"/>
                  </a:ext>
                </a:extLst>
              </p:cNvPr>
              <p:cNvPicPr/>
              <p:nvPr/>
            </p:nvPicPr>
            <p:blipFill>
              <a:blip r:embed="rId5"/>
              <a:stretch>
                <a:fillRect/>
              </a:stretch>
            </p:blipFill>
            <p:spPr>
              <a:xfrm>
                <a:off x="3191204" y="1401895"/>
                <a:ext cx="5463360" cy="26607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1" name="Ink 40">
                <a:extLst>
                  <a:ext uri="{FF2B5EF4-FFF2-40B4-BE49-F238E27FC236}">
                    <a16:creationId xmlns:a16="http://schemas.microsoft.com/office/drawing/2014/main" id="{086D2167-FA7F-4D63-ABF2-C389E07D0055}"/>
                  </a:ext>
                </a:extLst>
              </p14:cNvPr>
              <p14:cNvContentPartPr/>
              <p14:nvPr/>
            </p14:nvContentPartPr>
            <p14:xfrm>
              <a:off x="2726804" y="2842255"/>
              <a:ext cx="3890520" cy="1790640"/>
            </p14:xfrm>
          </p:contentPart>
        </mc:Choice>
        <mc:Fallback xmlns="">
          <p:pic>
            <p:nvPicPr>
              <p:cNvPr id="41" name="Ink 40">
                <a:extLst>
                  <a:ext uri="{FF2B5EF4-FFF2-40B4-BE49-F238E27FC236}">
                    <a16:creationId xmlns:a16="http://schemas.microsoft.com/office/drawing/2014/main" id="{086D2167-FA7F-4D63-ABF2-C389E07D0055}"/>
                  </a:ext>
                </a:extLst>
              </p:cNvPr>
              <p:cNvPicPr/>
              <p:nvPr/>
            </p:nvPicPr>
            <p:blipFill>
              <a:blip r:embed="rId7"/>
              <a:stretch>
                <a:fillRect/>
              </a:stretch>
            </p:blipFill>
            <p:spPr>
              <a:xfrm>
                <a:off x="2708804" y="2824255"/>
                <a:ext cx="3926160" cy="18262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2" name="Ink 41">
                <a:extLst>
                  <a:ext uri="{FF2B5EF4-FFF2-40B4-BE49-F238E27FC236}">
                    <a16:creationId xmlns:a16="http://schemas.microsoft.com/office/drawing/2014/main" id="{526428E4-C6C2-41F7-976A-DAE83F5506D0}"/>
                  </a:ext>
                </a:extLst>
              </p14:cNvPr>
              <p14:cNvContentPartPr/>
              <p14:nvPr/>
            </p14:nvContentPartPr>
            <p14:xfrm>
              <a:off x="1835084" y="667495"/>
              <a:ext cx="5400" cy="21600"/>
            </p14:xfrm>
          </p:contentPart>
        </mc:Choice>
        <mc:Fallback xmlns="">
          <p:pic>
            <p:nvPicPr>
              <p:cNvPr id="42" name="Ink 41">
                <a:extLst>
                  <a:ext uri="{FF2B5EF4-FFF2-40B4-BE49-F238E27FC236}">
                    <a16:creationId xmlns:a16="http://schemas.microsoft.com/office/drawing/2014/main" id="{526428E4-C6C2-41F7-976A-DAE83F5506D0}"/>
                  </a:ext>
                </a:extLst>
              </p:cNvPr>
              <p:cNvPicPr/>
              <p:nvPr/>
            </p:nvPicPr>
            <p:blipFill>
              <a:blip r:embed="rId9"/>
              <a:stretch>
                <a:fillRect/>
              </a:stretch>
            </p:blipFill>
            <p:spPr>
              <a:xfrm>
                <a:off x="1817084" y="649495"/>
                <a:ext cx="4104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43" name="Ink 42">
                <a:extLst>
                  <a:ext uri="{FF2B5EF4-FFF2-40B4-BE49-F238E27FC236}">
                    <a16:creationId xmlns:a16="http://schemas.microsoft.com/office/drawing/2014/main" id="{AB5025BB-084B-4126-9D70-05530F99E5C0}"/>
                  </a:ext>
                </a:extLst>
              </p14:cNvPr>
              <p14:cNvContentPartPr/>
              <p14:nvPr/>
            </p14:nvContentPartPr>
            <p14:xfrm>
              <a:off x="10036964" y="2153935"/>
              <a:ext cx="310320" cy="473040"/>
            </p14:xfrm>
          </p:contentPart>
        </mc:Choice>
        <mc:Fallback xmlns="">
          <p:pic>
            <p:nvPicPr>
              <p:cNvPr id="43" name="Ink 42">
                <a:extLst>
                  <a:ext uri="{FF2B5EF4-FFF2-40B4-BE49-F238E27FC236}">
                    <a16:creationId xmlns:a16="http://schemas.microsoft.com/office/drawing/2014/main" id="{AB5025BB-084B-4126-9D70-05530F99E5C0}"/>
                  </a:ext>
                </a:extLst>
              </p:cNvPr>
              <p:cNvPicPr/>
              <p:nvPr/>
            </p:nvPicPr>
            <p:blipFill>
              <a:blip r:embed="rId11"/>
              <a:stretch>
                <a:fillRect/>
              </a:stretch>
            </p:blipFill>
            <p:spPr>
              <a:xfrm>
                <a:off x="10018964" y="2135935"/>
                <a:ext cx="345960" cy="5086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50" name="Ink 49">
                <a:extLst>
                  <a:ext uri="{FF2B5EF4-FFF2-40B4-BE49-F238E27FC236}">
                    <a16:creationId xmlns:a16="http://schemas.microsoft.com/office/drawing/2014/main" id="{CFC9DF43-7930-49F8-AF04-B8C5313A15E7}"/>
                  </a:ext>
                </a:extLst>
              </p14:cNvPr>
              <p14:cNvContentPartPr/>
              <p14:nvPr/>
            </p14:nvContentPartPr>
            <p14:xfrm>
              <a:off x="10133084" y="2790055"/>
              <a:ext cx="420120" cy="936720"/>
            </p14:xfrm>
          </p:contentPart>
        </mc:Choice>
        <mc:Fallback xmlns="">
          <p:pic>
            <p:nvPicPr>
              <p:cNvPr id="50" name="Ink 49">
                <a:extLst>
                  <a:ext uri="{FF2B5EF4-FFF2-40B4-BE49-F238E27FC236}">
                    <a16:creationId xmlns:a16="http://schemas.microsoft.com/office/drawing/2014/main" id="{CFC9DF43-7930-49F8-AF04-B8C5313A15E7}"/>
                  </a:ext>
                </a:extLst>
              </p:cNvPr>
              <p:cNvPicPr/>
              <p:nvPr/>
            </p:nvPicPr>
            <p:blipFill>
              <a:blip r:embed="rId13"/>
              <a:stretch>
                <a:fillRect/>
              </a:stretch>
            </p:blipFill>
            <p:spPr>
              <a:xfrm>
                <a:off x="10115084" y="2772055"/>
                <a:ext cx="455760" cy="9723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59" name="Ink 58">
                <a:extLst>
                  <a:ext uri="{FF2B5EF4-FFF2-40B4-BE49-F238E27FC236}">
                    <a16:creationId xmlns:a16="http://schemas.microsoft.com/office/drawing/2014/main" id="{80BDE212-4C72-4F54-A72E-96606F82EAE7}"/>
                  </a:ext>
                </a:extLst>
              </p14:cNvPr>
              <p14:cNvContentPartPr/>
              <p14:nvPr/>
            </p14:nvContentPartPr>
            <p14:xfrm>
              <a:off x="8887124" y="2050615"/>
              <a:ext cx="504360" cy="1724040"/>
            </p14:xfrm>
          </p:contentPart>
        </mc:Choice>
        <mc:Fallback xmlns="">
          <p:pic>
            <p:nvPicPr>
              <p:cNvPr id="59" name="Ink 58">
                <a:extLst>
                  <a:ext uri="{FF2B5EF4-FFF2-40B4-BE49-F238E27FC236}">
                    <a16:creationId xmlns:a16="http://schemas.microsoft.com/office/drawing/2014/main" id="{80BDE212-4C72-4F54-A72E-96606F82EAE7}"/>
                  </a:ext>
                </a:extLst>
              </p:cNvPr>
              <p:cNvPicPr/>
              <p:nvPr/>
            </p:nvPicPr>
            <p:blipFill>
              <a:blip r:embed="rId15"/>
              <a:stretch>
                <a:fillRect/>
              </a:stretch>
            </p:blipFill>
            <p:spPr>
              <a:xfrm>
                <a:off x="8869124" y="2032615"/>
                <a:ext cx="540000" cy="17596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62" name="Ink 61">
                <a:extLst>
                  <a:ext uri="{FF2B5EF4-FFF2-40B4-BE49-F238E27FC236}">
                    <a16:creationId xmlns:a16="http://schemas.microsoft.com/office/drawing/2014/main" id="{357E6300-9924-47BD-9FEC-1CFB67D7E921}"/>
                  </a:ext>
                </a:extLst>
              </p14:cNvPr>
              <p14:cNvContentPartPr/>
              <p14:nvPr/>
            </p14:nvContentPartPr>
            <p14:xfrm>
              <a:off x="11051804" y="1993015"/>
              <a:ext cx="210960" cy="509040"/>
            </p14:xfrm>
          </p:contentPart>
        </mc:Choice>
        <mc:Fallback xmlns="">
          <p:pic>
            <p:nvPicPr>
              <p:cNvPr id="62" name="Ink 61">
                <a:extLst>
                  <a:ext uri="{FF2B5EF4-FFF2-40B4-BE49-F238E27FC236}">
                    <a16:creationId xmlns:a16="http://schemas.microsoft.com/office/drawing/2014/main" id="{357E6300-9924-47BD-9FEC-1CFB67D7E921}"/>
                  </a:ext>
                </a:extLst>
              </p:cNvPr>
              <p:cNvPicPr/>
              <p:nvPr/>
            </p:nvPicPr>
            <p:blipFill>
              <a:blip r:embed="rId17"/>
              <a:stretch>
                <a:fillRect/>
              </a:stretch>
            </p:blipFill>
            <p:spPr>
              <a:xfrm>
                <a:off x="11033804" y="1975015"/>
                <a:ext cx="246600" cy="5446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71" name="Ink 70">
                <a:extLst>
                  <a:ext uri="{FF2B5EF4-FFF2-40B4-BE49-F238E27FC236}">
                    <a16:creationId xmlns:a16="http://schemas.microsoft.com/office/drawing/2014/main" id="{64EED219-A265-4AE6-960A-676585DB0B48}"/>
                  </a:ext>
                </a:extLst>
              </p14:cNvPr>
              <p14:cNvContentPartPr/>
              <p14:nvPr/>
            </p14:nvContentPartPr>
            <p14:xfrm>
              <a:off x="11416124" y="3447055"/>
              <a:ext cx="213480" cy="281160"/>
            </p14:xfrm>
          </p:contentPart>
        </mc:Choice>
        <mc:Fallback xmlns="">
          <p:pic>
            <p:nvPicPr>
              <p:cNvPr id="71" name="Ink 70">
                <a:extLst>
                  <a:ext uri="{FF2B5EF4-FFF2-40B4-BE49-F238E27FC236}">
                    <a16:creationId xmlns:a16="http://schemas.microsoft.com/office/drawing/2014/main" id="{64EED219-A265-4AE6-960A-676585DB0B48}"/>
                  </a:ext>
                </a:extLst>
              </p:cNvPr>
              <p:cNvPicPr/>
              <p:nvPr/>
            </p:nvPicPr>
            <p:blipFill>
              <a:blip r:embed="rId19"/>
              <a:stretch>
                <a:fillRect/>
              </a:stretch>
            </p:blipFill>
            <p:spPr>
              <a:xfrm>
                <a:off x="11398124" y="3429055"/>
                <a:ext cx="249120" cy="3168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72" name="Ink 71">
                <a:extLst>
                  <a:ext uri="{FF2B5EF4-FFF2-40B4-BE49-F238E27FC236}">
                    <a16:creationId xmlns:a16="http://schemas.microsoft.com/office/drawing/2014/main" id="{8CFB862C-C60D-46AC-AB35-2A456FAB4CDE}"/>
                  </a:ext>
                </a:extLst>
              </p14:cNvPr>
              <p14:cNvContentPartPr/>
              <p14:nvPr/>
            </p14:nvContentPartPr>
            <p14:xfrm>
              <a:off x="11256644" y="2664415"/>
              <a:ext cx="546120" cy="546480"/>
            </p14:xfrm>
          </p:contentPart>
        </mc:Choice>
        <mc:Fallback xmlns="">
          <p:pic>
            <p:nvPicPr>
              <p:cNvPr id="72" name="Ink 71">
                <a:extLst>
                  <a:ext uri="{FF2B5EF4-FFF2-40B4-BE49-F238E27FC236}">
                    <a16:creationId xmlns:a16="http://schemas.microsoft.com/office/drawing/2014/main" id="{8CFB862C-C60D-46AC-AB35-2A456FAB4CDE}"/>
                  </a:ext>
                </a:extLst>
              </p:cNvPr>
              <p:cNvPicPr/>
              <p:nvPr/>
            </p:nvPicPr>
            <p:blipFill>
              <a:blip r:embed="rId21"/>
              <a:stretch>
                <a:fillRect/>
              </a:stretch>
            </p:blipFill>
            <p:spPr>
              <a:xfrm>
                <a:off x="11238644" y="2646415"/>
                <a:ext cx="581760" cy="5821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73" name="Ink 72">
                <a:extLst>
                  <a:ext uri="{FF2B5EF4-FFF2-40B4-BE49-F238E27FC236}">
                    <a16:creationId xmlns:a16="http://schemas.microsoft.com/office/drawing/2014/main" id="{75E310D6-03B4-4C9F-8BD4-4B78CB11D564}"/>
                  </a:ext>
                </a:extLst>
              </p14:cNvPr>
              <p14:cNvContentPartPr/>
              <p14:nvPr/>
            </p14:nvContentPartPr>
            <p14:xfrm>
              <a:off x="9029324" y="3552175"/>
              <a:ext cx="165960" cy="164160"/>
            </p14:xfrm>
          </p:contentPart>
        </mc:Choice>
        <mc:Fallback xmlns="">
          <p:pic>
            <p:nvPicPr>
              <p:cNvPr id="73" name="Ink 72">
                <a:extLst>
                  <a:ext uri="{FF2B5EF4-FFF2-40B4-BE49-F238E27FC236}">
                    <a16:creationId xmlns:a16="http://schemas.microsoft.com/office/drawing/2014/main" id="{75E310D6-03B4-4C9F-8BD4-4B78CB11D564}"/>
                  </a:ext>
                </a:extLst>
              </p:cNvPr>
              <p:cNvPicPr/>
              <p:nvPr/>
            </p:nvPicPr>
            <p:blipFill>
              <a:blip r:embed="rId23"/>
              <a:stretch>
                <a:fillRect/>
              </a:stretch>
            </p:blipFill>
            <p:spPr>
              <a:xfrm>
                <a:off x="9011324" y="3534175"/>
                <a:ext cx="20160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76" name="Ink 75">
                <a:extLst>
                  <a:ext uri="{FF2B5EF4-FFF2-40B4-BE49-F238E27FC236}">
                    <a16:creationId xmlns:a16="http://schemas.microsoft.com/office/drawing/2014/main" id="{F1FB4D24-80BB-4B3B-A2C5-C9D37EA2283C}"/>
                  </a:ext>
                </a:extLst>
              </p14:cNvPr>
              <p14:cNvContentPartPr/>
              <p14:nvPr/>
            </p14:nvContentPartPr>
            <p14:xfrm>
              <a:off x="8935724" y="4463335"/>
              <a:ext cx="6480" cy="66960"/>
            </p14:xfrm>
          </p:contentPart>
        </mc:Choice>
        <mc:Fallback xmlns="">
          <p:pic>
            <p:nvPicPr>
              <p:cNvPr id="76" name="Ink 75">
                <a:extLst>
                  <a:ext uri="{FF2B5EF4-FFF2-40B4-BE49-F238E27FC236}">
                    <a16:creationId xmlns:a16="http://schemas.microsoft.com/office/drawing/2014/main" id="{F1FB4D24-80BB-4B3B-A2C5-C9D37EA2283C}"/>
                  </a:ext>
                </a:extLst>
              </p:cNvPr>
              <p:cNvPicPr/>
              <p:nvPr/>
            </p:nvPicPr>
            <p:blipFill>
              <a:blip r:embed="rId25"/>
              <a:stretch>
                <a:fillRect/>
              </a:stretch>
            </p:blipFill>
            <p:spPr>
              <a:xfrm>
                <a:off x="8917724" y="4445335"/>
                <a:ext cx="4212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77" name="Ink 76">
                <a:extLst>
                  <a:ext uri="{FF2B5EF4-FFF2-40B4-BE49-F238E27FC236}">
                    <a16:creationId xmlns:a16="http://schemas.microsoft.com/office/drawing/2014/main" id="{F0017B28-A3D8-4282-AF62-18CA6AC54E32}"/>
                  </a:ext>
                </a:extLst>
              </p14:cNvPr>
              <p14:cNvContentPartPr/>
              <p14:nvPr/>
            </p14:nvContentPartPr>
            <p14:xfrm>
              <a:off x="8901524" y="4693375"/>
              <a:ext cx="9720" cy="29880"/>
            </p14:xfrm>
          </p:contentPart>
        </mc:Choice>
        <mc:Fallback xmlns="">
          <p:pic>
            <p:nvPicPr>
              <p:cNvPr id="77" name="Ink 76">
                <a:extLst>
                  <a:ext uri="{FF2B5EF4-FFF2-40B4-BE49-F238E27FC236}">
                    <a16:creationId xmlns:a16="http://schemas.microsoft.com/office/drawing/2014/main" id="{F0017B28-A3D8-4282-AF62-18CA6AC54E32}"/>
                  </a:ext>
                </a:extLst>
              </p:cNvPr>
              <p:cNvPicPr/>
              <p:nvPr/>
            </p:nvPicPr>
            <p:blipFill>
              <a:blip r:embed="rId27"/>
              <a:stretch>
                <a:fillRect/>
              </a:stretch>
            </p:blipFill>
            <p:spPr>
              <a:xfrm>
                <a:off x="8883524" y="4675375"/>
                <a:ext cx="4536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78" name="Ink 77">
                <a:extLst>
                  <a:ext uri="{FF2B5EF4-FFF2-40B4-BE49-F238E27FC236}">
                    <a16:creationId xmlns:a16="http://schemas.microsoft.com/office/drawing/2014/main" id="{02FC1FC8-AE21-4D5E-9A45-1D332B1F6C36}"/>
                  </a:ext>
                </a:extLst>
              </p14:cNvPr>
              <p14:cNvContentPartPr/>
              <p14:nvPr/>
            </p14:nvContentPartPr>
            <p14:xfrm>
              <a:off x="8820884" y="4946095"/>
              <a:ext cx="360" cy="21600"/>
            </p14:xfrm>
          </p:contentPart>
        </mc:Choice>
        <mc:Fallback xmlns="">
          <p:pic>
            <p:nvPicPr>
              <p:cNvPr id="78" name="Ink 77">
                <a:extLst>
                  <a:ext uri="{FF2B5EF4-FFF2-40B4-BE49-F238E27FC236}">
                    <a16:creationId xmlns:a16="http://schemas.microsoft.com/office/drawing/2014/main" id="{02FC1FC8-AE21-4D5E-9A45-1D332B1F6C36}"/>
                  </a:ext>
                </a:extLst>
              </p:cNvPr>
              <p:cNvPicPr/>
              <p:nvPr/>
            </p:nvPicPr>
            <p:blipFill>
              <a:blip r:embed="rId29"/>
              <a:stretch>
                <a:fillRect/>
              </a:stretch>
            </p:blipFill>
            <p:spPr>
              <a:xfrm>
                <a:off x="8802884" y="4928095"/>
                <a:ext cx="3600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79" name="Ink 78">
                <a:extLst>
                  <a:ext uri="{FF2B5EF4-FFF2-40B4-BE49-F238E27FC236}">
                    <a16:creationId xmlns:a16="http://schemas.microsoft.com/office/drawing/2014/main" id="{DF242A0B-2A75-468E-9A00-D70186710DA0}"/>
                  </a:ext>
                </a:extLst>
              </p14:cNvPr>
              <p14:cNvContentPartPr/>
              <p14:nvPr/>
            </p14:nvContentPartPr>
            <p14:xfrm>
              <a:off x="8948684" y="4020535"/>
              <a:ext cx="128160" cy="287640"/>
            </p14:xfrm>
          </p:contentPart>
        </mc:Choice>
        <mc:Fallback xmlns="">
          <p:pic>
            <p:nvPicPr>
              <p:cNvPr id="79" name="Ink 78">
                <a:extLst>
                  <a:ext uri="{FF2B5EF4-FFF2-40B4-BE49-F238E27FC236}">
                    <a16:creationId xmlns:a16="http://schemas.microsoft.com/office/drawing/2014/main" id="{DF242A0B-2A75-468E-9A00-D70186710DA0}"/>
                  </a:ext>
                </a:extLst>
              </p:cNvPr>
              <p:cNvPicPr/>
              <p:nvPr/>
            </p:nvPicPr>
            <p:blipFill>
              <a:blip r:embed="rId31"/>
              <a:stretch>
                <a:fillRect/>
              </a:stretch>
            </p:blipFill>
            <p:spPr>
              <a:xfrm>
                <a:off x="8930684" y="4002535"/>
                <a:ext cx="163800" cy="32328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80" name="Ink 79">
                <a:extLst>
                  <a:ext uri="{FF2B5EF4-FFF2-40B4-BE49-F238E27FC236}">
                    <a16:creationId xmlns:a16="http://schemas.microsoft.com/office/drawing/2014/main" id="{A4ED3395-67DC-4FD4-8F0F-A9FD4530A446}"/>
                  </a:ext>
                </a:extLst>
              </p14:cNvPr>
              <p14:cNvContentPartPr/>
              <p14:nvPr/>
            </p14:nvContentPartPr>
            <p14:xfrm>
              <a:off x="11546804" y="4060495"/>
              <a:ext cx="35280" cy="144000"/>
            </p14:xfrm>
          </p:contentPart>
        </mc:Choice>
        <mc:Fallback xmlns="">
          <p:pic>
            <p:nvPicPr>
              <p:cNvPr id="80" name="Ink 79">
                <a:extLst>
                  <a:ext uri="{FF2B5EF4-FFF2-40B4-BE49-F238E27FC236}">
                    <a16:creationId xmlns:a16="http://schemas.microsoft.com/office/drawing/2014/main" id="{A4ED3395-67DC-4FD4-8F0F-A9FD4530A446}"/>
                  </a:ext>
                </a:extLst>
              </p:cNvPr>
              <p:cNvPicPr/>
              <p:nvPr/>
            </p:nvPicPr>
            <p:blipFill>
              <a:blip r:embed="rId33"/>
              <a:stretch>
                <a:fillRect/>
              </a:stretch>
            </p:blipFill>
            <p:spPr>
              <a:xfrm>
                <a:off x="11528804" y="4042495"/>
                <a:ext cx="7092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81" name="Ink 80">
                <a:extLst>
                  <a:ext uri="{FF2B5EF4-FFF2-40B4-BE49-F238E27FC236}">
                    <a16:creationId xmlns:a16="http://schemas.microsoft.com/office/drawing/2014/main" id="{412A83C7-CEE9-4122-93C3-4D962F3BB68D}"/>
                  </a:ext>
                </a:extLst>
              </p14:cNvPr>
              <p14:cNvContentPartPr/>
              <p14:nvPr/>
            </p14:nvContentPartPr>
            <p14:xfrm>
              <a:off x="11551484" y="4399615"/>
              <a:ext cx="9720" cy="82800"/>
            </p14:xfrm>
          </p:contentPart>
        </mc:Choice>
        <mc:Fallback xmlns="">
          <p:pic>
            <p:nvPicPr>
              <p:cNvPr id="81" name="Ink 80">
                <a:extLst>
                  <a:ext uri="{FF2B5EF4-FFF2-40B4-BE49-F238E27FC236}">
                    <a16:creationId xmlns:a16="http://schemas.microsoft.com/office/drawing/2014/main" id="{412A83C7-CEE9-4122-93C3-4D962F3BB68D}"/>
                  </a:ext>
                </a:extLst>
              </p:cNvPr>
              <p:cNvPicPr/>
              <p:nvPr/>
            </p:nvPicPr>
            <p:blipFill>
              <a:blip r:embed="rId35"/>
              <a:stretch>
                <a:fillRect/>
              </a:stretch>
            </p:blipFill>
            <p:spPr>
              <a:xfrm>
                <a:off x="11533484" y="4381615"/>
                <a:ext cx="4536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82" name="Ink 81">
                <a:extLst>
                  <a:ext uri="{FF2B5EF4-FFF2-40B4-BE49-F238E27FC236}">
                    <a16:creationId xmlns:a16="http://schemas.microsoft.com/office/drawing/2014/main" id="{1B5DBE7A-C9D2-46E5-AE88-405D2C73B5C7}"/>
                  </a:ext>
                </a:extLst>
              </p14:cNvPr>
              <p14:cNvContentPartPr/>
              <p14:nvPr/>
            </p14:nvContentPartPr>
            <p14:xfrm>
              <a:off x="11543924" y="4608415"/>
              <a:ext cx="52560" cy="115920"/>
            </p14:xfrm>
          </p:contentPart>
        </mc:Choice>
        <mc:Fallback xmlns="">
          <p:pic>
            <p:nvPicPr>
              <p:cNvPr id="82" name="Ink 81">
                <a:extLst>
                  <a:ext uri="{FF2B5EF4-FFF2-40B4-BE49-F238E27FC236}">
                    <a16:creationId xmlns:a16="http://schemas.microsoft.com/office/drawing/2014/main" id="{1B5DBE7A-C9D2-46E5-AE88-405D2C73B5C7}"/>
                  </a:ext>
                </a:extLst>
              </p:cNvPr>
              <p:cNvPicPr/>
              <p:nvPr/>
            </p:nvPicPr>
            <p:blipFill>
              <a:blip r:embed="rId37"/>
              <a:stretch>
                <a:fillRect/>
              </a:stretch>
            </p:blipFill>
            <p:spPr>
              <a:xfrm>
                <a:off x="11525924" y="4590415"/>
                <a:ext cx="8820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83" name="Ink 82">
                <a:extLst>
                  <a:ext uri="{FF2B5EF4-FFF2-40B4-BE49-F238E27FC236}">
                    <a16:creationId xmlns:a16="http://schemas.microsoft.com/office/drawing/2014/main" id="{F5A619C5-A841-4343-B8AA-4B20289040F8}"/>
                  </a:ext>
                </a:extLst>
              </p14:cNvPr>
              <p14:cNvContentPartPr/>
              <p14:nvPr/>
            </p14:nvContentPartPr>
            <p14:xfrm>
              <a:off x="11675324" y="4945015"/>
              <a:ext cx="13320" cy="56160"/>
            </p14:xfrm>
          </p:contentPart>
        </mc:Choice>
        <mc:Fallback xmlns="">
          <p:pic>
            <p:nvPicPr>
              <p:cNvPr id="83" name="Ink 82">
                <a:extLst>
                  <a:ext uri="{FF2B5EF4-FFF2-40B4-BE49-F238E27FC236}">
                    <a16:creationId xmlns:a16="http://schemas.microsoft.com/office/drawing/2014/main" id="{F5A619C5-A841-4343-B8AA-4B20289040F8}"/>
                  </a:ext>
                </a:extLst>
              </p:cNvPr>
              <p:cNvPicPr/>
              <p:nvPr/>
            </p:nvPicPr>
            <p:blipFill>
              <a:blip r:embed="rId39"/>
              <a:stretch>
                <a:fillRect/>
              </a:stretch>
            </p:blipFill>
            <p:spPr>
              <a:xfrm>
                <a:off x="11657324" y="4927015"/>
                <a:ext cx="4896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87" name="Ink 86">
                <a:extLst>
                  <a:ext uri="{FF2B5EF4-FFF2-40B4-BE49-F238E27FC236}">
                    <a16:creationId xmlns:a16="http://schemas.microsoft.com/office/drawing/2014/main" id="{28EA9FFB-EA45-40AD-808B-3DFB9927BCA4}"/>
                  </a:ext>
                </a:extLst>
              </p14:cNvPr>
              <p14:cNvContentPartPr/>
              <p14:nvPr/>
            </p14:nvContentPartPr>
            <p14:xfrm>
              <a:off x="11485604" y="5209615"/>
              <a:ext cx="144000" cy="288720"/>
            </p14:xfrm>
          </p:contentPart>
        </mc:Choice>
        <mc:Fallback xmlns="">
          <p:pic>
            <p:nvPicPr>
              <p:cNvPr id="87" name="Ink 86">
                <a:extLst>
                  <a:ext uri="{FF2B5EF4-FFF2-40B4-BE49-F238E27FC236}">
                    <a16:creationId xmlns:a16="http://schemas.microsoft.com/office/drawing/2014/main" id="{28EA9FFB-EA45-40AD-808B-3DFB9927BCA4}"/>
                  </a:ext>
                </a:extLst>
              </p:cNvPr>
              <p:cNvPicPr/>
              <p:nvPr/>
            </p:nvPicPr>
            <p:blipFill>
              <a:blip r:embed="rId41"/>
              <a:stretch>
                <a:fillRect/>
              </a:stretch>
            </p:blipFill>
            <p:spPr>
              <a:xfrm>
                <a:off x="11467604" y="5191615"/>
                <a:ext cx="179640" cy="3243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118" name="Ink 117">
                <a:extLst>
                  <a:ext uri="{FF2B5EF4-FFF2-40B4-BE49-F238E27FC236}">
                    <a16:creationId xmlns:a16="http://schemas.microsoft.com/office/drawing/2014/main" id="{D54A78EC-E71D-4E6C-BBFA-82D4FC8F064C}"/>
                  </a:ext>
                </a:extLst>
              </p14:cNvPr>
              <p14:cNvContentPartPr/>
              <p14:nvPr/>
            </p14:nvContentPartPr>
            <p14:xfrm>
              <a:off x="10062884" y="3747655"/>
              <a:ext cx="140040" cy="807840"/>
            </p14:xfrm>
          </p:contentPart>
        </mc:Choice>
        <mc:Fallback xmlns="">
          <p:pic>
            <p:nvPicPr>
              <p:cNvPr id="118" name="Ink 117">
                <a:extLst>
                  <a:ext uri="{FF2B5EF4-FFF2-40B4-BE49-F238E27FC236}">
                    <a16:creationId xmlns:a16="http://schemas.microsoft.com/office/drawing/2014/main" id="{D54A78EC-E71D-4E6C-BBFA-82D4FC8F064C}"/>
                  </a:ext>
                </a:extLst>
              </p:cNvPr>
              <p:cNvPicPr/>
              <p:nvPr/>
            </p:nvPicPr>
            <p:blipFill>
              <a:blip r:embed="rId43"/>
              <a:stretch>
                <a:fillRect/>
              </a:stretch>
            </p:blipFill>
            <p:spPr>
              <a:xfrm>
                <a:off x="10044884" y="3729655"/>
                <a:ext cx="175680" cy="84348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171" name="Ink 170">
                <a:extLst>
                  <a:ext uri="{FF2B5EF4-FFF2-40B4-BE49-F238E27FC236}">
                    <a16:creationId xmlns:a16="http://schemas.microsoft.com/office/drawing/2014/main" id="{6054AF0D-78A7-4B52-AD47-B176DDE84614}"/>
                  </a:ext>
                </a:extLst>
              </p14:cNvPr>
              <p14:cNvContentPartPr/>
              <p14:nvPr/>
            </p14:nvContentPartPr>
            <p14:xfrm>
              <a:off x="7963364" y="3795535"/>
              <a:ext cx="2805120" cy="2098800"/>
            </p14:xfrm>
          </p:contentPart>
        </mc:Choice>
        <mc:Fallback xmlns="">
          <p:pic>
            <p:nvPicPr>
              <p:cNvPr id="171" name="Ink 170">
                <a:extLst>
                  <a:ext uri="{FF2B5EF4-FFF2-40B4-BE49-F238E27FC236}">
                    <a16:creationId xmlns:a16="http://schemas.microsoft.com/office/drawing/2014/main" id="{6054AF0D-78A7-4B52-AD47-B176DDE84614}"/>
                  </a:ext>
                </a:extLst>
              </p:cNvPr>
              <p:cNvPicPr/>
              <p:nvPr/>
            </p:nvPicPr>
            <p:blipFill>
              <a:blip r:embed="rId45"/>
              <a:stretch>
                <a:fillRect/>
              </a:stretch>
            </p:blipFill>
            <p:spPr>
              <a:xfrm>
                <a:off x="7945364" y="3777535"/>
                <a:ext cx="2840760" cy="213444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173" name="Ink 172">
                <a:extLst>
                  <a:ext uri="{FF2B5EF4-FFF2-40B4-BE49-F238E27FC236}">
                    <a16:creationId xmlns:a16="http://schemas.microsoft.com/office/drawing/2014/main" id="{C4BC202D-52C6-4DB2-95C0-2322EB1D4EA0}"/>
                  </a:ext>
                </a:extLst>
              </p14:cNvPr>
              <p14:cNvContentPartPr/>
              <p14:nvPr/>
            </p14:nvContentPartPr>
            <p14:xfrm>
              <a:off x="9159644" y="2008135"/>
              <a:ext cx="2446200" cy="4011840"/>
            </p14:xfrm>
          </p:contentPart>
        </mc:Choice>
        <mc:Fallback xmlns="">
          <p:pic>
            <p:nvPicPr>
              <p:cNvPr id="173" name="Ink 172">
                <a:extLst>
                  <a:ext uri="{FF2B5EF4-FFF2-40B4-BE49-F238E27FC236}">
                    <a16:creationId xmlns:a16="http://schemas.microsoft.com/office/drawing/2014/main" id="{C4BC202D-52C6-4DB2-95C0-2322EB1D4EA0}"/>
                  </a:ext>
                </a:extLst>
              </p:cNvPr>
              <p:cNvPicPr/>
              <p:nvPr/>
            </p:nvPicPr>
            <p:blipFill>
              <a:blip r:embed="rId47"/>
              <a:stretch>
                <a:fillRect/>
              </a:stretch>
            </p:blipFill>
            <p:spPr>
              <a:xfrm>
                <a:off x="9141644" y="1990135"/>
                <a:ext cx="2481840" cy="404748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189" name="Ink 188">
                <a:extLst>
                  <a:ext uri="{FF2B5EF4-FFF2-40B4-BE49-F238E27FC236}">
                    <a16:creationId xmlns:a16="http://schemas.microsoft.com/office/drawing/2014/main" id="{47EF49C8-9204-472B-BCE6-BDA576BB7543}"/>
                  </a:ext>
                </a:extLst>
              </p14:cNvPr>
              <p14:cNvContentPartPr/>
              <p14:nvPr/>
            </p14:nvContentPartPr>
            <p14:xfrm>
              <a:off x="615764" y="5080015"/>
              <a:ext cx="5951160" cy="1310040"/>
            </p14:xfrm>
          </p:contentPart>
        </mc:Choice>
        <mc:Fallback xmlns="">
          <p:pic>
            <p:nvPicPr>
              <p:cNvPr id="189" name="Ink 188">
                <a:extLst>
                  <a:ext uri="{FF2B5EF4-FFF2-40B4-BE49-F238E27FC236}">
                    <a16:creationId xmlns:a16="http://schemas.microsoft.com/office/drawing/2014/main" id="{47EF49C8-9204-472B-BCE6-BDA576BB7543}"/>
                  </a:ext>
                </a:extLst>
              </p:cNvPr>
              <p:cNvPicPr/>
              <p:nvPr/>
            </p:nvPicPr>
            <p:blipFill>
              <a:blip r:embed="rId49"/>
              <a:stretch>
                <a:fillRect/>
              </a:stretch>
            </p:blipFill>
            <p:spPr>
              <a:xfrm>
                <a:off x="597764" y="5062015"/>
                <a:ext cx="5986800" cy="1345680"/>
              </a:xfrm>
              <a:prstGeom prst="rect">
                <a:avLst/>
              </a:prstGeom>
            </p:spPr>
          </p:pic>
        </mc:Fallback>
      </mc:AlternateContent>
    </p:spTree>
    <p:extLst>
      <p:ext uri="{BB962C8B-B14F-4D97-AF65-F5344CB8AC3E}">
        <p14:creationId xmlns:p14="http://schemas.microsoft.com/office/powerpoint/2010/main" val="301897858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7" name="Ink 6">
                <a:extLst>
                  <a:ext uri="{FF2B5EF4-FFF2-40B4-BE49-F238E27FC236}">
                    <a16:creationId xmlns:a16="http://schemas.microsoft.com/office/drawing/2014/main" id="{8A9D2953-56E7-4284-9406-A86A253D9A6F}"/>
                  </a:ext>
                </a:extLst>
              </p14:cNvPr>
              <p14:cNvContentPartPr/>
              <p14:nvPr/>
            </p14:nvContentPartPr>
            <p14:xfrm>
              <a:off x="4477953" y="1078615"/>
              <a:ext cx="4278960" cy="1680480"/>
            </p14:xfrm>
          </p:contentPart>
        </mc:Choice>
        <mc:Fallback xmlns="">
          <p:pic>
            <p:nvPicPr>
              <p:cNvPr id="7" name="Ink 6">
                <a:extLst>
                  <a:ext uri="{FF2B5EF4-FFF2-40B4-BE49-F238E27FC236}">
                    <a16:creationId xmlns:a16="http://schemas.microsoft.com/office/drawing/2014/main" id="{8A9D2953-56E7-4284-9406-A86A253D9A6F}"/>
                  </a:ext>
                </a:extLst>
              </p:cNvPr>
              <p:cNvPicPr/>
              <p:nvPr/>
            </p:nvPicPr>
            <p:blipFill>
              <a:blip r:embed="rId3"/>
              <a:stretch>
                <a:fillRect/>
              </a:stretch>
            </p:blipFill>
            <p:spPr>
              <a:xfrm>
                <a:off x="4459953" y="1060615"/>
                <a:ext cx="4314600" cy="1716120"/>
              </a:xfrm>
              <a:prstGeom prst="rect">
                <a:avLst/>
              </a:prstGeom>
            </p:spPr>
          </p:pic>
        </mc:Fallback>
      </mc:AlternateContent>
    </p:spTree>
    <p:extLst>
      <p:ext uri="{BB962C8B-B14F-4D97-AF65-F5344CB8AC3E}">
        <p14:creationId xmlns:p14="http://schemas.microsoft.com/office/powerpoint/2010/main" val="346583211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a:xfrm>
            <a:off x="8077200" y="6248400"/>
            <a:ext cx="1905000" cy="457200"/>
          </a:xfrm>
        </p:spPr>
        <p:txBody>
          <a:bodyPr/>
          <a:lstStyle/>
          <a:p>
            <a:pPr>
              <a:defRPr/>
            </a:pPr>
            <a:fld id="{E907E216-0203-4A60-950E-6D7D4B90A8A6}" type="slidenum">
              <a:rPr lang="fa-IR" sz="1400"/>
              <a:pPr>
                <a:defRPr/>
              </a:pPr>
              <a:t>56</a:t>
            </a:fld>
            <a:endParaRPr lang="en-US" sz="1400"/>
          </a:p>
        </p:txBody>
      </p:sp>
      <p:sp>
        <p:nvSpPr>
          <p:cNvPr id="119811" name="Text Box 2"/>
          <p:cNvSpPr txBox="1">
            <a:spLocks noChangeArrowheads="1"/>
          </p:cNvSpPr>
          <p:nvPr/>
        </p:nvSpPr>
        <p:spPr bwMode="auto">
          <a:xfrm>
            <a:off x="1919289" y="1041401"/>
            <a:ext cx="7316787" cy="701675"/>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pPr algn="r" eaLnBrk="0" hangingPunct="0">
              <a:spcBef>
                <a:spcPct val="50000"/>
              </a:spcBef>
            </a:pPr>
            <a:r>
              <a:rPr lang="fa-IR" sz="4000">
                <a:latin typeface="Times New Roman" pitchFamily="18" charset="0"/>
                <a:cs typeface="Homa" pitchFamily="2" charset="-78"/>
              </a:rPr>
              <a:t>جست و جوی آگاهانه و اکتشاف</a:t>
            </a:r>
            <a:endParaRPr lang="en-US" sz="4000">
              <a:latin typeface="Times New Roman" pitchFamily="18" charset="0"/>
              <a:cs typeface="Homa" pitchFamily="2" charset="-78"/>
            </a:endParaRPr>
          </a:p>
        </p:txBody>
      </p:sp>
      <p:sp>
        <p:nvSpPr>
          <p:cNvPr id="119812" name="Text Box 3"/>
          <p:cNvSpPr txBox="1">
            <a:spLocks noChangeArrowheads="1"/>
          </p:cNvSpPr>
          <p:nvPr/>
        </p:nvSpPr>
        <p:spPr bwMode="auto">
          <a:xfrm>
            <a:off x="2178050" y="2133600"/>
            <a:ext cx="7416800" cy="762000"/>
          </a:xfrm>
          <a:prstGeom prst="rect">
            <a:avLst/>
          </a:prstGeom>
          <a:noFill/>
          <a:ln w="9525">
            <a:noFill/>
            <a:miter lim="800000"/>
            <a:headEnd/>
            <a:tailEnd/>
          </a:ln>
        </p:spPr>
        <p:txBody>
          <a:bodyPr>
            <a:spAutoFit/>
          </a:bodyPr>
          <a:lstStyle/>
          <a:p>
            <a:pPr algn="ctr" rtl="1" eaLnBrk="0" hangingPunct="0">
              <a:spcBef>
                <a:spcPct val="50000"/>
              </a:spcBef>
            </a:pPr>
            <a:r>
              <a:rPr lang="fa-IR" sz="4400">
                <a:solidFill>
                  <a:schemeClr val="accent2"/>
                </a:solidFill>
                <a:cs typeface="Lotus" pitchFamily="2" charset="-78"/>
              </a:rPr>
              <a:t>متدهای جستجوی آگاهانه</a:t>
            </a:r>
            <a:endParaRPr lang="en-US" sz="4400">
              <a:solidFill>
                <a:schemeClr val="accent2"/>
              </a:solidFill>
              <a:cs typeface="Lotus" pitchFamily="2" charset="-78"/>
            </a:endParaRPr>
          </a:p>
        </p:txBody>
      </p:sp>
      <p:sp>
        <p:nvSpPr>
          <p:cNvPr id="119813" name="Text Box 4"/>
          <p:cNvSpPr txBox="1">
            <a:spLocks noChangeArrowheads="1"/>
          </p:cNvSpPr>
          <p:nvPr/>
        </p:nvSpPr>
        <p:spPr bwMode="auto">
          <a:xfrm>
            <a:off x="5591176" y="3213101"/>
            <a:ext cx="3959225" cy="4537075"/>
          </a:xfrm>
          <a:prstGeom prst="rect">
            <a:avLst/>
          </a:prstGeom>
          <a:noFill/>
          <a:ln w="9525">
            <a:noFill/>
            <a:miter lim="800000"/>
            <a:headEnd/>
            <a:tailEnd/>
          </a:ln>
        </p:spPr>
        <p:txBody>
          <a:bodyPr>
            <a:spAutoFit/>
          </a:bodyPr>
          <a:lstStyle/>
          <a:p>
            <a:pPr marL="88900" algn="justLow" rtl="1" eaLnBrk="0" hangingPunct="0">
              <a:lnSpc>
                <a:spcPct val="95000"/>
              </a:lnSpc>
              <a:buClr>
                <a:srgbClr val="00D600"/>
              </a:buClr>
              <a:buFont typeface="Wingdings" pitchFamily="2" charset="2"/>
              <a:buChar char="Ã"/>
            </a:pPr>
            <a:r>
              <a:rPr lang="fa-IR" sz="3200" dirty="0">
                <a:solidFill>
                  <a:schemeClr val="accent2"/>
                </a:solidFill>
                <a:cs typeface="Homa" pitchFamily="2" charset="-78"/>
              </a:rPr>
              <a:t>بهترين جستجو</a:t>
            </a:r>
          </a:p>
          <a:p>
            <a:pPr marL="801688" lvl="1" algn="justLow" rtl="1" eaLnBrk="0" hangingPunct="0">
              <a:lnSpc>
                <a:spcPct val="95000"/>
              </a:lnSpc>
              <a:spcBef>
                <a:spcPct val="30000"/>
              </a:spcBef>
              <a:buClr>
                <a:srgbClr val="00D600"/>
              </a:buClr>
              <a:buFont typeface="Wingdings" pitchFamily="2" charset="2"/>
              <a:buChar char="×"/>
            </a:pPr>
            <a:r>
              <a:rPr lang="fa-IR" sz="2800" dirty="0">
                <a:solidFill>
                  <a:srgbClr val="CC3300"/>
                </a:solidFill>
                <a:cs typeface="Homa" pitchFamily="2" charset="-78"/>
              </a:rPr>
              <a:t>حريصانه</a:t>
            </a:r>
          </a:p>
          <a:p>
            <a:pPr marL="801688" lvl="1" algn="justLow" rtl="1" eaLnBrk="0" hangingPunct="0">
              <a:lnSpc>
                <a:spcPct val="95000"/>
              </a:lnSpc>
              <a:spcBef>
                <a:spcPct val="30000"/>
              </a:spcBef>
              <a:buClr>
                <a:srgbClr val="00D600"/>
              </a:buClr>
              <a:buFont typeface="Wingdings" pitchFamily="2" charset="2"/>
              <a:buChar char="×"/>
            </a:pPr>
            <a:r>
              <a:rPr lang="en-US" sz="2400" dirty="0">
                <a:solidFill>
                  <a:srgbClr val="CC3300"/>
                </a:solidFill>
                <a:cs typeface="Lotus" pitchFamily="2" charset="-78"/>
              </a:rPr>
              <a:t>A*</a:t>
            </a:r>
            <a:endParaRPr lang="fa-IR" sz="2400" dirty="0">
              <a:solidFill>
                <a:srgbClr val="CC3300"/>
              </a:solidFill>
              <a:cs typeface="Lotus" pitchFamily="2" charset="-78"/>
            </a:endParaRPr>
          </a:p>
          <a:p>
            <a:pPr marL="801688" lvl="1" algn="justLow" rtl="1" eaLnBrk="0" hangingPunct="0">
              <a:lnSpc>
                <a:spcPct val="95000"/>
              </a:lnSpc>
              <a:spcBef>
                <a:spcPct val="30000"/>
              </a:spcBef>
              <a:buClr>
                <a:srgbClr val="00D600"/>
              </a:buClr>
              <a:buFont typeface="Wingdings" pitchFamily="2" charset="2"/>
              <a:buChar char="×"/>
            </a:pPr>
            <a:r>
              <a:rPr lang="en-US" sz="2400" dirty="0">
                <a:solidFill>
                  <a:srgbClr val="CC3300"/>
                </a:solidFill>
                <a:cs typeface="Lotus" pitchFamily="2" charset="-78"/>
              </a:rPr>
              <a:t>IDA*</a:t>
            </a:r>
            <a:endParaRPr lang="fa-IR" sz="2400" dirty="0">
              <a:solidFill>
                <a:srgbClr val="CC3300"/>
              </a:solidFill>
              <a:cs typeface="Lotus" pitchFamily="2" charset="-78"/>
            </a:endParaRPr>
          </a:p>
          <a:p>
            <a:pPr marL="801688" lvl="1" algn="justLow" rtl="1" eaLnBrk="0" hangingPunct="0">
              <a:lnSpc>
                <a:spcPct val="95000"/>
              </a:lnSpc>
              <a:spcBef>
                <a:spcPct val="30000"/>
              </a:spcBef>
              <a:buClr>
                <a:srgbClr val="00D600"/>
              </a:buClr>
              <a:buFont typeface="Wingdings" pitchFamily="2" charset="2"/>
              <a:buChar char="×"/>
            </a:pPr>
            <a:r>
              <a:rPr lang="en-US" sz="2400" dirty="0">
                <a:solidFill>
                  <a:srgbClr val="CC3300"/>
                </a:solidFill>
                <a:cs typeface="Lotus" pitchFamily="2" charset="-78"/>
              </a:rPr>
              <a:t>RBFS</a:t>
            </a:r>
            <a:endParaRPr lang="fa-IR" sz="2400" dirty="0">
              <a:solidFill>
                <a:srgbClr val="CC3300"/>
              </a:solidFill>
              <a:cs typeface="Lotus" pitchFamily="2" charset="-78"/>
            </a:endParaRPr>
          </a:p>
          <a:p>
            <a:pPr marL="801688" lvl="1" algn="justLow" rtl="1" eaLnBrk="0" hangingPunct="0">
              <a:lnSpc>
                <a:spcPct val="95000"/>
              </a:lnSpc>
              <a:spcBef>
                <a:spcPct val="30000"/>
              </a:spcBef>
              <a:buClr>
                <a:srgbClr val="00D600"/>
              </a:buClr>
              <a:buFont typeface="Wingdings" pitchFamily="2" charset="2"/>
              <a:buChar char="×"/>
            </a:pPr>
            <a:r>
              <a:rPr lang="en-US" sz="2400" dirty="0">
                <a:solidFill>
                  <a:srgbClr val="CC3300"/>
                </a:solidFill>
                <a:cs typeface="Lotus" pitchFamily="2" charset="-78"/>
              </a:rPr>
              <a:t>MA* </a:t>
            </a:r>
            <a:r>
              <a:rPr lang="fa-IR" sz="2400" dirty="0">
                <a:solidFill>
                  <a:srgbClr val="CC3300"/>
                </a:solidFill>
                <a:cs typeface="Lotus" pitchFamily="2" charset="-78"/>
              </a:rPr>
              <a:t> و</a:t>
            </a:r>
            <a:r>
              <a:rPr lang="en-US" sz="2400" dirty="0">
                <a:solidFill>
                  <a:srgbClr val="CC3300"/>
                </a:solidFill>
                <a:cs typeface="Lotus" pitchFamily="2" charset="-78"/>
              </a:rPr>
              <a:t> SMA*</a:t>
            </a:r>
            <a:endParaRPr lang="fa-IR" dirty="0">
              <a:solidFill>
                <a:srgbClr val="CC3300"/>
              </a:solidFill>
              <a:cs typeface="Homa" pitchFamily="2" charset="-78"/>
            </a:endParaRPr>
          </a:p>
          <a:p>
            <a:pPr marL="981075" lvl="2" rtl="1">
              <a:lnSpc>
                <a:spcPct val="90000"/>
              </a:lnSpc>
              <a:spcBef>
                <a:spcPct val="20000"/>
              </a:spcBef>
              <a:buClr>
                <a:schemeClr val="accent1"/>
              </a:buClr>
              <a:buSzPct val="70000"/>
            </a:pPr>
            <a:endParaRPr lang="en-US" sz="2000" dirty="0">
              <a:solidFill>
                <a:schemeClr val="accent2"/>
              </a:solidFill>
              <a:cs typeface="Lotus" pitchFamily="2" charset="-78"/>
            </a:endParaRPr>
          </a:p>
          <a:p>
            <a:pPr marL="88900" algn="justLow" rtl="1" eaLnBrk="0" hangingPunct="0">
              <a:spcBef>
                <a:spcPct val="50000"/>
              </a:spcBef>
              <a:buClr>
                <a:srgbClr val="00D600"/>
              </a:buClr>
            </a:pPr>
            <a:endParaRPr lang="fa-IR" sz="2800" dirty="0">
              <a:solidFill>
                <a:schemeClr val="accent2"/>
              </a:solidFill>
              <a:cs typeface="Homa" pitchFamily="2" charset="-78"/>
            </a:endParaRPr>
          </a:p>
          <a:p>
            <a:pPr marL="88900" algn="justLow" rtl="1" eaLnBrk="0" hangingPunct="0">
              <a:spcBef>
                <a:spcPct val="50000"/>
              </a:spcBef>
            </a:pPr>
            <a:endParaRPr lang="en-US" sz="2800" dirty="0">
              <a:solidFill>
                <a:schemeClr val="accent2"/>
              </a:solidFill>
              <a:cs typeface="Homa" pitchFamily="2" charset="-78"/>
            </a:endParaRPr>
          </a:p>
        </p:txBody>
      </p:sp>
      <p:sp>
        <p:nvSpPr>
          <p:cNvPr id="119814" name="Text Box 5"/>
          <p:cNvSpPr txBox="1">
            <a:spLocks noChangeArrowheads="1"/>
          </p:cNvSpPr>
          <p:nvPr/>
        </p:nvSpPr>
        <p:spPr bwMode="auto">
          <a:xfrm>
            <a:off x="982663" y="2932113"/>
            <a:ext cx="5111751" cy="3378200"/>
          </a:xfrm>
          <a:prstGeom prst="rect">
            <a:avLst/>
          </a:prstGeom>
          <a:noFill/>
          <a:ln w="9525" algn="ctr">
            <a:noFill/>
            <a:miter lim="800000"/>
            <a:headEnd/>
            <a:tailEnd/>
          </a:ln>
        </p:spPr>
        <p:txBody>
          <a:bodyPr>
            <a:spAutoFit/>
          </a:bodyPr>
          <a:lstStyle/>
          <a:p>
            <a:pPr algn="r" rtl="1" eaLnBrk="0" hangingPunct="0">
              <a:spcBef>
                <a:spcPct val="50000"/>
              </a:spcBef>
              <a:buClr>
                <a:srgbClr val="00D600"/>
              </a:buClr>
              <a:buFont typeface="Wingdings" pitchFamily="2" charset="2"/>
              <a:buChar char="Ã"/>
            </a:pPr>
            <a:r>
              <a:rPr lang="fa-IR" sz="3200">
                <a:solidFill>
                  <a:schemeClr val="accent2"/>
                </a:solidFill>
                <a:cs typeface="Homa" pitchFamily="2" charset="-78"/>
              </a:rPr>
              <a:t>جستجوی محلی                        و بهينه سازی</a:t>
            </a:r>
          </a:p>
          <a:p>
            <a:pPr lvl="2" algn="r" rtl="1" eaLnBrk="0" hangingPunct="0">
              <a:lnSpc>
                <a:spcPct val="95000"/>
              </a:lnSpc>
              <a:spcBef>
                <a:spcPct val="40000"/>
              </a:spcBef>
              <a:buClr>
                <a:srgbClr val="00D600"/>
              </a:buClr>
              <a:buFont typeface="Wingdings" pitchFamily="2" charset="2"/>
              <a:buChar char="×"/>
            </a:pPr>
            <a:r>
              <a:rPr lang="fa-IR" sz="2800">
                <a:solidFill>
                  <a:srgbClr val="CC3300"/>
                </a:solidFill>
                <a:cs typeface="Homa" pitchFamily="2" charset="-78"/>
              </a:rPr>
              <a:t>تپه نوردی</a:t>
            </a:r>
          </a:p>
          <a:p>
            <a:pPr lvl="2" algn="r" rtl="1" eaLnBrk="0" hangingPunct="0">
              <a:lnSpc>
                <a:spcPct val="95000"/>
              </a:lnSpc>
              <a:spcBef>
                <a:spcPct val="40000"/>
              </a:spcBef>
              <a:buClr>
                <a:srgbClr val="00D600"/>
              </a:buClr>
              <a:buFont typeface="Wingdings" pitchFamily="2" charset="2"/>
              <a:buChar char="×"/>
            </a:pPr>
            <a:r>
              <a:rPr lang="fa-IR" sz="2800">
                <a:solidFill>
                  <a:srgbClr val="CC3300"/>
                </a:solidFill>
                <a:cs typeface="Homa" pitchFamily="2" charset="-78"/>
              </a:rPr>
              <a:t>شبيه سازی حرارت</a:t>
            </a:r>
          </a:p>
          <a:p>
            <a:pPr lvl="2" algn="r" rtl="1" eaLnBrk="0" hangingPunct="0">
              <a:lnSpc>
                <a:spcPct val="95000"/>
              </a:lnSpc>
              <a:spcBef>
                <a:spcPct val="40000"/>
              </a:spcBef>
              <a:buClr>
                <a:srgbClr val="00D600"/>
              </a:buClr>
              <a:buFont typeface="Wingdings" pitchFamily="2" charset="2"/>
              <a:buChar char="×"/>
            </a:pPr>
            <a:r>
              <a:rPr lang="fa-IR" sz="2800">
                <a:solidFill>
                  <a:srgbClr val="CC3300"/>
                </a:solidFill>
                <a:cs typeface="Homa" pitchFamily="2" charset="-78"/>
              </a:rPr>
              <a:t>پرتو محلی</a:t>
            </a:r>
          </a:p>
          <a:p>
            <a:pPr lvl="2" algn="r" rtl="1" eaLnBrk="0" hangingPunct="0">
              <a:lnSpc>
                <a:spcPct val="95000"/>
              </a:lnSpc>
              <a:spcBef>
                <a:spcPct val="40000"/>
              </a:spcBef>
              <a:buClr>
                <a:srgbClr val="00D600"/>
              </a:buClr>
              <a:buFont typeface="Wingdings" pitchFamily="2" charset="2"/>
              <a:buChar char="×"/>
            </a:pPr>
            <a:r>
              <a:rPr lang="fa-IR" sz="2800">
                <a:solidFill>
                  <a:srgbClr val="CC3300"/>
                </a:solidFill>
                <a:cs typeface="Homa" pitchFamily="2" charset="-78"/>
              </a:rPr>
              <a:t>الگوريتمهای ژنتيک</a:t>
            </a:r>
            <a:endParaRPr lang="en-US" sz="2800">
              <a:solidFill>
                <a:srgbClr val="CC3300"/>
              </a:solidFill>
              <a:cs typeface="Homa" pitchFamily="2" charset="-78"/>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ChangeArrowheads="1"/>
          </p:cNvSpPr>
          <p:nvPr/>
        </p:nvSpPr>
        <p:spPr bwMode="auto">
          <a:xfrm>
            <a:off x="2024064" y="1627994"/>
            <a:ext cx="8072437" cy="3694088"/>
          </a:xfrm>
          <a:prstGeom prst="rect">
            <a:avLst/>
          </a:prstGeom>
          <a:noFill/>
          <a:ln w="9525">
            <a:noFill/>
            <a:miter lim="800000"/>
            <a:headEnd/>
            <a:tailEnd/>
          </a:ln>
        </p:spPr>
        <p:txBody>
          <a:bodyPr anchor="ctr">
            <a:spAutoFit/>
          </a:bodyPr>
          <a:lstStyle/>
          <a:p>
            <a:pPr algn="just" rtl="1">
              <a:lnSpc>
                <a:spcPct val="135000"/>
              </a:lnSpc>
            </a:pPr>
            <a:r>
              <a:rPr lang="ar-SA" sz="2800">
                <a:solidFill>
                  <a:srgbClr val="7F5429"/>
                </a:solidFill>
                <a:cs typeface="Zar" pitchFamily="2" charset="-78"/>
              </a:rPr>
              <a:t>جستجوي بهترين:</a:t>
            </a:r>
            <a:endParaRPr lang="fa-IR" sz="2800">
              <a:solidFill>
                <a:srgbClr val="7F5429"/>
              </a:solidFill>
              <a:cs typeface="Zar" pitchFamily="2" charset="-78"/>
            </a:endParaRPr>
          </a:p>
          <a:p>
            <a:pPr algn="just" rtl="1">
              <a:lnSpc>
                <a:spcPct val="135000"/>
              </a:lnSpc>
            </a:pPr>
            <a:endParaRPr lang="en-US" sz="2800">
              <a:solidFill>
                <a:srgbClr val="7F5429"/>
              </a:solidFill>
              <a:cs typeface="Zar" pitchFamily="2" charset="-78"/>
            </a:endParaRPr>
          </a:p>
          <a:p>
            <a:pPr algn="just" rtl="1">
              <a:lnSpc>
                <a:spcPct val="135000"/>
              </a:lnSpc>
            </a:pPr>
            <a:r>
              <a:rPr lang="ar-SA" sz="2400">
                <a:cs typeface="Zar" pitchFamily="2" charset="-78"/>
              </a:rPr>
              <a:t>اين استراتژي به اين صورت بيان مي‌شود که در يک درخت، زماني که گره‌ها مرتب مي‌شوند، گره‌اي که بهترين ارزيابي را داشته باشد، </a:t>
            </a:r>
            <a:r>
              <a:rPr lang="fa-IR" sz="2400">
                <a:cs typeface="Zar" pitchFamily="2" charset="-78"/>
              </a:rPr>
              <a:t>قبل از ديگر گره‌ها</a:t>
            </a:r>
            <a:r>
              <a:rPr lang="ar-SA" sz="2400">
                <a:cs typeface="Zar" pitchFamily="2" charset="-78"/>
              </a:rPr>
              <a:t> بسط داده مي‌شود.</a:t>
            </a:r>
            <a:endParaRPr lang="en-US" sz="2400">
              <a:cs typeface="Zar" pitchFamily="2" charset="-78"/>
            </a:endParaRPr>
          </a:p>
          <a:p>
            <a:pPr algn="just" rtl="1">
              <a:lnSpc>
                <a:spcPct val="135000"/>
              </a:lnSpc>
            </a:pPr>
            <a:r>
              <a:rPr lang="ar-SA" sz="2400">
                <a:solidFill>
                  <a:srgbClr val="7F5429"/>
                </a:solidFill>
                <a:cs typeface="Zar" pitchFamily="2" charset="-78"/>
              </a:rPr>
              <a:t>هدف</a:t>
            </a:r>
            <a:r>
              <a:rPr lang="fa-IR" sz="2400">
                <a:solidFill>
                  <a:srgbClr val="7F5429"/>
                </a:solidFill>
                <a:cs typeface="Zar" pitchFamily="2" charset="-78"/>
              </a:rPr>
              <a:t>:</a:t>
            </a:r>
            <a:r>
              <a:rPr lang="ar-SA" sz="2400">
                <a:cs typeface="Zar" pitchFamily="2" charset="-78"/>
              </a:rPr>
              <a:t> يافتن راه‌حل‌هاي کم‌هزينه است، اين الگوريتم‌ها عموماً از تعدادي معيار تخمين براي هزينه راه‌حل‌ها استفاده مي‌‌کنند و سعي بر حداقل کردن آنها دارند.</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ext Box 2"/>
          <p:cNvSpPr txBox="1">
            <a:spLocks noChangeArrowheads="1"/>
          </p:cNvSpPr>
          <p:nvPr/>
        </p:nvSpPr>
        <p:spPr bwMode="auto">
          <a:xfrm>
            <a:off x="1952626" y="1412875"/>
            <a:ext cx="8258175" cy="4535488"/>
          </a:xfrm>
          <a:prstGeom prst="rect">
            <a:avLst/>
          </a:prstGeom>
          <a:noFill/>
          <a:ln w="9525">
            <a:noFill/>
            <a:miter lim="800000"/>
            <a:headEnd/>
            <a:tailEnd/>
          </a:ln>
        </p:spPr>
        <p:txBody>
          <a:bodyPr>
            <a:spAutoFit/>
          </a:bodyPr>
          <a:lstStyle/>
          <a:p>
            <a:pPr algn="just" rtl="1">
              <a:lnSpc>
                <a:spcPct val="135000"/>
              </a:lnSpc>
            </a:pPr>
            <a:r>
              <a:rPr lang="ar-SA" sz="2400">
                <a:solidFill>
                  <a:srgbClr val="7F5429"/>
                </a:solidFill>
                <a:cs typeface="Zar" pitchFamily="2" charset="-78"/>
              </a:rPr>
              <a:t>حداقل هزينه تخمين زده شده براي رسيدن به هدف: جستجوي حريصانه</a:t>
            </a:r>
            <a:endParaRPr lang="fa-IR" sz="2400">
              <a:solidFill>
                <a:srgbClr val="7F5429"/>
              </a:solidFill>
              <a:cs typeface="Zar" pitchFamily="2" charset="-78"/>
            </a:endParaRPr>
          </a:p>
          <a:p>
            <a:pPr algn="just" rtl="1">
              <a:lnSpc>
                <a:spcPct val="135000"/>
              </a:lnSpc>
            </a:pPr>
            <a:r>
              <a:rPr lang="ar-SA" sz="2400">
                <a:cs typeface="Zar" pitchFamily="2" charset="-78"/>
              </a:rPr>
              <a:t>يکي از ساده‌ترين استراتژي‌هاي جستجوي بهترين، به حداقل رساندن هزينه تخمين زده شده براي رسيدن به هدف است. بدين صورت که حالت گره‌اي که به حالت هدف نزديک‌تر است، ابتدا بسط داده مي‌شود.</a:t>
            </a:r>
            <a:endParaRPr lang="en-US" sz="2400">
              <a:cs typeface="Zar" pitchFamily="2" charset="-78"/>
            </a:endParaRPr>
          </a:p>
          <a:p>
            <a:pPr algn="just" rtl="1">
              <a:lnSpc>
                <a:spcPct val="135000"/>
              </a:lnSpc>
            </a:pPr>
            <a:r>
              <a:rPr lang="ar-SA" sz="2400" u="sng">
                <a:solidFill>
                  <a:srgbClr val="7F5429"/>
                </a:solidFill>
                <a:cs typeface="Zar" pitchFamily="2" charset="-78"/>
              </a:rPr>
              <a:t>تابع کشف‌کننده:</a:t>
            </a:r>
            <a:r>
              <a:rPr lang="ar-SA" sz="2400">
                <a:cs typeface="Zar" pitchFamily="2" charset="-78"/>
              </a:rPr>
              <a:t> هزينه رسيدن به هدف از يک حالت ويژه مي‌تواند تخمين زده شود اما دقيقاً تعيين نمي‌شود. تابعي که چنين هزينه‌هايي را محاسبه مي‌کند تابع کشف‌کننده </a:t>
            </a:r>
            <a:r>
              <a:rPr lang="en-US" sz="2400">
                <a:cs typeface="Zar" pitchFamily="2" charset="-78"/>
              </a:rPr>
              <a:t>h</a:t>
            </a:r>
            <a:r>
              <a:rPr lang="ar-SA" sz="2400">
                <a:cs typeface="Zar" pitchFamily="2" charset="-78"/>
              </a:rPr>
              <a:t> ناميده مي‌شود.</a:t>
            </a:r>
            <a:endParaRPr lang="fa-IR" sz="2400" u="sng">
              <a:cs typeface="Zar" pitchFamily="2" charset="-78"/>
            </a:endParaRPr>
          </a:p>
          <a:p>
            <a:pPr algn="just" rtl="1">
              <a:lnSpc>
                <a:spcPct val="135000"/>
              </a:lnSpc>
            </a:pPr>
            <a:r>
              <a:rPr lang="ar-SA" sz="2400" u="sng">
                <a:solidFill>
                  <a:srgbClr val="7F5429"/>
                </a:solidFill>
                <a:cs typeface="Zar" pitchFamily="2" charset="-78"/>
              </a:rPr>
              <a:t>جستجوي حريصانه:</a:t>
            </a:r>
            <a:r>
              <a:rPr lang="ar-SA" sz="2400">
                <a:cs typeface="Zar" pitchFamily="2" charset="-78"/>
              </a:rPr>
              <a:t> جستجوي بهترين که </a:t>
            </a:r>
            <a:r>
              <a:rPr lang="en-US" sz="2400">
                <a:cs typeface="Zar" pitchFamily="2" charset="-78"/>
              </a:rPr>
              <a:t>h</a:t>
            </a:r>
            <a:r>
              <a:rPr lang="ar-SA" sz="2400">
                <a:cs typeface="Zar" pitchFamily="2" charset="-78"/>
              </a:rPr>
              <a:t> را به منظور انتخاب گره بعدي براي بسط استفاده مي‌کند، جستجوي حريصانه </a:t>
            </a:r>
            <a:r>
              <a:rPr lang="en-US" sz="2400">
                <a:cs typeface="Zar" pitchFamily="2" charset="-78"/>
              </a:rPr>
              <a:t>(greedy search)</a:t>
            </a:r>
            <a:r>
              <a:rPr lang="ar-SA" sz="2400">
                <a:cs typeface="Zar" pitchFamily="2" charset="-78"/>
              </a:rPr>
              <a:t> ناميده مي‌شود.</a:t>
            </a:r>
            <a:endParaRPr lang="en-US" sz="2400">
              <a:cs typeface="Zar" pitchFamily="2" charset="-78"/>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ext Box 2"/>
          <p:cNvSpPr txBox="1">
            <a:spLocks noChangeArrowheads="1"/>
          </p:cNvSpPr>
          <p:nvPr/>
        </p:nvSpPr>
        <p:spPr bwMode="auto">
          <a:xfrm>
            <a:off x="1981201" y="1754188"/>
            <a:ext cx="8143875" cy="4368800"/>
          </a:xfrm>
          <a:prstGeom prst="rect">
            <a:avLst/>
          </a:prstGeom>
          <a:noFill/>
          <a:ln w="9525">
            <a:noFill/>
            <a:miter lim="800000"/>
            <a:headEnd/>
            <a:tailEnd/>
          </a:ln>
        </p:spPr>
        <p:txBody>
          <a:bodyPr>
            <a:spAutoFit/>
          </a:bodyPr>
          <a:lstStyle/>
          <a:p>
            <a:pPr algn="just" rtl="1">
              <a:lnSpc>
                <a:spcPct val="135000"/>
              </a:lnSpc>
            </a:pPr>
            <a:r>
              <a:rPr lang="fa-IR" sz="2400" u="sng">
                <a:solidFill>
                  <a:srgbClr val="7F5429"/>
                </a:solidFill>
                <a:cs typeface="Zar" pitchFamily="2" charset="-78"/>
              </a:rPr>
              <a:t>ويژگي‌هاي جستجوي حريصانه:</a:t>
            </a:r>
          </a:p>
          <a:p>
            <a:pPr algn="just" rtl="1">
              <a:lnSpc>
                <a:spcPct val="135000"/>
              </a:lnSpc>
            </a:pPr>
            <a:endParaRPr lang="en-US" sz="2400" u="sng">
              <a:solidFill>
                <a:srgbClr val="7F5429"/>
              </a:solidFill>
              <a:cs typeface="Zar" pitchFamily="2" charset="-78"/>
            </a:endParaRPr>
          </a:p>
          <a:p>
            <a:pPr algn="just" rtl="1">
              <a:lnSpc>
                <a:spcPct val="135000"/>
              </a:lnSpc>
              <a:buClr>
                <a:srgbClr val="7F5429"/>
              </a:buClr>
              <a:buFont typeface="Wingdings" pitchFamily="2" charset="2"/>
              <a:buChar char="v"/>
            </a:pPr>
            <a:r>
              <a:rPr lang="fa-IR" sz="2000">
                <a:cs typeface="Zar" pitchFamily="2" charset="-78"/>
              </a:rPr>
              <a:t> </a:t>
            </a:r>
            <a:r>
              <a:rPr lang="ar-SA" sz="2000">
                <a:cs typeface="Zar" pitchFamily="2" charset="-78"/>
              </a:rPr>
              <a:t>جستجوي حريصانه از لحاظ دنبال کردن يک مسير ويژه در تمام طول راه به طرف هدف، مانند جستجوي عمقي است، اما زماني که به بن‌بست مي‌رسد، برمي‌گردد.</a:t>
            </a:r>
            <a:endParaRPr lang="fa-IR" sz="2000">
              <a:cs typeface="Zar" pitchFamily="2" charset="-78"/>
            </a:endParaRPr>
          </a:p>
          <a:p>
            <a:pPr algn="just" rtl="1">
              <a:lnSpc>
                <a:spcPct val="135000"/>
              </a:lnSpc>
              <a:buClr>
                <a:srgbClr val="7F5429"/>
              </a:buClr>
              <a:buFont typeface="Wingdings" pitchFamily="2" charset="2"/>
              <a:buChar char="v"/>
            </a:pPr>
            <a:r>
              <a:rPr lang="fa-IR" sz="2000">
                <a:cs typeface="Zar" pitchFamily="2" charset="-78"/>
              </a:rPr>
              <a:t> </a:t>
            </a:r>
            <a:r>
              <a:rPr lang="ar-SA" sz="2000">
                <a:cs typeface="Zar" pitchFamily="2" charset="-78"/>
              </a:rPr>
              <a:t>اين جستجو بهينه نيست و ناکامل است.</a:t>
            </a:r>
            <a:endParaRPr lang="fa-IR" sz="2000">
              <a:cs typeface="Zar" pitchFamily="2" charset="-78"/>
            </a:endParaRPr>
          </a:p>
          <a:p>
            <a:pPr algn="just" rtl="1">
              <a:lnSpc>
                <a:spcPct val="135000"/>
              </a:lnSpc>
              <a:buClr>
                <a:srgbClr val="7F5429"/>
              </a:buClr>
              <a:buFont typeface="Wingdings" pitchFamily="2" charset="2"/>
              <a:buChar char="v"/>
            </a:pPr>
            <a:r>
              <a:rPr lang="fa-IR" sz="2000">
                <a:cs typeface="Zar" pitchFamily="2" charset="-78"/>
              </a:rPr>
              <a:t> </a:t>
            </a:r>
            <a:r>
              <a:rPr lang="ar-SA" sz="2000">
                <a:cs typeface="Zar" pitchFamily="2" charset="-78"/>
              </a:rPr>
              <a:t>پيچيدگي زمان</a:t>
            </a:r>
            <a:r>
              <a:rPr lang="fa-IR" sz="2000">
                <a:cs typeface="Zar" pitchFamily="2" charset="-78"/>
              </a:rPr>
              <a:t>ي</a:t>
            </a:r>
            <a:r>
              <a:rPr lang="ar-SA" sz="2000">
                <a:cs typeface="Zar" pitchFamily="2" charset="-78"/>
              </a:rPr>
              <a:t> در بدترين حالت براي جستجوي حريصانه </a:t>
            </a:r>
            <a:r>
              <a:rPr lang="en-US" sz="2000">
                <a:cs typeface="Zar" pitchFamily="2" charset="-78"/>
              </a:rPr>
              <a:t>O(b</a:t>
            </a:r>
            <a:r>
              <a:rPr lang="en-US" sz="2000" baseline="30000">
                <a:cs typeface="Zar" pitchFamily="2" charset="-78"/>
              </a:rPr>
              <a:t>m</a:t>
            </a:r>
            <a:r>
              <a:rPr lang="en-US" sz="2000">
                <a:cs typeface="Zar" pitchFamily="2" charset="-78"/>
              </a:rPr>
              <a:t>)</a:t>
            </a:r>
            <a:r>
              <a:rPr lang="ar-SA" sz="2000">
                <a:cs typeface="Zar" pitchFamily="2" charset="-78"/>
              </a:rPr>
              <a:t>، که </a:t>
            </a:r>
            <a:r>
              <a:rPr lang="en-US" sz="2000">
                <a:cs typeface="Zar" pitchFamily="2" charset="-78"/>
              </a:rPr>
              <a:t>m</a:t>
            </a:r>
            <a:r>
              <a:rPr lang="ar-SA" sz="2000">
                <a:cs typeface="Zar" pitchFamily="2" charset="-78"/>
              </a:rPr>
              <a:t> حداکثر عمق فضاي جستجو است.</a:t>
            </a:r>
            <a:endParaRPr lang="fa-IR" sz="2000">
              <a:cs typeface="Zar" pitchFamily="2" charset="-78"/>
            </a:endParaRPr>
          </a:p>
          <a:p>
            <a:pPr algn="just" rtl="1">
              <a:lnSpc>
                <a:spcPct val="135000"/>
              </a:lnSpc>
              <a:buClr>
                <a:srgbClr val="7F5429"/>
              </a:buClr>
              <a:buFont typeface="Wingdings" pitchFamily="2" charset="2"/>
              <a:buChar char="v"/>
            </a:pPr>
            <a:r>
              <a:rPr lang="fa-IR" sz="2000">
                <a:cs typeface="Zar" pitchFamily="2" charset="-78"/>
              </a:rPr>
              <a:t> </a:t>
            </a:r>
            <a:r>
              <a:rPr lang="ar-SA" sz="2000">
                <a:cs typeface="Zar" pitchFamily="2" charset="-78"/>
              </a:rPr>
              <a:t>جستجوي حريصانه تمام گره‌ها را در حافظه نگه مي‌دارد، بنابراين پيچيدگي فضاي آن مشابه پيچيدگي زماني </a:t>
            </a:r>
            <a:r>
              <a:rPr lang="fa-IR" sz="2000">
                <a:cs typeface="Zar" pitchFamily="2" charset="-78"/>
              </a:rPr>
              <a:t>آن </a:t>
            </a:r>
            <a:r>
              <a:rPr lang="ar-SA" sz="2000">
                <a:cs typeface="Zar" pitchFamily="2" charset="-78"/>
              </a:rPr>
              <a:t>است.</a:t>
            </a:r>
            <a:endParaRPr lang="fa-IR" sz="2000">
              <a:cs typeface="Zar" pitchFamily="2" charset="-78"/>
            </a:endParaRPr>
          </a:p>
          <a:p>
            <a:pPr algn="just" rtl="1">
              <a:lnSpc>
                <a:spcPct val="135000"/>
              </a:lnSpc>
              <a:buClr>
                <a:srgbClr val="7F5429"/>
              </a:buClr>
              <a:buFont typeface="Wingdings" pitchFamily="2" charset="2"/>
              <a:buChar char="v"/>
            </a:pPr>
            <a:r>
              <a:rPr lang="fa-IR" sz="2000">
                <a:cs typeface="Zar" pitchFamily="2" charset="-78"/>
              </a:rPr>
              <a:t> </a:t>
            </a:r>
            <a:r>
              <a:rPr lang="ar-SA" sz="2000">
                <a:cs typeface="Zar" pitchFamily="2" charset="-78"/>
              </a:rPr>
              <a:t>ميزان کاهش پيچيدگي به مسئله و کيفيت تابع </a:t>
            </a:r>
            <a:r>
              <a:rPr lang="en-US" sz="2000">
                <a:cs typeface="Zar" pitchFamily="2" charset="-78"/>
              </a:rPr>
              <a:t>h</a:t>
            </a:r>
            <a:r>
              <a:rPr lang="ar-SA" sz="2000">
                <a:cs typeface="Zar" pitchFamily="2" charset="-78"/>
              </a:rPr>
              <a:t> بستگي دارد.</a:t>
            </a:r>
            <a:endParaRPr lang="en-US" sz="2000">
              <a:cs typeface="Zar" pitchFamily="2" charset="-78"/>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2362200" y="152400"/>
            <a:ext cx="7543800" cy="609600"/>
          </a:xfrm>
        </p:spPr>
        <p:txBody>
          <a:bodyPr>
            <a:normAutofit fontScale="90000"/>
          </a:bodyPr>
          <a:lstStyle/>
          <a:p>
            <a:r>
              <a:rPr lang="es-MX" altLang="en-US"/>
              <a:t>Breath-first search</a:t>
            </a:r>
            <a:endParaRPr lang="es-MX" altLang="he-IL"/>
          </a:p>
        </p:txBody>
      </p:sp>
      <p:sp>
        <p:nvSpPr>
          <p:cNvPr id="43011" name="Oval 3"/>
          <p:cNvSpPr>
            <a:spLocks noChangeArrowheads="1"/>
          </p:cNvSpPr>
          <p:nvPr/>
        </p:nvSpPr>
        <p:spPr bwMode="auto">
          <a:xfrm>
            <a:off x="5708650" y="946150"/>
            <a:ext cx="368300" cy="368300"/>
          </a:xfrm>
          <a:prstGeom prst="ellipse">
            <a:avLst/>
          </a:prstGeom>
          <a:noFill/>
          <a:ln w="12700">
            <a:solidFill>
              <a:schemeClr val="tx1"/>
            </a:solidFill>
            <a:round/>
            <a:headEnd/>
            <a:tailEnd/>
          </a:ln>
        </p:spPr>
        <p:txBody>
          <a:bodyPr wrap="none" anchor="ctr"/>
          <a:lstStyle/>
          <a:p>
            <a:endParaRPr lang="fa-IR"/>
          </a:p>
        </p:txBody>
      </p:sp>
      <p:sp>
        <p:nvSpPr>
          <p:cNvPr id="43012" name="Oval 4"/>
          <p:cNvSpPr>
            <a:spLocks noChangeArrowheads="1"/>
          </p:cNvSpPr>
          <p:nvPr/>
        </p:nvSpPr>
        <p:spPr bwMode="auto">
          <a:xfrm>
            <a:off x="4337050" y="1631950"/>
            <a:ext cx="368300" cy="368300"/>
          </a:xfrm>
          <a:prstGeom prst="ellipse">
            <a:avLst/>
          </a:prstGeom>
          <a:noFill/>
          <a:ln w="12700">
            <a:solidFill>
              <a:schemeClr val="tx1"/>
            </a:solidFill>
            <a:round/>
            <a:headEnd/>
            <a:tailEnd/>
          </a:ln>
        </p:spPr>
        <p:txBody>
          <a:bodyPr wrap="none" anchor="ctr"/>
          <a:lstStyle/>
          <a:p>
            <a:endParaRPr lang="fa-IR"/>
          </a:p>
        </p:txBody>
      </p:sp>
      <p:sp>
        <p:nvSpPr>
          <p:cNvPr id="43013" name="Oval 5"/>
          <p:cNvSpPr>
            <a:spLocks noChangeArrowheads="1"/>
          </p:cNvSpPr>
          <p:nvPr/>
        </p:nvSpPr>
        <p:spPr bwMode="auto">
          <a:xfrm>
            <a:off x="3575050" y="2470150"/>
            <a:ext cx="368300" cy="368300"/>
          </a:xfrm>
          <a:prstGeom prst="ellipse">
            <a:avLst/>
          </a:prstGeom>
          <a:noFill/>
          <a:ln w="12700">
            <a:solidFill>
              <a:schemeClr val="tx1"/>
            </a:solidFill>
            <a:round/>
            <a:headEnd/>
            <a:tailEnd/>
          </a:ln>
        </p:spPr>
        <p:txBody>
          <a:bodyPr wrap="none" anchor="ctr"/>
          <a:lstStyle/>
          <a:p>
            <a:endParaRPr lang="fa-IR"/>
          </a:p>
        </p:txBody>
      </p:sp>
      <p:sp>
        <p:nvSpPr>
          <p:cNvPr id="43014" name="Oval 6"/>
          <p:cNvSpPr>
            <a:spLocks noChangeArrowheads="1"/>
          </p:cNvSpPr>
          <p:nvPr/>
        </p:nvSpPr>
        <p:spPr bwMode="auto">
          <a:xfrm>
            <a:off x="6851650" y="1631950"/>
            <a:ext cx="368300" cy="368300"/>
          </a:xfrm>
          <a:prstGeom prst="ellipse">
            <a:avLst/>
          </a:prstGeom>
          <a:noFill/>
          <a:ln w="12700">
            <a:solidFill>
              <a:schemeClr val="tx1"/>
            </a:solidFill>
            <a:round/>
            <a:headEnd/>
            <a:tailEnd/>
          </a:ln>
        </p:spPr>
        <p:txBody>
          <a:bodyPr wrap="none" anchor="ctr"/>
          <a:lstStyle/>
          <a:p>
            <a:endParaRPr lang="fa-IR"/>
          </a:p>
        </p:txBody>
      </p:sp>
      <p:sp>
        <p:nvSpPr>
          <p:cNvPr id="43015" name="Oval 7"/>
          <p:cNvSpPr>
            <a:spLocks noChangeArrowheads="1"/>
          </p:cNvSpPr>
          <p:nvPr/>
        </p:nvSpPr>
        <p:spPr bwMode="auto">
          <a:xfrm>
            <a:off x="4794250" y="2470150"/>
            <a:ext cx="368300" cy="368300"/>
          </a:xfrm>
          <a:prstGeom prst="ellipse">
            <a:avLst/>
          </a:prstGeom>
          <a:noFill/>
          <a:ln w="12700">
            <a:solidFill>
              <a:schemeClr val="tx1"/>
            </a:solidFill>
            <a:round/>
            <a:headEnd/>
            <a:tailEnd/>
          </a:ln>
        </p:spPr>
        <p:txBody>
          <a:bodyPr wrap="none" anchor="ctr"/>
          <a:lstStyle/>
          <a:p>
            <a:endParaRPr lang="fa-IR"/>
          </a:p>
        </p:txBody>
      </p:sp>
      <p:sp>
        <p:nvSpPr>
          <p:cNvPr id="43016" name="Oval 8"/>
          <p:cNvSpPr>
            <a:spLocks noChangeArrowheads="1"/>
          </p:cNvSpPr>
          <p:nvPr/>
        </p:nvSpPr>
        <p:spPr bwMode="auto">
          <a:xfrm>
            <a:off x="7689850" y="2470150"/>
            <a:ext cx="368300" cy="368300"/>
          </a:xfrm>
          <a:prstGeom prst="ellipse">
            <a:avLst/>
          </a:prstGeom>
          <a:noFill/>
          <a:ln w="12700">
            <a:solidFill>
              <a:schemeClr val="tx1"/>
            </a:solidFill>
            <a:round/>
            <a:headEnd/>
            <a:tailEnd/>
          </a:ln>
        </p:spPr>
        <p:txBody>
          <a:bodyPr wrap="none" anchor="ctr"/>
          <a:lstStyle/>
          <a:p>
            <a:endParaRPr lang="fa-IR"/>
          </a:p>
        </p:txBody>
      </p:sp>
      <p:sp>
        <p:nvSpPr>
          <p:cNvPr id="43017" name="Oval 9"/>
          <p:cNvSpPr>
            <a:spLocks noChangeArrowheads="1"/>
          </p:cNvSpPr>
          <p:nvPr/>
        </p:nvSpPr>
        <p:spPr bwMode="auto">
          <a:xfrm>
            <a:off x="6013450" y="2470150"/>
            <a:ext cx="368300" cy="368300"/>
          </a:xfrm>
          <a:prstGeom prst="ellipse">
            <a:avLst/>
          </a:prstGeom>
          <a:noFill/>
          <a:ln w="12700">
            <a:solidFill>
              <a:schemeClr val="tx1"/>
            </a:solidFill>
            <a:round/>
            <a:headEnd/>
            <a:tailEnd/>
          </a:ln>
        </p:spPr>
        <p:txBody>
          <a:bodyPr wrap="none" anchor="ctr"/>
          <a:lstStyle/>
          <a:p>
            <a:endParaRPr lang="fa-IR"/>
          </a:p>
        </p:txBody>
      </p:sp>
      <p:sp>
        <p:nvSpPr>
          <p:cNvPr id="43018" name="Oval 10"/>
          <p:cNvSpPr>
            <a:spLocks noChangeArrowheads="1"/>
          </p:cNvSpPr>
          <p:nvPr/>
        </p:nvSpPr>
        <p:spPr bwMode="auto">
          <a:xfrm>
            <a:off x="3346450" y="3384550"/>
            <a:ext cx="368300" cy="368300"/>
          </a:xfrm>
          <a:prstGeom prst="ellipse">
            <a:avLst/>
          </a:prstGeom>
          <a:noFill/>
          <a:ln w="12700">
            <a:solidFill>
              <a:schemeClr val="tx1"/>
            </a:solidFill>
            <a:round/>
            <a:headEnd/>
            <a:tailEnd/>
          </a:ln>
        </p:spPr>
        <p:txBody>
          <a:bodyPr wrap="none" anchor="ctr"/>
          <a:lstStyle/>
          <a:p>
            <a:endParaRPr lang="fa-IR"/>
          </a:p>
        </p:txBody>
      </p:sp>
      <p:sp>
        <p:nvSpPr>
          <p:cNvPr id="43019" name="Oval 11"/>
          <p:cNvSpPr>
            <a:spLocks noChangeArrowheads="1"/>
          </p:cNvSpPr>
          <p:nvPr/>
        </p:nvSpPr>
        <p:spPr bwMode="auto">
          <a:xfrm>
            <a:off x="5175250" y="3384550"/>
            <a:ext cx="368300" cy="368300"/>
          </a:xfrm>
          <a:prstGeom prst="ellipse">
            <a:avLst/>
          </a:prstGeom>
          <a:noFill/>
          <a:ln w="12700">
            <a:solidFill>
              <a:schemeClr val="tx1"/>
            </a:solidFill>
            <a:round/>
            <a:headEnd/>
            <a:tailEnd/>
          </a:ln>
        </p:spPr>
        <p:txBody>
          <a:bodyPr wrap="none" anchor="ctr"/>
          <a:lstStyle/>
          <a:p>
            <a:endParaRPr lang="fa-IR"/>
          </a:p>
        </p:txBody>
      </p:sp>
      <p:sp>
        <p:nvSpPr>
          <p:cNvPr id="43020" name="Oval 12"/>
          <p:cNvSpPr>
            <a:spLocks noChangeArrowheads="1"/>
          </p:cNvSpPr>
          <p:nvPr/>
        </p:nvSpPr>
        <p:spPr bwMode="auto">
          <a:xfrm>
            <a:off x="4108450" y="3384550"/>
            <a:ext cx="368300" cy="368300"/>
          </a:xfrm>
          <a:prstGeom prst="ellipse">
            <a:avLst/>
          </a:prstGeom>
          <a:noFill/>
          <a:ln w="12700">
            <a:solidFill>
              <a:schemeClr val="tx1"/>
            </a:solidFill>
            <a:round/>
            <a:headEnd/>
            <a:tailEnd/>
          </a:ln>
        </p:spPr>
        <p:txBody>
          <a:bodyPr wrap="none" anchor="ctr"/>
          <a:lstStyle/>
          <a:p>
            <a:endParaRPr lang="fa-IR"/>
          </a:p>
        </p:txBody>
      </p:sp>
      <p:sp>
        <p:nvSpPr>
          <p:cNvPr id="43021" name="Oval 13"/>
          <p:cNvSpPr>
            <a:spLocks noChangeArrowheads="1"/>
          </p:cNvSpPr>
          <p:nvPr/>
        </p:nvSpPr>
        <p:spPr bwMode="auto">
          <a:xfrm>
            <a:off x="6089650" y="3384550"/>
            <a:ext cx="368300" cy="368300"/>
          </a:xfrm>
          <a:prstGeom prst="ellipse">
            <a:avLst/>
          </a:prstGeom>
          <a:noFill/>
          <a:ln w="12700">
            <a:solidFill>
              <a:schemeClr val="tx1"/>
            </a:solidFill>
            <a:round/>
            <a:headEnd/>
            <a:tailEnd/>
          </a:ln>
        </p:spPr>
        <p:txBody>
          <a:bodyPr wrap="none" anchor="ctr"/>
          <a:lstStyle/>
          <a:p>
            <a:endParaRPr lang="fa-IR"/>
          </a:p>
        </p:txBody>
      </p:sp>
      <p:sp>
        <p:nvSpPr>
          <p:cNvPr id="43022" name="Oval 14"/>
          <p:cNvSpPr>
            <a:spLocks noChangeArrowheads="1"/>
          </p:cNvSpPr>
          <p:nvPr/>
        </p:nvSpPr>
        <p:spPr bwMode="auto">
          <a:xfrm>
            <a:off x="7918450" y="3384550"/>
            <a:ext cx="368300" cy="368300"/>
          </a:xfrm>
          <a:prstGeom prst="ellipse">
            <a:avLst/>
          </a:prstGeom>
          <a:noFill/>
          <a:ln w="12700">
            <a:solidFill>
              <a:schemeClr val="tx1"/>
            </a:solidFill>
            <a:round/>
            <a:headEnd/>
            <a:tailEnd/>
          </a:ln>
        </p:spPr>
        <p:txBody>
          <a:bodyPr wrap="none" anchor="ctr"/>
          <a:lstStyle/>
          <a:p>
            <a:endParaRPr lang="fa-IR"/>
          </a:p>
        </p:txBody>
      </p:sp>
      <p:sp>
        <p:nvSpPr>
          <p:cNvPr id="43023" name="Oval 15"/>
          <p:cNvSpPr>
            <a:spLocks noChangeArrowheads="1"/>
          </p:cNvSpPr>
          <p:nvPr/>
        </p:nvSpPr>
        <p:spPr bwMode="auto">
          <a:xfrm>
            <a:off x="6927850" y="3384550"/>
            <a:ext cx="368300" cy="368300"/>
          </a:xfrm>
          <a:prstGeom prst="ellipse">
            <a:avLst/>
          </a:prstGeom>
          <a:noFill/>
          <a:ln w="12700">
            <a:solidFill>
              <a:schemeClr val="tx1"/>
            </a:solidFill>
            <a:round/>
            <a:headEnd/>
            <a:tailEnd/>
          </a:ln>
        </p:spPr>
        <p:txBody>
          <a:bodyPr wrap="none" anchor="ctr"/>
          <a:lstStyle/>
          <a:p>
            <a:endParaRPr lang="fa-IR"/>
          </a:p>
        </p:txBody>
      </p:sp>
      <p:sp>
        <p:nvSpPr>
          <p:cNvPr id="43024" name="Oval 16"/>
          <p:cNvSpPr>
            <a:spLocks noChangeArrowheads="1"/>
          </p:cNvSpPr>
          <p:nvPr/>
        </p:nvSpPr>
        <p:spPr bwMode="auto">
          <a:xfrm>
            <a:off x="3956050" y="4527550"/>
            <a:ext cx="368300" cy="368300"/>
          </a:xfrm>
          <a:prstGeom prst="ellipse">
            <a:avLst/>
          </a:prstGeom>
          <a:noFill/>
          <a:ln w="12700">
            <a:solidFill>
              <a:schemeClr val="tx1"/>
            </a:solidFill>
            <a:round/>
            <a:headEnd/>
            <a:tailEnd/>
          </a:ln>
        </p:spPr>
        <p:txBody>
          <a:bodyPr wrap="none" anchor="ctr"/>
          <a:lstStyle/>
          <a:p>
            <a:endParaRPr lang="fa-IR"/>
          </a:p>
        </p:txBody>
      </p:sp>
      <p:sp>
        <p:nvSpPr>
          <p:cNvPr id="43025" name="Oval 17"/>
          <p:cNvSpPr>
            <a:spLocks noChangeArrowheads="1"/>
          </p:cNvSpPr>
          <p:nvPr/>
        </p:nvSpPr>
        <p:spPr bwMode="auto">
          <a:xfrm>
            <a:off x="3346450" y="4527550"/>
            <a:ext cx="368300" cy="368300"/>
          </a:xfrm>
          <a:prstGeom prst="ellipse">
            <a:avLst/>
          </a:prstGeom>
          <a:noFill/>
          <a:ln w="12700">
            <a:solidFill>
              <a:schemeClr val="tx1"/>
            </a:solidFill>
            <a:round/>
            <a:headEnd/>
            <a:tailEnd/>
          </a:ln>
        </p:spPr>
        <p:txBody>
          <a:bodyPr wrap="none" anchor="ctr"/>
          <a:lstStyle/>
          <a:p>
            <a:endParaRPr lang="fa-IR"/>
          </a:p>
        </p:txBody>
      </p:sp>
      <p:sp>
        <p:nvSpPr>
          <p:cNvPr id="43026" name="Oval 18"/>
          <p:cNvSpPr>
            <a:spLocks noChangeArrowheads="1"/>
          </p:cNvSpPr>
          <p:nvPr/>
        </p:nvSpPr>
        <p:spPr bwMode="auto">
          <a:xfrm>
            <a:off x="4641850" y="4527550"/>
            <a:ext cx="368300" cy="368300"/>
          </a:xfrm>
          <a:prstGeom prst="ellipse">
            <a:avLst/>
          </a:prstGeom>
          <a:noFill/>
          <a:ln w="12700">
            <a:solidFill>
              <a:schemeClr val="tx1"/>
            </a:solidFill>
            <a:round/>
            <a:headEnd/>
            <a:tailEnd/>
          </a:ln>
        </p:spPr>
        <p:txBody>
          <a:bodyPr wrap="none" anchor="ctr"/>
          <a:lstStyle/>
          <a:p>
            <a:endParaRPr lang="fa-IR"/>
          </a:p>
        </p:txBody>
      </p:sp>
      <p:sp>
        <p:nvSpPr>
          <p:cNvPr id="43027" name="Oval 19"/>
          <p:cNvSpPr>
            <a:spLocks noChangeArrowheads="1"/>
          </p:cNvSpPr>
          <p:nvPr/>
        </p:nvSpPr>
        <p:spPr bwMode="auto">
          <a:xfrm>
            <a:off x="5251450" y="4527550"/>
            <a:ext cx="368300" cy="368300"/>
          </a:xfrm>
          <a:prstGeom prst="ellipse">
            <a:avLst/>
          </a:prstGeom>
          <a:noFill/>
          <a:ln w="12700">
            <a:solidFill>
              <a:schemeClr val="tx1"/>
            </a:solidFill>
            <a:round/>
            <a:headEnd/>
            <a:tailEnd/>
          </a:ln>
        </p:spPr>
        <p:txBody>
          <a:bodyPr wrap="none" anchor="ctr"/>
          <a:lstStyle/>
          <a:p>
            <a:endParaRPr lang="fa-IR"/>
          </a:p>
        </p:txBody>
      </p:sp>
      <p:sp>
        <p:nvSpPr>
          <p:cNvPr id="43028" name="Oval 20"/>
          <p:cNvSpPr>
            <a:spLocks noChangeArrowheads="1"/>
          </p:cNvSpPr>
          <p:nvPr/>
        </p:nvSpPr>
        <p:spPr bwMode="auto">
          <a:xfrm>
            <a:off x="6470650" y="4527550"/>
            <a:ext cx="368300" cy="368300"/>
          </a:xfrm>
          <a:prstGeom prst="ellipse">
            <a:avLst/>
          </a:prstGeom>
          <a:noFill/>
          <a:ln w="12700">
            <a:solidFill>
              <a:schemeClr val="tx1"/>
            </a:solidFill>
            <a:round/>
            <a:headEnd/>
            <a:tailEnd/>
          </a:ln>
        </p:spPr>
        <p:txBody>
          <a:bodyPr wrap="none" anchor="ctr"/>
          <a:lstStyle/>
          <a:p>
            <a:endParaRPr lang="fa-IR"/>
          </a:p>
        </p:txBody>
      </p:sp>
      <p:sp>
        <p:nvSpPr>
          <p:cNvPr id="43029" name="Oval 21"/>
          <p:cNvSpPr>
            <a:spLocks noChangeArrowheads="1"/>
          </p:cNvSpPr>
          <p:nvPr/>
        </p:nvSpPr>
        <p:spPr bwMode="auto">
          <a:xfrm>
            <a:off x="5861050" y="4527550"/>
            <a:ext cx="368300" cy="368300"/>
          </a:xfrm>
          <a:prstGeom prst="ellipse">
            <a:avLst/>
          </a:prstGeom>
          <a:noFill/>
          <a:ln w="12700">
            <a:solidFill>
              <a:schemeClr val="tx1"/>
            </a:solidFill>
            <a:round/>
            <a:headEnd/>
            <a:tailEnd/>
          </a:ln>
        </p:spPr>
        <p:txBody>
          <a:bodyPr wrap="none" anchor="ctr"/>
          <a:lstStyle/>
          <a:p>
            <a:endParaRPr lang="fa-IR"/>
          </a:p>
        </p:txBody>
      </p:sp>
      <p:sp>
        <p:nvSpPr>
          <p:cNvPr id="43030" name="Oval 22"/>
          <p:cNvSpPr>
            <a:spLocks noChangeArrowheads="1"/>
          </p:cNvSpPr>
          <p:nvPr/>
        </p:nvSpPr>
        <p:spPr bwMode="auto">
          <a:xfrm>
            <a:off x="7080250" y="4527550"/>
            <a:ext cx="368300" cy="368300"/>
          </a:xfrm>
          <a:prstGeom prst="ellipse">
            <a:avLst/>
          </a:prstGeom>
          <a:noFill/>
          <a:ln w="12700">
            <a:solidFill>
              <a:schemeClr val="tx1"/>
            </a:solidFill>
            <a:round/>
            <a:headEnd/>
            <a:tailEnd/>
          </a:ln>
        </p:spPr>
        <p:txBody>
          <a:bodyPr wrap="none" anchor="ctr"/>
          <a:lstStyle/>
          <a:p>
            <a:endParaRPr lang="fa-IR"/>
          </a:p>
        </p:txBody>
      </p:sp>
      <p:sp>
        <p:nvSpPr>
          <p:cNvPr id="43031" name="Oval 23"/>
          <p:cNvSpPr>
            <a:spLocks noChangeArrowheads="1"/>
          </p:cNvSpPr>
          <p:nvPr/>
        </p:nvSpPr>
        <p:spPr bwMode="auto">
          <a:xfrm>
            <a:off x="7689850" y="4527550"/>
            <a:ext cx="368300" cy="368300"/>
          </a:xfrm>
          <a:prstGeom prst="ellipse">
            <a:avLst/>
          </a:prstGeom>
          <a:noFill/>
          <a:ln w="12700">
            <a:solidFill>
              <a:schemeClr val="tx1"/>
            </a:solidFill>
            <a:round/>
            <a:headEnd/>
            <a:tailEnd/>
          </a:ln>
        </p:spPr>
        <p:txBody>
          <a:bodyPr wrap="none" anchor="ctr"/>
          <a:lstStyle/>
          <a:p>
            <a:endParaRPr lang="fa-IR"/>
          </a:p>
        </p:txBody>
      </p:sp>
      <p:sp>
        <p:nvSpPr>
          <p:cNvPr id="43032" name="Oval 24"/>
          <p:cNvSpPr>
            <a:spLocks noChangeArrowheads="1"/>
          </p:cNvSpPr>
          <p:nvPr/>
        </p:nvSpPr>
        <p:spPr bwMode="auto">
          <a:xfrm>
            <a:off x="8299450" y="4527550"/>
            <a:ext cx="368300" cy="368300"/>
          </a:xfrm>
          <a:prstGeom prst="ellipse">
            <a:avLst/>
          </a:prstGeom>
          <a:noFill/>
          <a:ln w="12700">
            <a:solidFill>
              <a:schemeClr val="tx1"/>
            </a:solidFill>
            <a:round/>
            <a:headEnd/>
            <a:tailEnd/>
          </a:ln>
        </p:spPr>
        <p:txBody>
          <a:bodyPr wrap="none" anchor="ctr"/>
          <a:lstStyle/>
          <a:p>
            <a:endParaRPr lang="fa-IR"/>
          </a:p>
        </p:txBody>
      </p:sp>
      <p:sp>
        <p:nvSpPr>
          <p:cNvPr id="43033" name="Oval 25"/>
          <p:cNvSpPr>
            <a:spLocks noChangeArrowheads="1"/>
          </p:cNvSpPr>
          <p:nvPr/>
        </p:nvSpPr>
        <p:spPr bwMode="auto">
          <a:xfrm>
            <a:off x="3956050" y="5441950"/>
            <a:ext cx="368300" cy="368300"/>
          </a:xfrm>
          <a:prstGeom prst="ellipse">
            <a:avLst/>
          </a:prstGeom>
          <a:noFill/>
          <a:ln w="12700">
            <a:solidFill>
              <a:schemeClr val="tx1"/>
            </a:solidFill>
            <a:round/>
            <a:headEnd/>
            <a:tailEnd/>
          </a:ln>
        </p:spPr>
        <p:txBody>
          <a:bodyPr wrap="none" anchor="ctr"/>
          <a:lstStyle/>
          <a:p>
            <a:endParaRPr lang="fa-IR"/>
          </a:p>
        </p:txBody>
      </p:sp>
      <p:sp>
        <p:nvSpPr>
          <p:cNvPr id="43034" name="Oval 26"/>
          <p:cNvSpPr>
            <a:spLocks noChangeArrowheads="1"/>
          </p:cNvSpPr>
          <p:nvPr/>
        </p:nvSpPr>
        <p:spPr bwMode="auto">
          <a:xfrm>
            <a:off x="4641850" y="5441950"/>
            <a:ext cx="368300" cy="368300"/>
          </a:xfrm>
          <a:prstGeom prst="ellipse">
            <a:avLst/>
          </a:prstGeom>
          <a:noFill/>
          <a:ln w="12700">
            <a:solidFill>
              <a:schemeClr val="tx1"/>
            </a:solidFill>
            <a:round/>
            <a:headEnd/>
            <a:tailEnd/>
          </a:ln>
        </p:spPr>
        <p:txBody>
          <a:bodyPr wrap="none" anchor="ctr"/>
          <a:lstStyle/>
          <a:p>
            <a:endParaRPr lang="fa-IR"/>
          </a:p>
        </p:txBody>
      </p:sp>
      <p:sp>
        <p:nvSpPr>
          <p:cNvPr id="43035" name="Oval 27"/>
          <p:cNvSpPr>
            <a:spLocks noChangeArrowheads="1"/>
          </p:cNvSpPr>
          <p:nvPr/>
        </p:nvSpPr>
        <p:spPr bwMode="auto">
          <a:xfrm>
            <a:off x="5251450" y="5441950"/>
            <a:ext cx="368300" cy="368300"/>
          </a:xfrm>
          <a:prstGeom prst="ellipse">
            <a:avLst/>
          </a:prstGeom>
          <a:noFill/>
          <a:ln w="12700">
            <a:solidFill>
              <a:schemeClr val="tx1"/>
            </a:solidFill>
            <a:round/>
            <a:headEnd/>
            <a:tailEnd/>
          </a:ln>
        </p:spPr>
        <p:txBody>
          <a:bodyPr wrap="none" anchor="ctr"/>
          <a:lstStyle/>
          <a:p>
            <a:endParaRPr lang="fa-IR"/>
          </a:p>
        </p:txBody>
      </p:sp>
      <p:sp>
        <p:nvSpPr>
          <p:cNvPr id="43036" name="Oval 28"/>
          <p:cNvSpPr>
            <a:spLocks noChangeArrowheads="1"/>
          </p:cNvSpPr>
          <p:nvPr/>
        </p:nvSpPr>
        <p:spPr bwMode="auto">
          <a:xfrm>
            <a:off x="6470650" y="5441950"/>
            <a:ext cx="368300" cy="368300"/>
          </a:xfrm>
          <a:prstGeom prst="ellipse">
            <a:avLst/>
          </a:prstGeom>
          <a:noFill/>
          <a:ln w="12700">
            <a:solidFill>
              <a:schemeClr val="tx1"/>
            </a:solidFill>
            <a:round/>
            <a:headEnd/>
            <a:tailEnd/>
          </a:ln>
        </p:spPr>
        <p:txBody>
          <a:bodyPr wrap="none" anchor="ctr"/>
          <a:lstStyle/>
          <a:p>
            <a:endParaRPr lang="fa-IR"/>
          </a:p>
        </p:txBody>
      </p:sp>
      <p:sp>
        <p:nvSpPr>
          <p:cNvPr id="43037" name="Line 29"/>
          <p:cNvSpPr>
            <a:spLocks noChangeShapeType="1"/>
          </p:cNvSpPr>
          <p:nvPr/>
        </p:nvSpPr>
        <p:spPr bwMode="auto">
          <a:xfrm flipH="1">
            <a:off x="4713288" y="1322388"/>
            <a:ext cx="1141412" cy="379412"/>
          </a:xfrm>
          <a:prstGeom prst="line">
            <a:avLst/>
          </a:prstGeom>
          <a:noFill/>
          <a:ln w="12700">
            <a:solidFill>
              <a:schemeClr val="tx1"/>
            </a:solidFill>
            <a:round/>
            <a:headEnd type="none" w="sm" len="sm"/>
            <a:tailEnd type="none" w="sm" len="sm"/>
          </a:ln>
        </p:spPr>
        <p:txBody>
          <a:bodyPr wrap="none" anchor="ctr"/>
          <a:lstStyle/>
          <a:p>
            <a:endParaRPr lang="fa-IR"/>
          </a:p>
        </p:txBody>
      </p:sp>
      <p:sp>
        <p:nvSpPr>
          <p:cNvPr id="43038" name="Line 30"/>
          <p:cNvSpPr>
            <a:spLocks noChangeShapeType="1"/>
          </p:cNvSpPr>
          <p:nvPr/>
        </p:nvSpPr>
        <p:spPr bwMode="auto">
          <a:xfrm>
            <a:off x="5856288" y="1322388"/>
            <a:ext cx="989012" cy="455612"/>
          </a:xfrm>
          <a:prstGeom prst="line">
            <a:avLst/>
          </a:prstGeom>
          <a:noFill/>
          <a:ln w="12700">
            <a:solidFill>
              <a:schemeClr val="tx1"/>
            </a:solidFill>
            <a:round/>
            <a:headEnd type="none" w="sm" len="sm"/>
            <a:tailEnd type="none" w="sm" len="sm"/>
          </a:ln>
        </p:spPr>
        <p:txBody>
          <a:bodyPr wrap="none" anchor="ctr"/>
          <a:lstStyle/>
          <a:p>
            <a:endParaRPr lang="fa-IR"/>
          </a:p>
        </p:txBody>
      </p:sp>
      <p:sp>
        <p:nvSpPr>
          <p:cNvPr id="43039" name="Line 31"/>
          <p:cNvSpPr>
            <a:spLocks noChangeShapeType="1"/>
          </p:cNvSpPr>
          <p:nvPr/>
        </p:nvSpPr>
        <p:spPr bwMode="auto">
          <a:xfrm flipH="1">
            <a:off x="3875088" y="2008188"/>
            <a:ext cx="608012" cy="531812"/>
          </a:xfrm>
          <a:prstGeom prst="line">
            <a:avLst/>
          </a:prstGeom>
          <a:noFill/>
          <a:ln w="12700">
            <a:solidFill>
              <a:schemeClr val="tx1"/>
            </a:solidFill>
            <a:round/>
            <a:headEnd type="none" w="sm" len="sm"/>
            <a:tailEnd type="none" w="sm" len="sm"/>
          </a:ln>
        </p:spPr>
        <p:txBody>
          <a:bodyPr wrap="none" anchor="ctr"/>
          <a:lstStyle/>
          <a:p>
            <a:endParaRPr lang="fa-IR"/>
          </a:p>
        </p:txBody>
      </p:sp>
      <p:sp>
        <p:nvSpPr>
          <p:cNvPr id="43040" name="Line 32"/>
          <p:cNvSpPr>
            <a:spLocks noChangeShapeType="1"/>
          </p:cNvSpPr>
          <p:nvPr/>
        </p:nvSpPr>
        <p:spPr bwMode="auto">
          <a:xfrm>
            <a:off x="4484688" y="2008188"/>
            <a:ext cx="379412" cy="455612"/>
          </a:xfrm>
          <a:prstGeom prst="line">
            <a:avLst/>
          </a:prstGeom>
          <a:noFill/>
          <a:ln w="12700">
            <a:solidFill>
              <a:schemeClr val="tx1"/>
            </a:solidFill>
            <a:round/>
            <a:headEnd type="none" w="sm" len="sm"/>
            <a:tailEnd type="none" w="sm" len="sm"/>
          </a:ln>
        </p:spPr>
        <p:txBody>
          <a:bodyPr wrap="none" anchor="ctr"/>
          <a:lstStyle/>
          <a:p>
            <a:endParaRPr lang="fa-IR"/>
          </a:p>
        </p:txBody>
      </p:sp>
      <p:sp>
        <p:nvSpPr>
          <p:cNvPr id="43041" name="Line 33"/>
          <p:cNvSpPr>
            <a:spLocks noChangeShapeType="1"/>
          </p:cNvSpPr>
          <p:nvPr/>
        </p:nvSpPr>
        <p:spPr bwMode="auto">
          <a:xfrm flipH="1">
            <a:off x="6389688" y="2008188"/>
            <a:ext cx="608012" cy="531812"/>
          </a:xfrm>
          <a:prstGeom prst="line">
            <a:avLst/>
          </a:prstGeom>
          <a:noFill/>
          <a:ln w="12700">
            <a:solidFill>
              <a:schemeClr val="tx1"/>
            </a:solidFill>
            <a:round/>
            <a:headEnd type="none" w="sm" len="sm"/>
            <a:tailEnd type="none" w="sm" len="sm"/>
          </a:ln>
        </p:spPr>
        <p:txBody>
          <a:bodyPr wrap="none" anchor="ctr"/>
          <a:lstStyle/>
          <a:p>
            <a:endParaRPr lang="fa-IR"/>
          </a:p>
        </p:txBody>
      </p:sp>
      <p:sp>
        <p:nvSpPr>
          <p:cNvPr id="43042" name="Line 34"/>
          <p:cNvSpPr>
            <a:spLocks noChangeShapeType="1"/>
          </p:cNvSpPr>
          <p:nvPr/>
        </p:nvSpPr>
        <p:spPr bwMode="auto">
          <a:xfrm>
            <a:off x="6999288" y="2008188"/>
            <a:ext cx="760412" cy="455612"/>
          </a:xfrm>
          <a:prstGeom prst="line">
            <a:avLst/>
          </a:prstGeom>
          <a:noFill/>
          <a:ln w="12700">
            <a:solidFill>
              <a:schemeClr val="tx1"/>
            </a:solidFill>
            <a:round/>
            <a:headEnd type="none" w="sm" len="sm"/>
            <a:tailEnd type="none" w="sm" len="sm"/>
          </a:ln>
        </p:spPr>
        <p:txBody>
          <a:bodyPr wrap="none" anchor="ctr"/>
          <a:lstStyle/>
          <a:p>
            <a:endParaRPr lang="fa-IR"/>
          </a:p>
        </p:txBody>
      </p:sp>
      <p:sp>
        <p:nvSpPr>
          <p:cNvPr id="43043" name="Line 35"/>
          <p:cNvSpPr>
            <a:spLocks noChangeShapeType="1"/>
          </p:cNvSpPr>
          <p:nvPr/>
        </p:nvSpPr>
        <p:spPr bwMode="auto">
          <a:xfrm flipV="1">
            <a:off x="3646488" y="2846388"/>
            <a:ext cx="150812" cy="531812"/>
          </a:xfrm>
          <a:prstGeom prst="line">
            <a:avLst/>
          </a:prstGeom>
          <a:noFill/>
          <a:ln w="12700">
            <a:solidFill>
              <a:schemeClr val="tx1"/>
            </a:solidFill>
            <a:round/>
            <a:headEnd type="none" w="sm" len="sm"/>
            <a:tailEnd type="none" w="sm" len="sm"/>
          </a:ln>
        </p:spPr>
        <p:txBody>
          <a:bodyPr wrap="none" anchor="ctr"/>
          <a:lstStyle/>
          <a:p>
            <a:endParaRPr lang="fa-IR"/>
          </a:p>
        </p:txBody>
      </p:sp>
      <p:sp>
        <p:nvSpPr>
          <p:cNvPr id="43044" name="Line 36"/>
          <p:cNvSpPr>
            <a:spLocks noChangeShapeType="1"/>
          </p:cNvSpPr>
          <p:nvPr/>
        </p:nvSpPr>
        <p:spPr bwMode="auto">
          <a:xfrm>
            <a:off x="3798888" y="2846388"/>
            <a:ext cx="379412" cy="531812"/>
          </a:xfrm>
          <a:prstGeom prst="line">
            <a:avLst/>
          </a:prstGeom>
          <a:noFill/>
          <a:ln w="12700">
            <a:solidFill>
              <a:schemeClr val="tx1"/>
            </a:solidFill>
            <a:round/>
            <a:headEnd type="none" w="sm" len="sm"/>
            <a:tailEnd type="none" w="sm" len="sm"/>
          </a:ln>
        </p:spPr>
        <p:txBody>
          <a:bodyPr wrap="none" anchor="ctr"/>
          <a:lstStyle/>
          <a:p>
            <a:endParaRPr lang="fa-IR"/>
          </a:p>
        </p:txBody>
      </p:sp>
      <p:sp>
        <p:nvSpPr>
          <p:cNvPr id="43045" name="Line 37"/>
          <p:cNvSpPr>
            <a:spLocks noChangeShapeType="1"/>
          </p:cNvSpPr>
          <p:nvPr/>
        </p:nvSpPr>
        <p:spPr bwMode="auto">
          <a:xfrm>
            <a:off x="5018088" y="2846388"/>
            <a:ext cx="303212" cy="531812"/>
          </a:xfrm>
          <a:prstGeom prst="line">
            <a:avLst/>
          </a:prstGeom>
          <a:noFill/>
          <a:ln w="12700">
            <a:solidFill>
              <a:schemeClr val="tx1"/>
            </a:solidFill>
            <a:round/>
            <a:headEnd type="none" w="sm" len="sm"/>
            <a:tailEnd type="none" w="sm" len="sm"/>
          </a:ln>
        </p:spPr>
        <p:txBody>
          <a:bodyPr wrap="none" anchor="ctr"/>
          <a:lstStyle/>
          <a:p>
            <a:endParaRPr lang="fa-IR"/>
          </a:p>
        </p:txBody>
      </p:sp>
      <p:sp>
        <p:nvSpPr>
          <p:cNvPr id="43046" name="Line 38"/>
          <p:cNvSpPr>
            <a:spLocks noChangeShapeType="1"/>
          </p:cNvSpPr>
          <p:nvPr/>
        </p:nvSpPr>
        <p:spPr bwMode="auto">
          <a:xfrm>
            <a:off x="6235700" y="2846388"/>
            <a:ext cx="0" cy="531812"/>
          </a:xfrm>
          <a:prstGeom prst="line">
            <a:avLst/>
          </a:prstGeom>
          <a:noFill/>
          <a:ln w="12700">
            <a:solidFill>
              <a:schemeClr val="tx1"/>
            </a:solidFill>
            <a:round/>
            <a:headEnd type="none" w="sm" len="sm"/>
            <a:tailEnd type="none" w="sm" len="sm"/>
          </a:ln>
        </p:spPr>
        <p:txBody>
          <a:bodyPr wrap="none" anchor="ctr"/>
          <a:lstStyle/>
          <a:p>
            <a:endParaRPr lang="fa-IR"/>
          </a:p>
        </p:txBody>
      </p:sp>
      <p:sp>
        <p:nvSpPr>
          <p:cNvPr id="43047" name="Line 39"/>
          <p:cNvSpPr>
            <a:spLocks noChangeShapeType="1"/>
          </p:cNvSpPr>
          <p:nvPr/>
        </p:nvSpPr>
        <p:spPr bwMode="auto">
          <a:xfrm flipV="1">
            <a:off x="7227888" y="2846388"/>
            <a:ext cx="608012" cy="608012"/>
          </a:xfrm>
          <a:prstGeom prst="line">
            <a:avLst/>
          </a:prstGeom>
          <a:noFill/>
          <a:ln w="12700">
            <a:solidFill>
              <a:schemeClr val="tx1"/>
            </a:solidFill>
            <a:round/>
            <a:headEnd type="none" w="sm" len="sm"/>
            <a:tailEnd type="none" w="sm" len="sm"/>
          </a:ln>
        </p:spPr>
        <p:txBody>
          <a:bodyPr wrap="none" anchor="ctr"/>
          <a:lstStyle/>
          <a:p>
            <a:endParaRPr lang="fa-IR"/>
          </a:p>
        </p:txBody>
      </p:sp>
      <p:sp>
        <p:nvSpPr>
          <p:cNvPr id="43048" name="Line 40"/>
          <p:cNvSpPr>
            <a:spLocks noChangeShapeType="1"/>
          </p:cNvSpPr>
          <p:nvPr/>
        </p:nvSpPr>
        <p:spPr bwMode="auto">
          <a:xfrm>
            <a:off x="7837488" y="2846388"/>
            <a:ext cx="227012" cy="531812"/>
          </a:xfrm>
          <a:prstGeom prst="line">
            <a:avLst/>
          </a:prstGeom>
          <a:noFill/>
          <a:ln w="12700">
            <a:solidFill>
              <a:schemeClr val="tx1"/>
            </a:solidFill>
            <a:round/>
            <a:headEnd type="none" w="sm" len="sm"/>
            <a:tailEnd type="none" w="sm" len="sm"/>
          </a:ln>
        </p:spPr>
        <p:txBody>
          <a:bodyPr wrap="none" anchor="ctr"/>
          <a:lstStyle/>
          <a:p>
            <a:endParaRPr lang="fa-IR"/>
          </a:p>
        </p:txBody>
      </p:sp>
      <p:sp>
        <p:nvSpPr>
          <p:cNvPr id="43049" name="Line 41"/>
          <p:cNvSpPr>
            <a:spLocks noChangeShapeType="1"/>
          </p:cNvSpPr>
          <p:nvPr/>
        </p:nvSpPr>
        <p:spPr bwMode="auto">
          <a:xfrm flipV="1">
            <a:off x="3646488" y="3760788"/>
            <a:ext cx="608012" cy="760412"/>
          </a:xfrm>
          <a:prstGeom prst="line">
            <a:avLst/>
          </a:prstGeom>
          <a:noFill/>
          <a:ln w="12700">
            <a:solidFill>
              <a:schemeClr val="tx1"/>
            </a:solidFill>
            <a:round/>
            <a:headEnd type="none" w="sm" len="sm"/>
            <a:tailEnd type="none" w="sm" len="sm"/>
          </a:ln>
        </p:spPr>
        <p:txBody>
          <a:bodyPr wrap="none" anchor="ctr"/>
          <a:lstStyle/>
          <a:p>
            <a:endParaRPr lang="fa-IR"/>
          </a:p>
        </p:txBody>
      </p:sp>
      <p:sp>
        <p:nvSpPr>
          <p:cNvPr id="43050" name="Line 42"/>
          <p:cNvSpPr>
            <a:spLocks noChangeShapeType="1"/>
          </p:cNvSpPr>
          <p:nvPr/>
        </p:nvSpPr>
        <p:spPr bwMode="auto">
          <a:xfrm flipH="1">
            <a:off x="4179888" y="3760788"/>
            <a:ext cx="74612" cy="760412"/>
          </a:xfrm>
          <a:prstGeom prst="line">
            <a:avLst/>
          </a:prstGeom>
          <a:noFill/>
          <a:ln w="12700">
            <a:solidFill>
              <a:schemeClr val="tx1"/>
            </a:solidFill>
            <a:round/>
            <a:headEnd type="none" w="sm" len="sm"/>
            <a:tailEnd type="none" w="sm" len="sm"/>
          </a:ln>
        </p:spPr>
        <p:txBody>
          <a:bodyPr wrap="none" anchor="ctr"/>
          <a:lstStyle/>
          <a:p>
            <a:endParaRPr lang="fa-IR"/>
          </a:p>
        </p:txBody>
      </p:sp>
      <p:sp>
        <p:nvSpPr>
          <p:cNvPr id="43051" name="Line 43"/>
          <p:cNvSpPr>
            <a:spLocks noChangeShapeType="1"/>
          </p:cNvSpPr>
          <p:nvPr/>
        </p:nvSpPr>
        <p:spPr bwMode="auto">
          <a:xfrm flipV="1">
            <a:off x="4865688" y="3760788"/>
            <a:ext cx="455612" cy="760412"/>
          </a:xfrm>
          <a:prstGeom prst="line">
            <a:avLst/>
          </a:prstGeom>
          <a:noFill/>
          <a:ln w="12700">
            <a:solidFill>
              <a:schemeClr val="tx1"/>
            </a:solidFill>
            <a:round/>
            <a:headEnd type="none" w="sm" len="sm"/>
            <a:tailEnd type="none" w="sm" len="sm"/>
          </a:ln>
        </p:spPr>
        <p:txBody>
          <a:bodyPr wrap="none" anchor="ctr"/>
          <a:lstStyle/>
          <a:p>
            <a:endParaRPr lang="fa-IR"/>
          </a:p>
        </p:txBody>
      </p:sp>
      <p:sp>
        <p:nvSpPr>
          <p:cNvPr id="43052" name="Line 44"/>
          <p:cNvSpPr>
            <a:spLocks noChangeShapeType="1"/>
          </p:cNvSpPr>
          <p:nvPr/>
        </p:nvSpPr>
        <p:spPr bwMode="auto">
          <a:xfrm>
            <a:off x="5322888" y="3760788"/>
            <a:ext cx="74612" cy="760412"/>
          </a:xfrm>
          <a:prstGeom prst="line">
            <a:avLst/>
          </a:prstGeom>
          <a:noFill/>
          <a:ln w="12700">
            <a:solidFill>
              <a:schemeClr val="tx1"/>
            </a:solidFill>
            <a:round/>
            <a:headEnd type="none" w="sm" len="sm"/>
            <a:tailEnd type="none" w="sm" len="sm"/>
          </a:ln>
        </p:spPr>
        <p:txBody>
          <a:bodyPr wrap="none" anchor="ctr"/>
          <a:lstStyle/>
          <a:p>
            <a:endParaRPr lang="fa-IR"/>
          </a:p>
        </p:txBody>
      </p:sp>
      <p:sp>
        <p:nvSpPr>
          <p:cNvPr id="43053" name="Line 45"/>
          <p:cNvSpPr>
            <a:spLocks noChangeShapeType="1"/>
          </p:cNvSpPr>
          <p:nvPr/>
        </p:nvSpPr>
        <p:spPr bwMode="auto">
          <a:xfrm flipV="1">
            <a:off x="6084888" y="3760788"/>
            <a:ext cx="227012" cy="760412"/>
          </a:xfrm>
          <a:prstGeom prst="line">
            <a:avLst/>
          </a:prstGeom>
          <a:noFill/>
          <a:ln w="12700">
            <a:solidFill>
              <a:schemeClr val="tx1"/>
            </a:solidFill>
            <a:round/>
            <a:headEnd type="none" w="sm" len="sm"/>
            <a:tailEnd type="none" w="sm" len="sm"/>
          </a:ln>
        </p:spPr>
        <p:txBody>
          <a:bodyPr wrap="none" anchor="ctr"/>
          <a:lstStyle/>
          <a:p>
            <a:endParaRPr lang="fa-IR"/>
          </a:p>
        </p:txBody>
      </p:sp>
      <p:sp>
        <p:nvSpPr>
          <p:cNvPr id="43054" name="Line 46"/>
          <p:cNvSpPr>
            <a:spLocks noChangeShapeType="1"/>
          </p:cNvSpPr>
          <p:nvPr/>
        </p:nvSpPr>
        <p:spPr bwMode="auto">
          <a:xfrm>
            <a:off x="6313488" y="3760788"/>
            <a:ext cx="303212" cy="760412"/>
          </a:xfrm>
          <a:prstGeom prst="line">
            <a:avLst/>
          </a:prstGeom>
          <a:noFill/>
          <a:ln w="12700">
            <a:solidFill>
              <a:schemeClr val="tx1"/>
            </a:solidFill>
            <a:round/>
            <a:headEnd type="none" w="sm" len="sm"/>
            <a:tailEnd type="none" w="sm" len="sm"/>
          </a:ln>
        </p:spPr>
        <p:txBody>
          <a:bodyPr wrap="none" anchor="ctr"/>
          <a:lstStyle/>
          <a:p>
            <a:endParaRPr lang="fa-IR"/>
          </a:p>
        </p:txBody>
      </p:sp>
      <p:sp>
        <p:nvSpPr>
          <p:cNvPr id="43055" name="Line 47"/>
          <p:cNvSpPr>
            <a:spLocks noChangeShapeType="1"/>
          </p:cNvSpPr>
          <p:nvPr/>
        </p:nvSpPr>
        <p:spPr bwMode="auto">
          <a:xfrm flipH="1" flipV="1">
            <a:off x="7151688" y="3760788"/>
            <a:ext cx="74612" cy="760412"/>
          </a:xfrm>
          <a:prstGeom prst="line">
            <a:avLst/>
          </a:prstGeom>
          <a:noFill/>
          <a:ln w="12700">
            <a:solidFill>
              <a:schemeClr val="tx1"/>
            </a:solidFill>
            <a:round/>
            <a:headEnd type="none" w="sm" len="sm"/>
            <a:tailEnd type="none" w="sm" len="sm"/>
          </a:ln>
        </p:spPr>
        <p:txBody>
          <a:bodyPr wrap="none" anchor="ctr"/>
          <a:lstStyle/>
          <a:p>
            <a:endParaRPr lang="fa-IR"/>
          </a:p>
        </p:txBody>
      </p:sp>
      <p:sp>
        <p:nvSpPr>
          <p:cNvPr id="43056" name="Line 48"/>
          <p:cNvSpPr>
            <a:spLocks noChangeShapeType="1"/>
          </p:cNvSpPr>
          <p:nvPr/>
        </p:nvSpPr>
        <p:spPr bwMode="auto">
          <a:xfrm>
            <a:off x="7151688" y="3760788"/>
            <a:ext cx="684212" cy="760412"/>
          </a:xfrm>
          <a:prstGeom prst="line">
            <a:avLst/>
          </a:prstGeom>
          <a:noFill/>
          <a:ln w="12700">
            <a:solidFill>
              <a:schemeClr val="tx1"/>
            </a:solidFill>
            <a:round/>
            <a:headEnd type="none" w="sm" len="sm"/>
            <a:tailEnd type="none" w="sm" len="sm"/>
          </a:ln>
        </p:spPr>
        <p:txBody>
          <a:bodyPr wrap="none" anchor="ctr"/>
          <a:lstStyle/>
          <a:p>
            <a:endParaRPr lang="fa-IR"/>
          </a:p>
        </p:txBody>
      </p:sp>
      <p:sp>
        <p:nvSpPr>
          <p:cNvPr id="43057" name="Line 49"/>
          <p:cNvSpPr>
            <a:spLocks noChangeShapeType="1"/>
          </p:cNvSpPr>
          <p:nvPr/>
        </p:nvSpPr>
        <p:spPr bwMode="auto">
          <a:xfrm flipH="1" flipV="1">
            <a:off x="8142288" y="3760788"/>
            <a:ext cx="303212" cy="760412"/>
          </a:xfrm>
          <a:prstGeom prst="line">
            <a:avLst/>
          </a:prstGeom>
          <a:noFill/>
          <a:ln w="12700">
            <a:solidFill>
              <a:schemeClr val="tx1"/>
            </a:solidFill>
            <a:round/>
            <a:headEnd type="none" w="sm" len="sm"/>
            <a:tailEnd type="none" w="sm" len="sm"/>
          </a:ln>
        </p:spPr>
        <p:txBody>
          <a:bodyPr wrap="none" anchor="ctr"/>
          <a:lstStyle/>
          <a:p>
            <a:endParaRPr lang="fa-IR"/>
          </a:p>
        </p:txBody>
      </p:sp>
      <p:sp>
        <p:nvSpPr>
          <p:cNvPr id="43058" name="Line 50"/>
          <p:cNvSpPr>
            <a:spLocks noChangeShapeType="1"/>
          </p:cNvSpPr>
          <p:nvPr/>
        </p:nvSpPr>
        <p:spPr bwMode="auto">
          <a:xfrm flipV="1">
            <a:off x="4178300" y="4903788"/>
            <a:ext cx="0" cy="531812"/>
          </a:xfrm>
          <a:prstGeom prst="line">
            <a:avLst/>
          </a:prstGeom>
          <a:noFill/>
          <a:ln w="12700">
            <a:solidFill>
              <a:schemeClr val="tx1"/>
            </a:solidFill>
            <a:round/>
            <a:headEnd type="none" w="sm" len="sm"/>
            <a:tailEnd type="none" w="sm" len="sm"/>
          </a:ln>
        </p:spPr>
        <p:txBody>
          <a:bodyPr wrap="none" anchor="ctr"/>
          <a:lstStyle/>
          <a:p>
            <a:endParaRPr lang="fa-IR"/>
          </a:p>
        </p:txBody>
      </p:sp>
      <p:sp>
        <p:nvSpPr>
          <p:cNvPr id="43059" name="Line 51"/>
          <p:cNvSpPr>
            <a:spLocks noChangeShapeType="1"/>
          </p:cNvSpPr>
          <p:nvPr/>
        </p:nvSpPr>
        <p:spPr bwMode="auto">
          <a:xfrm flipV="1">
            <a:off x="4787900" y="4903788"/>
            <a:ext cx="0" cy="531812"/>
          </a:xfrm>
          <a:prstGeom prst="line">
            <a:avLst/>
          </a:prstGeom>
          <a:noFill/>
          <a:ln w="12700">
            <a:solidFill>
              <a:schemeClr val="tx1"/>
            </a:solidFill>
            <a:round/>
            <a:headEnd type="none" w="sm" len="sm"/>
            <a:tailEnd type="none" w="sm" len="sm"/>
          </a:ln>
        </p:spPr>
        <p:txBody>
          <a:bodyPr wrap="none" anchor="ctr"/>
          <a:lstStyle/>
          <a:p>
            <a:endParaRPr lang="fa-IR"/>
          </a:p>
        </p:txBody>
      </p:sp>
      <p:sp>
        <p:nvSpPr>
          <p:cNvPr id="43060" name="Line 52"/>
          <p:cNvSpPr>
            <a:spLocks noChangeShapeType="1"/>
          </p:cNvSpPr>
          <p:nvPr/>
        </p:nvSpPr>
        <p:spPr bwMode="auto">
          <a:xfrm flipV="1">
            <a:off x="5473700" y="4903788"/>
            <a:ext cx="0" cy="531812"/>
          </a:xfrm>
          <a:prstGeom prst="line">
            <a:avLst/>
          </a:prstGeom>
          <a:noFill/>
          <a:ln w="12700">
            <a:solidFill>
              <a:schemeClr val="tx1"/>
            </a:solidFill>
            <a:round/>
            <a:headEnd type="none" w="sm" len="sm"/>
            <a:tailEnd type="none" w="sm" len="sm"/>
          </a:ln>
        </p:spPr>
        <p:txBody>
          <a:bodyPr wrap="none" anchor="ctr"/>
          <a:lstStyle/>
          <a:p>
            <a:endParaRPr lang="fa-IR"/>
          </a:p>
        </p:txBody>
      </p:sp>
      <p:sp>
        <p:nvSpPr>
          <p:cNvPr id="43061" name="Line 53"/>
          <p:cNvSpPr>
            <a:spLocks noChangeShapeType="1"/>
          </p:cNvSpPr>
          <p:nvPr/>
        </p:nvSpPr>
        <p:spPr bwMode="auto">
          <a:xfrm flipV="1">
            <a:off x="6616700" y="4903788"/>
            <a:ext cx="0" cy="531812"/>
          </a:xfrm>
          <a:prstGeom prst="line">
            <a:avLst/>
          </a:prstGeom>
          <a:noFill/>
          <a:ln w="12700">
            <a:solidFill>
              <a:schemeClr val="tx1"/>
            </a:solidFill>
            <a:round/>
            <a:headEnd type="none" w="sm" len="sm"/>
            <a:tailEnd type="none" w="sm" len="sm"/>
          </a:ln>
        </p:spPr>
        <p:txBody>
          <a:bodyPr wrap="none" anchor="ctr"/>
          <a:lstStyle/>
          <a:p>
            <a:endParaRPr lang="fa-IR"/>
          </a:p>
        </p:txBody>
      </p:sp>
      <p:sp>
        <p:nvSpPr>
          <p:cNvPr id="43062" name="Line 54"/>
          <p:cNvSpPr>
            <a:spLocks noChangeShapeType="1"/>
          </p:cNvSpPr>
          <p:nvPr/>
        </p:nvSpPr>
        <p:spPr bwMode="auto">
          <a:xfrm flipH="1" flipV="1">
            <a:off x="6616700" y="5818188"/>
            <a:ext cx="12700" cy="277812"/>
          </a:xfrm>
          <a:prstGeom prst="line">
            <a:avLst/>
          </a:prstGeom>
          <a:noFill/>
          <a:ln w="12700">
            <a:solidFill>
              <a:schemeClr val="tx1"/>
            </a:solidFill>
            <a:round/>
            <a:headEnd type="none" w="sm" len="sm"/>
            <a:tailEnd type="none" w="sm" len="sm"/>
          </a:ln>
        </p:spPr>
        <p:txBody>
          <a:bodyPr wrap="none" anchor="ctr"/>
          <a:lstStyle/>
          <a:p>
            <a:endParaRPr lang="fa-IR"/>
          </a:p>
        </p:txBody>
      </p:sp>
      <p:sp>
        <p:nvSpPr>
          <p:cNvPr id="43063" name="Rectangle 55"/>
          <p:cNvSpPr>
            <a:spLocks noChangeArrowheads="1"/>
          </p:cNvSpPr>
          <p:nvPr/>
        </p:nvSpPr>
        <p:spPr bwMode="auto">
          <a:xfrm>
            <a:off x="5715000" y="990600"/>
            <a:ext cx="274114" cy="367986"/>
          </a:xfrm>
          <a:prstGeom prst="rect">
            <a:avLst/>
          </a:prstGeom>
          <a:noFill/>
          <a:ln w="9525">
            <a:noFill/>
            <a:miter lim="800000"/>
            <a:headEnd/>
            <a:tailEnd/>
          </a:ln>
        </p:spPr>
        <p:txBody>
          <a:bodyPr wrap="none" lIns="63500" tIns="25400" rIns="63500" bIns="25400">
            <a:spAutoFit/>
          </a:bodyPr>
          <a:lstStyle/>
          <a:p>
            <a:pPr>
              <a:lnSpc>
                <a:spcPct val="85000"/>
              </a:lnSpc>
            </a:pPr>
            <a:r>
              <a:rPr lang="es-MX" altLang="he-IL" sz="2400" b="1">
                <a:cs typeface="Times New Roman (Hebrew)" pitchFamily="26" charset="-79"/>
              </a:rPr>
              <a:t>S</a:t>
            </a:r>
          </a:p>
        </p:txBody>
      </p:sp>
      <p:sp>
        <p:nvSpPr>
          <p:cNvPr id="43064" name="Rectangle 56"/>
          <p:cNvSpPr>
            <a:spLocks noChangeArrowheads="1"/>
          </p:cNvSpPr>
          <p:nvPr/>
        </p:nvSpPr>
        <p:spPr bwMode="auto">
          <a:xfrm>
            <a:off x="4343401" y="1676400"/>
            <a:ext cx="314189" cy="367986"/>
          </a:xfrm>
          <a:prstGeom prst="rect">
            <a:avLst/>
          </a:prstGeom>
          <a:noFill/>
          <a:ln w="9525">
            <a:noFill/>
            <a:miter lim="800000"/>
            <a:headEnd/>
            <a:tailEnd/>
          </a:ln>
        </p:spPr>
        <p:txBody>
          <a:bodyPr wrap="none" lIns="63500" tIns="25400" rIns="63500" bIns="25400">
            <a:spAutoFit/>
          </a:bodyPr>
          <a:lstStyle/>
          <a:p>
            <a:pPr>
              <a:lnSpc>
                <a:spcPct val="85000"/>
              </a:lnSpc>
            </a:pPr>
            <a:r>
              <a:rPr lang="es-MX" altLang="he-IL" sz="2400" b="1">
                <a:cs typeface="Times New Roman (Hebrew)" pitchFamily="26" charset="-79"/>
              </a:rPr>
              <a:t>A</a:t>
            </a:r>
          </a:p>
        </p:txBody>
      </p:sp>
      <p:sp>
        <p:nvSpPr>
          <p:cNvPr id="43065" name="Rectangle 57"/>
          <p:cNvSpPr>
            <a:spLocks noChangeArrowheads="1"/>
          </p:cNvSpPr>
          <p:nvPr/>
        </p:nvSpPr>
        <p:spPr bwMode="auto">
          <a:xfrm>
            <a:off x="6858000" y="1676400"/>
            <a:ext cx="322204" cy="367986"/>
          </a:xfrm>
          <a:prstGeom prst="rect">
            <a:avLst/>
          </a:prstGeom>
          <a:noFill/>
          <a:ln w="9525">
            <a:noFill/>
            <a:miter lim="800000"/>
            <a:headEnd/>
            <a:tailEnd/>
          </a:ln>
        </p:spPr>
        <p:txBody>
          <a:bodyPr wrap="none" lIns="63500" tIns="25400" rIns="63500" bIns="25400">
            <a:spAutoFit/>
          </a:bodyPr>
          <a:lstStyle/>
          <a:p>
            <a:pPr>
              <a:lnSpc>
                <a:spcPct val="85000"/>
              </a:lnSpc>
            </a:pPr>
            <a:r>
              <a:rPr lang="es-MX" altLang="he-IL" sz="2400" b="1">
                <a:cs typeface="Times New Roman (Hebrew)" pitchFamily="26" charset="-79"/>
              </a:rPr>
              <a:t>D</a:t>
            </a:r>
          </a:p>
        </p:txBody>
      </p:sp>
      <p:sp>
        <p:nvSpPr>
          <p:cNvPr id="43066" name="Rectangle 58"/>
          <p:cNvSpPr>
            <a:spLocks noChangeArrowheads="1"/>
          </p:cNvSpPr>
          <p:nvPr/>
        </p:nvSpPr>
        <p:spPr bwMode="auto">
          <a:xfrm>
            <a:off x="3581401" y="2514600"/>
            <a:ext cx="301365" cy="367986"/>
          </a:xfrm>
          <a:prstGeom prst="rect">
            <a:avLst/>
          </a:prstGeom>
          <a:noFill/>
          <a:ln w="9525">
            <a:noFill/>
            <a:miter lim="800000"/>
            <a:headEnd/>
            <a:tailEnd/>
          </a:ln>
        </p:spPr>
        <p:txBody>
          <a:bodyPr wrap="none" lIns="63500" tIns="25400" rIns="63500" bIns="25400">
            <a:spAutoFit/>
          </a:bodyPr>
          <a:lstStyle/>
          <a:p>
            <a:pPr>
              <a:lnSpc>
                <a:spcPct val="85000"/>
              </a:lnSpc>
            </a:pPr>
            <a:r>
              <a:rPr lang="es-MX" altLang="he-IL" sz="2400" b="1">
                <a:cs typeface="Times New Roman (Hebrew)" pitchFamily="26" charset="-79"/>
              </a:rPr>
              <a:t>B</a:t>
            </a:r>
          </a:p>
        </p:txBody>
      </p:sp>
      <p:sp>
        <p:nvSpPr>
          <p:cNvPr id="43067" name="Rectangle 59"/>
          <p:cNvSpPr>
            <a:spLocks noChangeArrowheads="1"/>
          </p:cNvSpPr>
          <p:nvPr/>
        </p:nvSpPr>
        <p:spPr bwMode="auto">
          <a:xfrm>
            <a:off x="4800600" y="2514600"/>
            <a:ext cx="322204" cy="367986"/>
          </a:xfrm>
          <a:prstGeom prst="rect">
            <a:avLst/>
          </a:prstGeom>
          <a:noFill/>
          <a:ln w="9525">
            <a:noFill/>
            <a:miter lim="800000"/>
            <a:headEnd/>
            <a:tailEnd/>
          </a:ln>
        </p:spPr>
        <p:txBody>
          <a:bodyPr wrap="none" lIns="63500" tIns="25400" rIns="63500" bIns="25400">
            <a:spAutoFit/>
          </a:bodyPr>
          <a:lstStyle/>
          <a:p>
            <a:pPr>
              <a:lnSpc>
                <a:spcPct val="85000"/>
              </a:lnSpc>
            </a:pPr>
            <a:r>
              <a:rPr lang="es-MX" altLang="he-IL" sz="2400" b="1">
                <a:cs typeface="Times New Roman (Hebrew)" pitchFamily="26" charset="-79"/>
              </a:rPr>
              <a:t>D</a:t>
            </a:r>
          </a:p>
        </p:txBody>
      </p:sp>
      <p:sp>
        <p:nvSpPr>
          <p:cNvPr id="43068" name="Rectangle 60"/>
          <p:cNvSpPr>
            <a:spLocks noChangeArrowheads="1"/>
          </p:cNvSpPr>
          <p:nvPr/>
        </p:nvSpPr>
        <p:spPr bwMode="auto">
          <a:xfrm>
            <a:off x="6019801" y="2514600"/>
            <a:ext cx="314189" cy="367986"/>
          </a:xfrm>
          <a:prstGeom prst="rect">
            <a:avLst/>
          </a:prstGeom>
          <a:noFill/>
          <a:ln w="9525">
            <a:noFill/>
            <a:miter lim="800000"/>
            <a:headEnd/>
            <a:tailEnd/>
          </a:ln>
        </p:spPr>
        <p:txBody>
          <a:bodyPr wrap="none" lIns="63500" tIns="25400" rIns="63500" bIns="25400">
            <a:spAutoFit/>
          </a:bodyPr>
          <a:lstStyle/>
          <a:p>
            <a:pPr>
              <a:lnSpc>
                <a:spcPct val="85000"/>
              </a:lnSpc>
            </a:pPr>
            <a:r>
              <a:rPr lang="es-MX" altLang="he-IL" sz="2400" b="1">
                <a:cs typeface="Times New Roman (Hebrew)" pitchFamily="26" charset="-79"/>
              </a:rPr>
              <a:t>A</a:t>
            </a:r>
          </a:p>
        </p:txBody>
      </p:sp>
      <p:sp>
        <p:nvSpPr>
          <p:cNvPr id="43069" name="Rectangle 61"/>
          <p:cNvSpPr>
            <a:spLocks noChangeArrowheads="1"/>
          </p:cNvSpPr>
          <p:nvPr/>
        </p:nvSpPr>
        <p:spPr bwMode="auto">
          <a:xfrm>
            <a:off x="7696201" y="2514600"/>
            <a:ext cx="278923" cy="367986"/>
          </a:xfrm>
          <a:prstGeom prst="rect">
            <a:avLst/>
          </a:prstGeom>
          <a:noFill/>
          <a:ln w="9525">
            <a:noFill/>
            <a:miter lim="800000"/>
            <a:headEnd/>
            <a:tailEnd/>
          </a:ln>
        </p:spPr>
        <p:txBody>
          <a:bodyPr wrap="none" lIns="63500" tIns="25400" rIns="63500" bIns="25400">
            <a:spAutoFit/>
          </a:bodyPr>
          <a:lstStyle/>
          <a:p>
            <a:pPr>
              <a:lnSpc>
                <a:spcPct val="85000"/>
              </a:lnSpc>
            </a:pPr>
            <a:r>
              <a:rPr lang="es-MX" altLang="he-IL" sz="2400" b="1">
                <a:cs typeface="Times New Roman (Hebrew)" pitchFamily="26" charset="-79"/>
              </a:rPr>
              <a:t>E</a:t>
            </a:r>
          </a:p>
        </p:txBody>
      </p:sp>
      <p:sp>
        <p:nvSpPr>
          <p:cNvPr id="43070" name="Rectangle 62"/>
          <p:cNvSpPr>
            <a:spLocks noChangeArrowheads="1"/>
          </p:cNvSpPr>
          <p:nvPr/>
        </p:nvSpPr>
        <p:spPr bwMode="auto">
          <a:xfrm>
            <a:off x="3352801" y="3429000"/>
            <a:ext cx="291747" cy="367986"/>
          </a:xfrm>
          <a:prstGeom prst="rect">
            <a:avLst/>
          </a:prstGeom>
          <a:noFill/>
          <a:ln w="9525">
            <a:noFill/>
            <a:miter lim="800000"/>
            <a:headEnd/>
            <a:tailEnd/>
          </a:ln>
        </p:spPr>
        <p:txBody>
          <a:bodyPr wrap="none" lIns="63500" tIns="25400" rIns="63500" bIns="25400">
            <a:spAutoFit/>
          </a:bodyPr>
          <a:lstStyle/>
          <a:p>
            <a:pPr>
              <a:lnSpc>
                <a:spcPct val="85000"/>
              </a:lnSpc>
            </a:pPr>
            <a:r>
              <a:rPr lang="es-MX" altLang="he-IL" sz="2400" b="1">
                <a:cs typeface="Times New Roman (Hebrew)" pitchFamily="26" charset="-79"/>
              </a:rPr>
              <a:t>C</a:t>
            </a:r>
          </a:p>
        </p:txBody>
      </p:sp>
      <p:sp>
        <p:nvSpPr>
          <p:cNvPr id="43071" name="Rectangle 63"/>
          <p:cNvSpPr>
            <a:spLocks noChangeArrowheads="1"/>
          </p:cNvSpPr>
          <p:nvPr/>
        </p:nvSpPr>
        <p:spPr bwMode="auto">
          <a:xfrm>
            <a:off x="4114801" y="3429000"/>
            <a:ext cx="278923" cy="367986"/>
          </a:xfrm>
          <a:prstGeom prst="rect">
            <a:avLst/>
          </a:prstGeom>
          <a:noFill/>
          <a:ln w="9525">
            <a:noFill/>
            <a:miter lim="800000"/>
            <a:headEnd/>
            <a:tailEnd/>
          </a:ln>
        </p:spPr>
        <p:txBody>
          <a:bodyPr wrap="none" lIns="63500" tIns="25400" rIns="63500" bIns="25400">
            <a:spAutoFit/>
          </a:bodyPr>
          <a:lstStyle/>
          <a:p>
            <a:pPr>
              <a:lnSpc>
                <a:spcPct val="85000"/>
              </a:lnSpc>
            </a:pPr>
            <a:r>
              <a:rPr lang="es-MX" altLang="he-IL" sz="2400" b="1">
                <a:cs typeface="Times New Roman (Hebrew)" pitchFamily="26" charset="-79"/>
              </a:rPr>
              <a:t>E</a:t>
            </a:r>
          </a:p>
        </p:txBody>
      </p:sp>
      <p:sp>
        <p:nvSpPr>
          <p:cNvPr id="43072" name="Rectangle 64"/>
          <p:cNvSpPr>
            <a:spLocks noChangeArrowheads="1"/>
          </p:cNvSpPr>
          <p:nvPr/>
        </p:nvSpPr>
        <p:spPr bwMode="auto">
          <a:xfrm>
            <a:off x="5181601" y="3429000"/>
            <a:ext cx="278923" cy="367986"/>
          </a:xfrm>
          <a:prstGeom prst="rect">
            <a:avLst/>
          </a:prstGeom>
          <a:noFill/>
          <a:ln w="9525">
            <a:noFill/>
            <a:miter lim="800000"/>
            <a:headEnd/>
            <a:tailEnd/>
          </a:ln>
        </p:spPr>
        <p:txBody>
          <a:bodyPr wrap="none" lIns="63500" tIns="25400" rIns="63500" bIns="25400">
            <a:spAutoFit/>
          </a:bodyPr>
          <a:lstStyle/>
          <a:p>
            <a:pPr>
              <a:lnSpc>
                <a:spcPct val="85000"/>
              </a:lnSpc>
            </a:pPr>
            <a:r>
              <a:rPr lang="es-MX" altLang="he-IL" sz="2400" b="1">
                <a:cs typeface="Times New Roman (Hebrew)" pitchFamily="26" charset="-79"/>
              </a:rPr>
              <a:t>E</a:t>
            </a:r>
          </a:p>
        </p:txBody>
      </p:sp>
      <p:sp>
        <p:nvSpPr>
          <p:cNvPr id="43073" name="Rectangle 65"/>
          <p:cNvSpPr>
            <a:spLocks noChangeArrowheads="1"/>
          </p:cNvSpPr>
          <p:nvPr/>
        </p:nvSpPr>
        <p:spPr bwMode="auto">
          <a:xfrm>
            <a:off x="6096001" y="3429000"/>
            <a:ext cx="301365" cy="367986"/>
          </a:xfrm>
          <a:prstGeom prst="rect">
            <a:avLst/>
          </a:prstGeom>
          <a:noFill/>
          <a:ln w="9525">
            <a:noFill/>
            <a:miter lim="800000"/>
            <a:headEnd/>
            <a:tailEnd/>
          </a:ln>
        </p:spPr>
        <p:txBody>
          <a:bodyPr wrap="none" lIns="63500" tIns="25400" rIns="63500" bIns="25400">
            <a:spAutoFit/>
          </a:bodyPr>
          <a:lstStyle/>
          <a:p>
            <a:pPr>
              <a:lnSpc>
                <a:spcPct val="85000"/>
              </a:lnSpc>
            </a:pPr>
            <a:r>
              <a:rPr lang="es-MX" altLang="he-IL" sz="2400" b="1">
                <a:cs typeface="Times New Roman (Hebrew)" pitchFamily="26" charset="-79"/>
              </a:rPr>
              <a:t>B</a:t>
            </a:r>
          </a:p>
        </p:txBody>
      </p:sp>
      <p:sp>
        <p:nvSpPr>
          <p:cNvPr id="43074" name="Rectangle 66"/>
          <p:cNvSpPr>
            <a:spLocks noChangeArrowheads="1"/>
          </p:cNvSpPr>
          <p:nvPr/>
        </p:nvSpPr>
        <p:spPr bwMode="auto">
          <a:xfrm>
            <a:off x="6934201" y="3429000"/>
            <a:ext cx="301365" cy="367986"/>
          </a:xfrm>
          <a:prstGeom prst="rect">
            <a:avLst/>
          </a:prstGeom>
          <a:noFill/>
          <a:ln w="9525">
            <a:noFill/>
            <a:miter lim="800000"/>
            <a:headEnd/>
            <a:tailEnd/>
          </a:ln>
        </p:spPr>
        <p:txBody>
          <a:bodyPr wrap="none" lIns="63500" tIns="25400" rIns="63500" bIns="25400">
            <a:spAutoFit/>
          </a:bodyPr>
          <a:lstStyle/>
          <a:p>
            <a:pPr>
              <a:lnSpc>
                <a:spcPct val="85000"/>
              </a:lnSpc>
            </a:pPr>
            <a:r>
              <a:rPr lang="es-MX" altLang="he-IL" sz="2400" b="1">
                <a:cs typeface="Times New Roman (Hebrew)" pitchFamily="26" charset="-79"/>
              </a:rPr>
              <a:t>B</a:t>
            </a:r>
          </a:p>
        </p:txBody>
      </p:sp>
      <p:sp>
        <p:nvSpPr>
          <p:cNvPr id="43075" name="Rectangle 67"/>
          <p:cNvSpPr>
            <a:spLocks noChangeArrowheads="1"/>
          </p:cNvSpPr>
          <p:nvPr/>
        </p:nvSpPr>
        <p:spPr bwMode="auto">
          <a:xfrm>
            <a:off x="7924800" y="3429000"/>
            <a:ext cx="269304" cy="367986"/>
          </a:xfrm>
          <a:prstGeom prst="rect">
            <a:avLst/>
          </a:prstGeom>
          <a:noFill/>
          <a:ln w="9525">
            <a:noFill/>
            <a:miter lim="800000"/>
            <a:headEnd/>
            <a:tailEnd/>
          </a:ln>
        </p:spPr>
        <p:txBody>
          <a:bodyPr wrap="none" lIns="63500" tIns="25400" rIns="63500" bIns="25400">
            <a:spAutoFit/>
          </a:bodyPr>
          <a:lstStyle/>
          <a:p>
            <a:pPr>
              <a:lnSpc>
                <a:spcPct val="85000"/>
              </a:lnSpc>
            </a:pPr>
            <a:r>
              <a:rPr lang="es-MX" altLang="he-IL" sz="2400" b="1">
                <a:cs typeface="Times New Roman (Hebrew)" pitchFamily="26" charset="-79"/>
              </a:rPr>
              <a:t>F</a:t>
            </a:r>
          </a:p>
        </p:txBody>
      </p:sp>
      <p:sp>
        <p:nvSpPr>
          <p:cNvPr id="43076" name="Rectangle 68"/>
          <p:cNvSpPr>
            <a:spLocks noChangeArrowheads="1"/>
          </p:cNvSpPr>
          <p:nvPr/>
        </p:nvSpPr>
        <p:spPr bwMode="auto">
          <a:xfrm>
            <a:off x="3352800" y="4572000"/>
            <a:ext cx="322204" cy="367986"/>
          </a:xfrm>
          <a:prstGeom prst="rect">
            <a:avLst/>
          </a:prstGeom>
          <a:noFill/>
          <a:ln w="9525">
            <a:noFill/>
            <a:miter lim="800000"/>
            <a:headEnd/>
            <a:tailEnd/>
          </a:ln>
        </p:spPr>
        <p:txBody>
          <a:bodyPr wrap="none" lIns="63500" tIns="25400" rIns="63500" bIns="25400">
            <a:spAutoFit/>
          </a:bodyPr>
          <a:lstStyle/>
          <a:p>
            <a:pPr>
              <a:lnSpc>
                <a:spcPct val="85000"/>
              </a:lnSpc>
            </a:pPr>
            <a:r>
              <a:rPr lang="es-MX" altLang="he-IL" sz="2400" b="1">
                <a:cs typeface="Times New Roman (Hebrew)" pitchFamily="26" charset="-79"/>
              </a:rPr>
              <a:t>D</a:t>
            </a:r>
          </a:p>
        </p:txBody>
      </p:sp>
      <p:sp>
        <p:nvSpPr>
          <p:cNvPr id="43077" name="Rectangle 69"/>
          <p:cNvSpPr>
            <a:spLocks noChangeArrowheads="1"/>
          </p:cNvSpPr>
          <p:nvPr/>
        </p:nvSpPr>
        <p:spPr bwMode="auto">
          <a:xfrm>
            <a:off x="3962400" y="4572000"/>
            <a:ext cx="269304" cy="367986"/>
          </a:xfrm>
          <a:prstGeom prst="rect">
            <a:avLst/>
          </a:prstGeom>
          <a:noFill/>
          <a:ln w="9525">
            <a:noFill/>
            <a:miter lim="800000"/>
            <a:headEnd/>
            <a:tailEnd/>
          </a:ln>
        </p:spPr>
        <p:txBody>
          <a:bodyPr wrap="none" lIns="63500" tIns="25400" rIns="63500" bIns="25400">
            <a:spAutoFit/>
          </a:bodyPr>
          <a:lstStyle/>
          <a:p>
            <a:pPr>
              <a:lnSpc>
                <a:spcPct val="85000"/>
              </a:lnSpc>
            </a:pPr>
            <a:r>
              <a:rPr lang="es-MX" altLang="he-IL" sz="2400" b="1">
                <a:cs typeface="Times New Roman (Hebrew)" pitchFamily="26" charset="-79"/>
              </a:rPr>
              <a:t>F</a:t>
            </a:r>
          </a:p>
        </p:txBody>
      </p:sp>
      <p:sp>
        <p:nvSpPr>
          <p:cNvPr id="43078" name="Rectangle 70"/>
          <p:cNvSpPr>
            <a:spLocks noChangeArrowheads="1"/>
          </p:cNvSpPr>
          <p:nvPr/>
        </p:nvSpPr>
        <p:spPr bwMode="auto">
          <a:xfrm>
            <a:off x="4648201" y="4572000"/>
            <a:ext cx="301365" cy="367986"/>
          </a:xfrm>
          <a:prstGeom prst="rect">
            <a:avLst/>
          </a:prstGeom>
          <a:noFill/>
          <a:ln w="9525">
            <a:noFill/>
            <a:miter lim="800000"/>
            <a:headEnd/>
            <a:tailEnd/>
          </a:ln>
        </p:spPr>
        <p:txBody>
          <a:bodyPr wrap="none" lIns="63500" tIns="25400" rIns="63500" bIns="25400">
            <a:spAutoFit/>
          </a:bodyPr>
          <a:lstStyle/>
          <a:p>
            <a:pPr>
              <a:lnSpc>
                <a:spcPct val="85000"/>
              </a:lnSpc>
            </a:pPr>
            <a:r>
              <a:rPr lang="es-MX" altLang="he-IL" sz="2400" b="1">
                <a:cs typeface="Times New Roman (Hebrew)" pitchFamily="26" charset="-79"/>
              </a:rPr>
              <a:t>B</a:t>
            </a:r>
          </a:p>
        </p:txBody>
      </p:sp>
      <p:sp>
        <p:nvSpPr>
          <p:cNvPr id="43079" name="Rectangle 71"/>
          <p:cNvSpPr>
            <a:spLocks noChangeArrowheads="1"/>
          </p:cNvSpPr>
          <p:nvPr/>
        </p:nvSpPr>
        <p:spPr bwMode="auto">
          <a:xfrm>
            <a:off x="5257800" y="4572000"/>
            <a:ext cx="269304" cy="367986"/>
          </a:xfrm>
          <a:prstGeom prst="rect">
            <a:avLst/>
          </a:prstGeom>
          <a:noFill/>
          <a:ln w="9525">
            <a:noFill/>
            <a:miter lim="800000"/>
            <a:headEnd/>
            <a:tailEnd/>
          </a:ln>
        </p:spPr>
        <p:txBody>
          <a:bodyPr wrap="none" lIns="63500" tIns="25400" rIns="63500" bIns="25400">
            <a:spAutoFit/>
          </a:bodyPr>
          <a:lstStyle/>
          <a:p>
            <a:pPr>
              <a:lnSpc>
                <a:spcPct val="85000"/>
              </a:lnSpc>
            </a:pPr>
            <a:r>
              <a:rPr lang="es-MX" altLang="he-IL" sz="2400" b="1">
                <a:cs typeface="Times New Roman (Hebrew)" pitchFamily="26" charset="-79"/>
              </a:rPr>
              <a:t>F</a:t>
            </a:r>
          </a:p>
        </p:txBody>
      </p:sp>
      <p:sp>
        <p:nvSpPr>
          <p:cNvPr id="43080" name="Rectangle 72"/>
          <p:cNvSpPr>
            <a:spLocks noChangeArrowheads="1"/>
          </p:cNvSpPr>
          <p:nvPr/>
        </p:nvSpPr>
        <p:spPr bwMode="auto">
          <a:xfrm>
            <a:off x="5867401" y="4572000"/>
            <a:ext cx="291747" cy="367986"/>
          </a:xfrm>
          <a:prstGeom prst="rect">
            <a:avLst/>
          </a:prstGeom>
          <a:noFill/>
          <a:ln w="9525">
            <a:noFill/>
            <a:miter lim="800000"/>
            <a:headEnd/>
            <a:tailEnd/>
          </a:ln>
        </p:spPr>
        <p:txBody>
          <a:bodyPr wrap="none" lIns="63500" tIns="25400" rIns="63500" bIns="25400">
            <a:spAutoFit/>
          </a:bodyPr>
          <a:lstStyle/>
          <a:p>
            <a:pPr>
              <a:lnSpc>
                <a:spcPct val="85000"/>
              </a:lnSpc>
            </a:pPr>
            <a:r>
              <a:rPr lang="es-MX" altLang="he-IL" sz="2400" b="1">
                <a:cs typeface="Times New Roman (Hebrew)" pitchFamily="26" charset="-79"/>
              </a:rPr>
              <a:t>C</a:t>
            </a:r>
          </a:p>
        </p:txBody>
      </p:sp>
      <p:sp>
        <p:nvSpPr>
          <p:cNvPr id="43081" name="Rectangle 73"/>
          <p:cNvSpPr>
            <a:spLocks noChangeArrowheads="1"/>
          </p:cNvSpPr>
          <p:nvPr/>
        </p:nvSpPr>
        <p:spPr bwMode="auto">
          <a:xfrm>
            <a:off x="6477001" y="4572000"/>
            <a:ext cx="278923" cy="367986"/>
          </a:xfrm>
          <a:prstGeom prst="rect">
            <a:avLst/>
          </a:prstGeom>
          <a:noFill/>
          <a:ln w="9525">
            <a:noFill/>
            <a:miter lim="800000"/>
            <a:headEnd/>
            <a:tailEnd/>
          </a:ln>
        </p:spPr>
        <p:txBody>
          <a:bodyPr wrap="none" lIns="63500" tIns="25400" rIns="63500" bIns="25400">
            <a:spAutoFit/>
          </a:bodyPr>
          <a:lstStyle/>
          <a:p>
            <a:pPr>
              <a:lnSpc>
                <a:spcPct val="85000"/>
              </a:lnSpc>
            </a:pPr>
            <a:r>
              <a:rPr lang="es-MX" altLang="he-IL" sz="2400" b="1">
                <a:cs typeface="Times New Roman (Hebrew)" pitchFamily="26" charset="-79"/>
              </a:rPr>
              <a:t>E</a:t>
            </a:r>
          </a:p>
        </p:txBody>
      </p:sp>
      <p:sp>
        <p:nvSpPr>
          <p:cNvPr id="43082" name="Rectangle 74"/>
          <p:cNvSpPr>
            <a:spLocks noChangeArrowheads="1"/>
          </p:cNvSpPr>
          <p:nvPr/>
        </p:nvSpPr>
        <p:spPr bwMode="auto">
          <a:xfrm>
            <a:off x="7086601" y="4572000"/>
            <a:ext cx="314189" cy="367986"/>
          </a:xfrm>
          <a:prstGeom prst="rect">
            <a:avLst/>
          </a:prstGeom>
          <a:noFill/>
          <a:ln w="9525">
            <a:noFill/>
            <a:miter lim="800000"/>
            <a:headEnd/>
            <a:tailEnd/>
          </a:ln>
        </p:spPr>
        <p:txBody>
          <a:bodyPr wrap="none" lIns="63500" tIns="25400" rIns="63500" bIns="25400">
            <a:spAutoFit/>
          </a:bodyPr>
          <a:lstStyle/>
          <a:p>
            <a:pPr>
              <a:lnSpc>
                <a:spcPct val="85000"/>
              </a:lnSpc>
            </a:pPr>
            <a:r>
              <a:rPr lang="es-MX" altLang="he-IL" sz="2400" b="1">
                <a:cs typeface="Times New Roman (Hebrew)" pitchFamily="26" charset="-79"/>
              </a:rPr>
              <a:t>A</a:t>
            </a:r>
          </a:p>
        </p:txBody>
      </p:sp>
      <p:sp>
        <p:nvSpPr>
          <p:cNvPr id="43083" name="Rectangle 75"/>
          <p:cNvSpPr>
            <a:spLocks noChangeArrowheads="1"/>
          </p:cNvSpPr>
          <p:nvPr/>
        </p:nvSpPr>
        <p:spPr bwMode="auto">
          <a:xfrm>
            <a:off x="7696201" y="4572000"/>
            <a:ext cx="291747" cy="367986"/>
          </a:xfrm>
          <a:prstGeom prst="rect">
            <a:avLst/>
          </a:prstGeom>
          <a:noFill/>
          <a:ln w="9525">
            <a:noFill/>
            <a:miter lim="800000"/>
            <a:headEnd/>
            <a:tailEnd/>
          </a:ln>
        </p:spPr>
        <p:txBody>
          <a:bodyPr wrap="none" lIns="63500" tIns="25400" rIns="63500" bIns="25400">
            <a:spAutoFit/>
          </a:bodyPr>
          <a:lstStyle/>
          <a:p>
            <a:pPr>
              <a:lnSpc>
                <a:spcPct val="85000"/>
              </a:lnSpc>
            </a:pPr>
            <a:r>
              <a:rPr lang="es-MX" altLang="he-IL" sz="2400" b="1">
                <a:cs typeface="Times New Roman (Hebrew)" pitchFamily="26" charset="-79"/>
              </a:rPr>
              <a:t>C</a:t>
            </a:r>
          </a:p>
        </p:txBody>
      </p:sp>
      <p:sp>
        <p:nvSpPr>
          <p:cNvPr id="43084" name="Rectangle 76"/>
          <p:cNvSpPr>
            <a:spLocks noChangeArrowheads="1"/>
          </p:cNvSpPr>
          <p:nvPr/>
        </p:nvSpPr>
        <p:spPr bwMode="auto">
          <a:xfrm>
            <a:off x="8305801" y="4572000"/>
            <a:ext cx="323807" cy="367986"/>
          </a:xfrm>
          <a:prstGeom prst="rect">
            <a:avLst/>
          </a:prstGeom>
          <a:noFill/>
          <a:ln w="9525">
            <a:noFill/>
            <a:miter lim="800000"/>
            <a:headEnd/>
            <a:tailEnd/>
          </a:ln>
        </p:spPr>
        <p:txBody>
          <a:bodyPr wrap="none" lIns="63500" tIns="25400" rIns="63500" bIns="25400">
            <a:spAutoFit/>
          </a:bodyPr>
          <a:lstStyle/>
          <a:p>
            <a:pPr>
              <a:lnSpc>
                <a:spcPct val="85000"/>
              </a:lnSpc>
            </a:pPr>
            <a:r>
              <a:rPr lang="es-MX" altLang="he-IL" sz="2400" b="1">
                <a:cs typeface="Times New Roman (Hebrew)" pitchFamily="26" charset="-79"/>
              </a:rPr>
              <a:t>G</a:t>
            </a:r>
          </a:p>
        </p:txBody>
      </p:sp>
      <p:sp>
        <p:nvSpPr>
          <p:cNvPr id="43085" name="Rectangle 77"/>
          <p:cNvSpPr>
            <a:spLocks noChangeArrowheads="1"/>
          </p:cNvSpPr>
          <p:nvPr/>
        </p:nvSpPr>
        <p:spPr bwMode="auto">
          <a:xfrm>
            <a:off x="3962401" y="5486400"/>
            <a:ext cx="323807" cy="367986"/>
          </a:xfrm>
          <a:prstGeom prst="rect">
            <a:avLst/>
          </a:prstGeom>
          <a:noFill/>
          <a:ln w="9525">
            <a:noFill/>
            <a:miter lim="800000"/>
            <a:headEnd/>
            <a:tailEnd/>
          </a:ln>
        </p:spPr>
        <p:txBody>
          <a:bodyPr wrap="none" lIns="63500" tIns="25400" rIns="63500" bIns="25400">
            <a:spAutoFit/>
          </a:bodyPr>
          <a:lstStyle/>
          <a:p>
            <a:pPr>
              <a:lnSpc>
                <a:spcPct val="85000"/>
              </a:lnSpc>
            </a:pPr>
            <a:r>
              <a:rPr lang="es-MX" altLang="he-IL" sz="2400" b="1">
                <a:cs typeface="Times New Roman (Hebrew)" pitchFamily="26" charset="-79"/>
              </a:rPr>
              <a:t>G</a:t>
            </a:r>
          </a:p>
        </p:txBody>
      </p:sp>
      <p:sp>
        <p:nvSpPr>
          <p:cNvPr id="43086" name="Rectangle 78"/>
          <p:cNvSpPr>
            <a:spLocks noChangeArrowheads="1"/>
          </p:cNvSpPr>
          <p:nvPr/>
        </p:nvSpPr>
        <p:spPr bwMode="auto">
          <a:xfrm>
            <a:off x="4648201" y="5486400"/>
            <a:ext cx="291747" cy="367986"/>
          </a:xfrm>
          <a:prstGeom prst="rect">
            <a:avLst/>
          </a:prstGeom>
          <a:noFill/>
          <a:ln w="9525">
            <a:noFill/>
            <a:miter lim="800000"/>
            <a:headEnd/>
            <a:tailEnd/>
          </a:ln>
        </p:spPr>
        <p:txBody>
          <a:bodyPr wrap="none" lIns="63500" tIns="25400" rIns="63500" bIns="25400">
            <a:spAutoFit/>
          </a:bodyPr>
          <a:lstStyle/>
          <a:p>
            <a:pPr>
              <a:lnSpc>
                <a:spcPct val="85000"/>
              </a:lnSpc>
            </a:pPr>
            <a:r>
              <a:rPr lang="es-MX" altLang="he-IL" sz="2400" b="1">
                <a:cs typeface="Times New Roman (Hebrew)" pitchFamily="26" charset="-79"/>
              </a:rPr>
              <a:t>C</a:t>
            </a:r>
          </a:p>
        </p:txBody>
      </p:sp>
      <p:sp>
        <p:nvSpPr>
          <p:cNvPr id="43087" name="Rectangle 79"/>
          <p:cNvSpPr>
            <a:spLocks noChangeArrowheads="1"/>
          </p:cNvSpPr>
          <p:nvPr/>
        </p:nvSpPr>
        <p:spPr bwMode="auto">
          <a:xfrm>
            <a:off x="5257801" y="5486400"/>
            <a:ext cx="323807" cy="367986"/>
          </a:xfrm>
          <a:prstGeom prst="rect">
            <a:avLst/>
          </a:prstGeom>
          <a:noFill/>
          <a:ln w="9525">
            <a:noFill/>
            <a:miter lim="800000"/>
            <a:headEnd/>
            <a:tailEnd/>
          </a:ln>
        </p:spPr>
        <p:txBody>
          <a:bodyPr wrap="none" lIns="63500" tIns="25400" rIns="63500" bIns="25400">
            <a:spAutoFit/>
          </a:bodyPr>
          <a:lstStyle/>
          <a:p>
            <a:pPr>
              <a:lnSpc>
                <a:spcPct val="85000"/>
              </a:lnSpc>
            </a:pPr>
            <a:r>
              <a:rPr lang="es-MX" altLang="he-IL" sz="2400" b="1">
                <a:cs typeface="Times New Roman (Hebrew)" pitchFamily="26" charset="-79"/>
              </a:rPr>
              <a:t>G</a:t>
            </a:r>
          </a:p>
        </p:txBody>
      </p:sp>
      <p:sp>
        <p:nvSpPr>
          <p:cNvPr id="43088" name="Rectangle 80"/>
          <p:cNvSpPr>
            <a:spLocks noChangeArrowheads="1"/>
          </p:cNvSpPr>
          <p:nvPr/>
        </p:nvSpPr>
        <p:spPr bwMode="auto">
          <a:xfrm>
            <a:off x="6477000" y="5486400"/>
            <a:ext cx="269304" cy="367986"/>
          </a:xfrm>
          <a:prstGeom prst="rect">
            <a:avLst/>
          </a:prstGeom>
          <a:noFill/>
          <a:ln w="9525">
            <a:noFill/>
            <a:miter lim="800000"/>
            <a:headEnd/>
            <a:tailEnd/>
          </a:ln>
        </p:spPr>
        <p:txBody>
          <a:bodyPr wrap="none" lIns="63500" tIns="25400" rIns="63500" bIns="25400">
            <a:spAutoFit/>
          </a:bodyPr>
          <a:lstStyle/>
          <a:p>
            <a:pPr>
              <a:lnSpc>
                <a:spcPct val="85000"/>
              </a:lnSpc>
            </a:pPr>
            <a:r>
              <a:rPr lang="es-MX" altLang="he-IL" sz="2400" b="1">
                <a:cs typeface="Times New Roman (Hebrew)" pitchFamily="26" charset="-79"/>
              </a:rPr>
              <a:t>F</a:t>
            </a:r>
          </a:p>
        </p:txBody>
      </p:sp>
      <p:sp>
        <p:nvSpPr>
          <p:cNvPr id="43089" name="Rectangle 81"/>
          <p:cNvSpPr>
            <a:spLocks noChangeArrowheads="1"/>
          </p:cNvSpPr>
          <p:nvPr/>
        </p:nvSpPr>
        <p:spPr bwMode="auto">
          <a:xfrm>
            <a:off x="3352801" y="4953000"/>
            <a:ext cx="439223" cy="367986"/>
          </a:xfrm>
          <a:prstGeom prst="rect">
            <a:avLst/>
          </a:prstGeom>
          <a:noFill/>
          <a:ln w="9525">
            <a:noFill/>
            <a:miter lim="800000"/>
            <a:headEnd/>
            <a:tailEnd/>
          </a:ln>
        </p:spPr>
        <p:txBody>
          <a:bodyPr wrap="none" lIns="63500" tIns="25400" rIns="63500" bIns="25400">
            <a:spAutoFit/>
          </a:bodyPr>
          <a:lstStyle/>
          <a:p>
            <a:pPr>
              <a:lnSpc>
                <a:spcPct val="85000"/>
              </a:lnSpc>
            </a:pPr>
            <a:r>
              <a:rPr lang="en-US" altLang="es-MX" sz="2400" b="1">
                <a:cs typeface="Times New Roman (Hebrew)" pitchFamily="26" charset="-79"/>
              </a:rPr>
              <a:t>14</a:t>
            </a:r>
          </a:p>
        </p:txBody>
      </p:sp>
      <p:sp>
        <p:nvSpPr>
          <p:cNvPr id="43090" name="Rectangle 82"/>
          <p:cNvSpPr>
            <a:spLocks noChangeArrowheads="1"/>
          </p:cNvSpPr>
          <p:nvPr/>
        </p:nvSpPr>
        <p:spPr bwMode="auto">
          <a:xfrm>
            <a:off x="3886201" y="5867400"/>
            <a:ext cx="439223" cy="367986"/>
          </a:xfrm>
          <a:prstGeom prst="rect">
            <a:avLst/>
          </a:prstGeom>
          <a:noFill/>
          <a:ln w="9525">
            <a:noFill/>
            <a:miter lim="800000"/>
            <a:headEnd/>
            <a:tailEnd/>
          </a:ln>
        </p:spPr>
        <p:txBody>
          <a:bodyPr wrap="none" lIns="63500" tIns="25400" rIns="63500" bIns="25400">
            <a:spAutoFit/>
          </a:bodyPr>
          <a:lstStyle/>
          <a:p>
            <a:pPr>
              <a:lnSpc>
                <a:spcPct val="85000"/>
              </a:lnSpc>
            </a:pPr>
            <a:r>
              <a:rPr lang="en-US" altLang="es-MX" sz="2400" b="1">
                <a:cs typeface="Times New Roman (Hebrew)" pitchFamily="26" charset="-79"/>
              </a:rPr>
              <a:t>19</a:t>
            </a:r>
          </a:p>
        </p:txBody>
      </p:sp>
      <p:sp>
        <p:nvSpPr>
          <p:cNvPr id="43091" name="Rectangle 83"/>
          <p:cNvSpPr>
            <a:spLocks noChangeArrowheads="1"/>
          </p:cNvSpPr>
          <p:nvPr/>
        </p:nvSpPr>
        <p:spPr bwMode="auto">
          <a:xfrm>
            <a:off x="4648201" y="5867400"/>
            <a:ext cx="439223" cy="367986"/>
          </a:xfrm>
          <a:prstGeom prst="rect">
            <a:avLst/>
          </a:prstGeom>
          <a:noFill/>
          <a:ln w="9525">
            <a:noFill/>
            <a:miter lim="800000"/>
            <a:headEnd/>
            <a:tailEnd/>
          </a:ln>
        </p:spPr>
        <p:txBody>
          <a:bodyPr wrap="none" lIns="63500" tIns="25400" rIns="63500" bIns="25400">
            <a:spAutoFit/>
          </a:bodyPr>
          <a:lstStyle/>
          <a:p>
            <a:pPr>
              <a:lnSpc>
                <a:spcPct val="85000"/>
              </a:lnSpc>
            </a:pPr>
            <a:r>
              <a:rPr lang="en-US" altLang="es-MX" sz="2400" b="1">
                <a:cs typeface="Times New Roman (Hebrew)" pitchFamily="26" charset="-79"/>
              </a:rPr>
              <a:t>19</a:t>
            </a:r>
          </a:p>
        </p:txBody>
      </p:sp>
      <p:sp>
        <p:nvSpPr>
          <p:cNvPr id="43092" name="Rectangle 84"/>
          <p:cNvSpPr>
            <a:spLocks noChangeArrowheads="1"/>
          </p:cNvSpPr>
          <p:nvPr/>
        </p:nvSpPr>
        <p:spPr bwMode="auto">
          <a:xfrm>
            <a:off x="5257801" y="5867400"/>
            <a:ext cx="439223" cy="367986"/>
          </a:xfrm>
          <a:prstGeom prst="rect">
            <a:avLst/>
          </a:prstGeom>
          <a:noFill/>
          <a:ln w="9525">
            <a:noFill/>
            <a:miter lim="800000"/>
            <a:headEnd/>
            <a:tailEnd/>
          </a:ln>
        </p:spPr>
        <p:txBody>
          <a:bodyPr wrap="none" lIns="63500" tIns="25400" rIns="63500" bIns="25400">
            <a:spAutoFit/>
          </a:bodyPr>
          <a:lstStyle/>
          <a:p>
            <a:pPr>
              <a:lnSpc>
                <a:spcPct val="85000"/>
              </a:lnSpc>
            </a:pPr>
            <a:r>
              <a:rPr lang="en-US" altLang="es-MX" sz="2400" b="1">
                <a:cs typeface="Times New Roman (Hebrew)" pitchFamily="26" charset="-79"/>
              </a:rPr>
              <a:t>17</a:t>
            </a:r>
          </a:p>
        </p:txBody>
      </p:sp>
      <p:sp>
        <p:nvSpPr>
          <p:cNvPr id="43093" name="Rectangle 85"/>
          <p:cNvSpPr>
            <a:spLocks noChangeArrowheads="1"/>
          </p:cNvSpPr>
          <p:nvPr/>
        </p:nvSpPr>
        <p:spPr bwMode="auto">
          <a:xfrm>
            <a:off x="5791201" y="4953000"/>
            <a:ext cx="439223" cy="367986"/>
          </a:xfrm>
          <a:prstGeom prst="rect">
            <a:avLst/>
          </a:prstGeom>
          <a:noFill/>
          <a:ln w="9525">
            <a:noFill/>
            <a:miter lim="800000"/>
            <a:headEnd/>
            <a:tailEnd/>
          </a:ln>
        </p:spPr>
        <p:txBody>
          <a:bodyPr wrap="none" lIns="63500" tIns="25400" rIns="63500" bIns="25400">
            <a:spAutoFit/>
          </a:bodyPr>
          <a:lstStyle/>
          <a:p>
            <a:pPr>
              <a:lnSpc>
                <a:spcPct val="85000"/>
              </a:lnSpc>
            </a:pPr>
            <a:r>
              <a:rPr lang="en-US" altLang="es-MX" sz="2400" b="1">
                <a:cs typeface="Times New Roman (Hebrew)" pitchFamily="26" charset="-79"/>
              </a:rPr>
              <a:t>17</a:t>
            </a:r>
          </a:p>
        </p:txBody>
      </p:sp>
      <p:sp>
        <p:nvSpPr>
          <p:cNvPr id="43094" name="Rectangle 86"/>
          <p:cNvSpPr>
            <a:spLocks noChangeArrowheads="1"/>
          </p:cNvSpPr>
          <p:nvPr/>
        </p:nvSpPr>
        <p:spPr bwMode="auto">
          <a:xfrm>
            <a:off x="7086601" y="4953000"/>
            <a:ext cx="439223" cy="367986"/>
          </a:xfrm>
          <a:prstGeom prst="rect">
            <a:avLst/>
          </a:prstGeom>
          <a:noFill/>
          <a:ln w="9525">
            <a:noFill/>
            <a:miter lim="800000"/>
            <a:headEnd/>
            <a:tailEnd/>
          </a:ln>
        </p:spPr>
        <p:txBody>
          <a:bodyPr wrap="none" lIns="63500" tIns="25400" rIns="63500" bIns="25400">
            <a:spAutoFit/>
          </a:bodyPr>
          <a:lstStyle/>
          <a:p>
            <a:pPr>
              <a:lnSpc>
                <a:spcPct val="85000"/>
              </a:lnSpc>
            </a:pPr>
            <a:r>
              <a:rPr lang="en-US" altLang="es-MX" sz="2400" b="1">
                <a:cs typeface="Times New Roman (Hebrew)" pitchFamily="26" charset="-79"/>
              </a:rPr>
              <a:t>15</a:t>
            </a:r>
          </a:p>
        </p:txBody>
      </p:sp>
      <p:sp>
        <p:nvSpPr>
          <p:cNvPr id="43095" name="Rectangle 87"/>
          <p:cNvSpPr>
            <a:spLocks noChangeArrowheads="1"/>
          </p:cNvSpPr>
          <p:nvPr/>
        </p:nvSpPr>
        <p:spPr bwMode="auto">
          <a:xfrm>
            <a:off x="7696201" y="4953000"/>
            <a:ext cx="439223" cy="367986"/>
          </a:xfrm>
          <a:prstGeom prst="rect">
            <a:avLst/>
          </a:prstGeom>
          <a:noFill/>
          <a:ln w="9525">
            <a:noFill/>
            <a:miter lim="800000"/>
            <a:headEnd/>
            <a:tailEnd/>
          </a:ln>
        </p:spPr>
        <p:txBody>
          <a:bodyPr wrap="none" lIns="63500" tIns="25400" rIns="63500" bIns="25400">
            <a:spAutoFit/>
          </a:bodyPr>
          <a:lstStyle/>
          <a:p>
            <a:pPr>
              <a:lnSpc>
                <a:spcPct val="85000"/>
              </a:lnSpc>
            </a:pPr>
            <a:r>
              <a:rPr lang="en-US" altLang="es-MX" sz="2400" b="1">
                <a:cs typeface="Times New Roman (Hebrew)" pitchFamily="26" charset="-79"/>
              </a:rPr>
              <a:t>15</a:t>
            </a:r>
          </a:p>
        </p:txBody>
      </p:sp>
      <p:sp>
        <p:nvSpPr>
          <p:cNvPr id="43096" name="Rectangle 88"/>
          <p:cNvSpPr>
            <a:spLocks noChangeArrowheads="1"/>
          </p:cNvSpPr>
          <p:nvPr/>
        </p:nvSpPr>
        <p:spPr bwMode="auto">
          <a:xfrm>
            <a:off x="8305801" y="4953000"/>
            <a:ext cx="439223" cy="367986"/>
          </a:xfrm>
          <a:prstGeom prst="rect">
            <a:avLst/>
          </a:prstGeom>
          <a:noFill/>
          <a:ln w="9525">
            <a:noFill/>
            <a:miter lim="800000"/>
            <a:headEnd/>
            <a:tailEnd/>
          </a:ln>
        </p:spPr>
        <p:txBody>
          <a:bodyPr wrap="none" lIns="63500" tIns="25400" rIns="63500" bIns="25400">
            <a:spAutoFit/>
          </a:bodyPr>
          <a:lstStyle/>
          <a:p>
            <a:pPr>
              <a:lnSpc>
                <a:spcPct val="85000"/>
              </a:lnSpc>
            </a:pPr>
            <a:r>
              <a:rPr lang="en-US" altLang="es-MX" sz="2400" b="1">
                <a:cs typeface="Times New Roman (Hebrew)" pitchFamily="26" charset="-79"/>
              </a:rPr>
              <a:t>13</a:t>
            </a:r>
          </a:p>
        </p:txBody>
      </p:sp>
      <p:sp>
        <p:nvSpPr>
          <p:cNvPr id="43097" name="Oval 89"/>
          <p:cNvSpPr>
            <a:spLocks noChangeArrowheads="1"/>
          </p:cNvSpPr>
          <p:nvPr/>
        </p:nvSpPr>
        <p:spPr bwMode="auto">
          <a:xfrm>
            <a:off x="6470650" y="5975350"/>
            <a:ext cx="368300" cy="368300"/>
          </a:xfrm>
          <a:prstGeom prst="ellipse">
            <a:avLst/>
          </a:prstGeom>
          <a:noFill/>
          <a:ln w="12700">
            <a:solidFill>
              <a:schemeClr val="tx1"/>
            </a:solidFill>
            <a:round/>
            <a:headEnd/>
            <a:tailEnd/>
          </a:ln>
        </p:spPr>
        <p:txBody>
          <a:bodyPr wrap="none" anchor="ctr"/>
          <a:lstStyle/>
          <a:p>
            <a:endParaRPr lang="fa-IR"/>
          </a:p>
        </p:txBody>
      </p:sp>
      <p:sp>
        <p:nvSpPr>
          <p:cNvPr id="43098" name="Rectangle 90"/>
          <p:cNvSpPr>
            <a:spLocks noChangeArrowheads="1"/>
          </p:cNvSpPr>
          <p:nvPr/>
        </p:nvSpPr>
        <p:spPr bwMode="auto">
          <a:xfrm>
            <a:off x="6477001" y="6019800"/>
            <a:ext cx="323807" cy="367986"/>
          </a:xfrm>
          <a:prstGeom prst="rect">
            <a:avLst/>
          </a:prstGeom>
          <a:noFill/>
          <a:ln w="9525">
            <a:noFill/>
            <a:miter lim="800000"/>
            <a:headEnd/>
            <a:tailEnd/>
          </a:ln>
        </p:spPr>
        <p:txBody>
          <a:bodyPr wrap="none" lIns="63500" tIns="25400" rIns="63500" bIns="25400">
            <a:spAutoFit/>
          </a:bodyPr>
          <a:lstStyle/>
          <a:p>
            <a:pPr>
              <a:lnSpc>
                <a:spcPct val="85000"/>
              </a:lnSpc>
            </a:pPr>
            <a:r>
              <a:rPr lang="es-MX" altLang="he-IL" sz="2400" b="1">
                <a:cs typeface="Times New Roman (Hebrew)" pitchFamily="26" charset="-79"/>
              </a:rPr>
              <a:t>G</a:t>
            </a:r>
          </a:p>
        </p:txBody>
      </p:sp>
      <p:sp>
        <p:nvSpPr>
          <p:cNvPr id="43099" name="Rectangle 91"/>
          <p:cNvSpPr>
            <a:spLocks noChangeArrowheads="1"/>
          </p:cNvSpPr>
          <p:nvPr/>
        </p:nvSpPr>
        <p:spPr bwMode="auto">
          <a:xfrm>
            <a:off x="6858001" y="6019800"/>
            <a:ext cx="439223" cy="367986"/>
          </a:xfrm>
          <a:prstGeom prst="rect">
            <a:avLst/>
          </a:prstGeom>
          <a:noFill/>
          <a:ln w="9525">
            <a:noFill/>
            <a:miter lim="800000"/>
            <a:headEnd/>
            <a:tailEnd/>
          </a:ln>
        </p:spPr>
        <p:txBody>
          <a:bodyPr wrap="none" lIns="63500" tIns="25400" rIns="63500" bIns="25400">
            <a:spAutoFit/>
          </a:bodyPr>
          <a:lstStyle/>
          <a:p>
            <a:pPr>
              <a:lnSpc>
                <a:spcPct val="85000"/>
              </a:lnSpc>
            </a:pPr>
            <a:r>
              <a:rPr lang="en-US" altLang="es-MX" sz="2400" b="1">
                <a:cs typeface="Times New Roman (Hebrew)" pitchFamily="26" charset="-79"/>
              </a:rPr>
              <a:t>25</a:t>
            </a:r>
          </a:p>
        </p:txBody>
      </p:sp>
      <p:sp>
        <p:nvSpPr>
          <p:cNvPr id="43100" name="Rectangle 92"/>
          <p:cNvSpPr>
            <a:spLocks noChangeArrowheads="1"/>
          </p:cNvSpPr>
          <p:nvPr/>
        </p:nvSpPr>
        <p:spPr bwMode="auto">
          <a:xfrm>
            <a:off x="3276601" y="3810000"/>
            <a:ext cx="439223" cy="367986"/>
          </a:xfrm>
          <a:prstGeom prst="rect">
            <a:avLst/>
          </a:prstGeom>
          <a:noFill/>
          <a:ln w="9525">
            <a:noFill/>
            <a:miter lim="800000"/>
            <a:headEnd/>
            <a:tailEnd/>
          </a:ln>
        </p:spPr>
        <p:txBody>
          <a:bodyPr wrap="none" lIns="63500" tIns="25400" rIns="63500" bIns="25400">
            <a:spAutoFit/>
          </a:bodyPr>
          <a:lstStyle/>
          <a:p>
            <a:pPr>
              <a:lnSpc>
                <a:spcPct val="85000"/>
              </a:lnSpc>
            </a:pPr>
            <a:r>
              <a:rPr lang="en-US" altLang="es-MX" sz="2400" b="1">
                <a:cs typeface="Times New Roman (Hebrew)" pitchFamily="26" charset="-79"/>
              </a:rPr>
              <a:t>11</a:t>
            </a:r>
          </a:p>
        </p:txBody>
      </p:sp>
      <p:sp>
        <p:nvSpPr>
          <p:cNvPr id="43101" name="Oval 93"/>
          <p:cNvSpPr>
            <a:spLocks noChangeArrowheads="1"/>
          </p:cNvSpPr>
          <p:nvPr/>
        </p:nvSpPr>
        <p:spPr bwMode="auto">
          <a:xfrm>
            <a:off x="6043613" y="3352801"/>
            <a:ext cx="379412" cy="379413"/>
          </a:xfrm>
          <a:prstGeom prst="ellipse">
            <a:avLst/>
          </a:prstGeom>
          <a:noFill/>
          <a:ln w="12700">
            <a:solidFill>
              <a:srgbClr val="000000"/>
            </a:solidFill>
            <a:round/>
            <a:headEnd/>
            <a:tailEnd/>
          </a:ln>
        </p:spPr>
        <p:txBody>
          <a:bodyPr/>
          <a:lstStyle/>
          <a:p>
            <a:endParaRPr lang="fa-IR"/>
          </a:p>
        </p:txBody>
      </p:sp>
      <p:sp>
        <p:nvSpPr>
          <p:cNvPr id="43102" name="Line 94"/>
          <p:cNvSpPr>
            <a:spLocks noChangeShapeType="1"/>
          </p:cNvSpPr>
          <p:nvPr/>
        </p:nvSpPr>
        <p:spPr bwMode="auto">
          <a:xfrm flipH="1">
            <a:off x="4648201" y="1143001"/>
            <a:ext cx="912813" cy="379413"/>
          </a:xfrm>
          <a:prstGeom prst="line">
            <a:avLst/>
          </a:prstGeom>
          <a:noFill/>
          <a:ln w="50800">
            <a:solidFill>
              <a:schemeClr val="accent1"/>
            </a:solidFill>
            <a:prstDash val="sysDot"/>
            <a:round/>
            <a:headEnd type="none" w="sm" len="sm"/>
            <a:tailEnd type="stealth" w="med" len="lg"/>
          </a:ln>
        </p:spPr>
        <p:txBody>
          <a:bodyPr wrap="none" anchor="ctr"/>
          <a:lstStyle/>
          <a:p>
            <a:endParaRPr lang="fa-IR"/>
          </a:p>
        </p:txBody>
      </p:sp>
      <p:sp>
        <p:nvSpPr>
          <p:cNvPr id="43103" name="Line 95"/>
          <p:cNvSpPr>
            <a:spLocks noChangeShapeType="1"/>
          </p:cNvSpPr>
          <p:nvPr/>
        </p:nvSpPr>
        <p:spPr bwMode="auto">
          <a:xfrm>
            <a:off x="4724401" y="1827213"/>
            <a:ext cx="1979613" cy="0"/>
          </a:xfrm>
          <a:prstGeom prst="line">
            <a:avLst/>
          </a:prstGeom>
          <a:noFill/>
          <a:ln w="50800">
            <a:solidFill>
              <a:schemeClr val="accent1"/>
            </a:solidFill>
            <a:prstDash val="sysDot"/>
            <a:round/>
            <a:headEnd type="none" w="sm" len="sm"/>
            <a:tailEnd type="stealth" w="med" len="lg"/>
          </a:ln>
        </p:spPr>
        <p:txBody>
          <a:bodyPr wrap="none" anchor="ctr"/>
          <a:lstStyle/>
          <a:p>
            <a:endParaRPr lang="fa-IR"/>
          </a:p>
        </p:txBody>
      </p:sp>
      <p:sp>
        <p:nvSpPr>
          <p:cNvPr id="43104" name="Line 96"/>
          <p:cNvSpPr>
            <a:spLocks noChangeShapeType="1"/>
          </p:cNvSpPr>
          <p:nvPr/>
        </p:nvSpPr>
        <p:spPr bwMode="auto">
          <a:xfrm>
            <a:off x="7315201" y="1752601"/>
            <a:ext cx="531813" cy="150813"/>
          </a:xfrm>
          <a:prstGeom prst="line">
            <a:avLst/>
          </a:prstGeom>
          <a:noFill/>
          <a:ln w="50800">
            <a:solidFill>
              <a:schemeClr val="accent1"/>
            </a:solidFill>
            <a:prstDash val="sysDot"/>
            <a:round/>
            <a:headEnd type="none" w="sm" len="sm"/>
            <a:tailEnd type="stealth" w="med" len="lg"/>
          </a:ln>
        </p:spPr>
        <p:txBody>
          <a:bodyPr wrap="none" anchor="ctr"/>
          <a:lstStyle/>
          <a:p>
            <a:endParaRPr lang="fa-IR"/>
          </a:p>
        </p:txBody>
      </p:sp>
      <p:sp>
        <p:nvSpPr>
          <p:cNvPr id="43105" name="Line 97"/>
          <p:cNvSpPr>
            <a:spLocks noChangeShapeType="1"/>
          </p:cNvSpPr>
          <p:nvPr/>
        </p:nvSpPr>
        <p:spPr bwMode="auto">
          <a:xfrm flipH="1">
            <a:off x="3352801" y="2132013"/>
            <a:ext cx="4646613" cy="0"/>
          </a:xfrm>
          <a:prstGeom prst="line">
            <a:avLst/>
          </a:prstGeom>
          <a:noFill/>
          <a:ln w="50800">
            <a:solidFill>
              <a:schemeClr val="accent1"/>
            </a:solidFill>
            <a:prstDash val="sysDot"/>
            <a:round/>
            <a:headEnd type="none" w="sm" len="sm"/>
            <a:tailEnd type="stealth" w="med" len="lg"/>
          </a:ln>
        </p:spPr>
        <p:txBody>
          <a:bodyPr wrap="none" anchor="ctr"/>
          <a:lstStyle/>
          <a:p>
            <a:endParaRPr lang="fa-IR"/>
          </a:p>
        </p:txBody>
      </p:sp>
      <p:sp>
        <p:nvSpPr>
          <p:cNvPr id="43106" name="Line 98"/>
          <p:cNvSpPr>
            <a:spLocks noChangeShapeType="1"/>
          </p:cNvSpPr>
          <p:nvPr/>
        </p:nvSpPr>
        <p:spPr bwMode="auto">
          <a:xfrm>
            <a:off x="3200401" y="2209801"/>
            <a:ext cx="303213" cy="227013"/>
          </a:xfrm>
          <a:prstGeom prst="line">
            <a:avLst/>
          </a:prstGeom>
          <a:noFill/>
          <a:ln w="50800">
            <a:solidFill>
              <a:schemeClr val="tx1"/>
            </a:solidFill>
            <a:prstDash val="sysDot"/>
            <a:round/>
            <a:headEnd type="none" w="sm" len="sm"/>
            <a:tailEnd type="stealth" w="med" len="lg"/>
          </a:ln>
        </p:spPr>
        <p:txBody>
          <a:bodyPr wrap="none" anchor="ctr"/>
          <a:lstStyle/>
          <a:p>
            <a:endParaRPr lang="fa-IR"/>
          </a:p>
        </p:txBody>
      </p:sp>
      <p:sp>
        <p:nvSpPr>
          <p:cNvPr id="43107" name="Line 99"/>
          <p:cNvSpPr>
            <a:spLocks noChangeShapeType="1"/>
          </p:cNvSpPr>
          <p:nvPr/>
        </p:nvSpPr>
        <p:spPr bwMode="auto">
          <a:xfrm>
            <a:off x="4038601" y="2665413"/>
            <a:ext cx="608013" cy="0"/>
          </a:xfrm>
          <a:prstGeom prst="line">
            <a:avLst/>
          </a:prstGeom>
          <a:noFill/>
          <a:ln w="50800">
            <a:solidFill>
              <a:schemeClr val="accent1"/>
            </a:solidFill>
            <a:prstDash val="sysDot"/>
            <a:round/>
            <a:headEnd type="none" w="sm" len="sm"/>
            <a:tailEnd type="stealth" w="med" len="lg"/>
          </a:ln>
        </p:spPr>
        <p:txBody>
          <a:bodyPr wrap="none" anchor="ctr"/>
          <a:lstStyle/>
          <a:p>
            <a:endParaRPr lang="fa-IR"/>
          </a:p>
        </p:txBody>
      </p:sp>
      <p:sp>
        <p:nvSpPr>
          <p:cNvPr id="43108" name="Line 100"/>
          <p:cNvSpPr>
            <a:spLocks noChangeShapeType="1"/>
          </p:cNvSpPr>
          <p:nvPr/>
        </p:nvSpPr>
        <p:spPr bwMode="auto">
          <a:xfrm>
            <a:off x="5181601" y="2589213"/>
            <a:ext cx="760413" cy="0"/>
          </a:xfrm>
          <a:prstGeom prst="line">
            <a:avLst/>
          </a:prstGeom>
          <a:noFill/>
          <a:ln w="50800">
            <a:solidFill>
              <a:schemeClr val="accent1"/>
            </a:solidFill>
            <a:prstDash val="sysDot"/>
            <a:round/>
            <a:headEnd type="none" w="sm" len="sm"/>
            <a:tailEnd type="stealth" w="med" len="lg"/>
          </a:ln>
        </p:spPr>
        <p:txBody>
          <a:bodyPr wrap="none" anchor="ctr"/>
          <a:lstStyle/>
          <a:p>
            <a:endParaRPr lang="fa-IR"/>
          </a:p>
        </p:txBody>
      </p:sp>
      <p:sp>
        <p:nvSpPr>
          <p:cNvPr id="43109" name="Line 101"/>
          <p:cNvSpPr>
            <a:spLocks noChangeShapeType="1"/>
          </p:cNvSpPr>
          <p:nvPr/>
        </p:nvSpPr>
        <p:spPr bwMode="auto">
          <a:xfrm>
            <a:off x="6477001" y="2665413"/>
            <a:ext cx="1065213" cy="0"/>
          </a:xfrm>
          <a:prstGeom prst="line">
            <a:avLst/>
          </a:prstGeom>
          <a:noFill/>
          <a:ln w="50800">
            <a:solidFill>
              <a:schemeClr val="accent1"/>
            </a:solidFill>
            <a:prstDash val="sysDot"/>
            <a:round/>
            <a:headEnd type="none" w="sm" len="sm"/>
            <a:tailEnd type="stealth" w="med" len="lg"/>
          </a:ln>
        </p:spPr>
        <p:txBody>
          <a:bodyPr wrap="none" anchor="ctr"/>
          <a:lstStyle/>
          <a:p>
            <a:endParaRPr lang="fa-IR"/>
          </a:p>
        </p:txBody>
      </p:sp>
      <p:sp>
        <p:nvSpPr>
          <p:cNvPr id="43110" name="Line 102"/>
          <p:cNvSpPr>
            <a:spLocks noChangeShapeType="1"/>
          </p:cNvSpPr>
          <p:nvPr/>
        </p:nvSpPr>
        <p:spPr bwMode="auto">
          <a:xfrm>
            <a:off x="8077201" y="2743201"/>
            <a:ext cx="379413" cy="227013"/>
          </a:xfrm>
          <a:prstGeom prst="line">
            <a:avLst/>
          </a:prstGeom>
          <a:noFill/>
          <a:ln w="50800">
            <a:solidFill>
              <a:schemeClr val="accent1"/>
            </a:solidFill>
            <a:prstDash val="sysDot"/>
            <a:round/>
            <a:headEnd type="none" w="sm" len="sm"/>
            <a:tailEnd type="stealth" w="med" len="lg"/>
          </a:ln>
        </p:spPr>
        <p:txBody>
          <a:bodyPr wrap="none" anchor="ctr"/>
          <a:lstStyle/>
          <a:p>
            <a:endParaRPr lang="fa-IR"/>
          </a:p>
        </p:txBody>
      </p:sp>
      <p:sp>
        <p:nvSpPr>
          <p:cNvPr id="43111" name="Line 103"/>
          <p:cNvSpPr>
            <a:spLocks noChangeShapeType="1"/>
          </p:cNvSpPr>
          <p:nvPr/>
        </p:nvSpPr>
        <p:spPr bwMode="auto">
          <a:xfrm flipH="1">
            <a:off x="3124201" y="3122613"/>
            <a:ext cx="5332413" cy="0"/>
          </a:xfrm>
          <a:prstGeom prst="line">
            <a:avLst/>
          </a:prstGeom>
          <a:noFill/>
          <a:ln w="50800">
            <a:solidFill>
              <a:schemeClr val="accent1"/>
            </a:solidFill>
            <a:prstDash val="sysDot"/>
            <a:round/>
            <a:headEnd type="none" w="sm" len="sm"/>
            <a:tailEnd type="stealth" w="med" len="lg"/>
          </a:ln>
        </p:spPr>
        <p:txBody>
          <a:bodyPr wrap="none" anchor="ctr"/>
          <a:lstStyle/>
          <a:p>
            <a:endParaRPr lang="fa-IR"/>
          </a:p>
        </p:txBody>
      </p:sp>
      <p:sp>
        <p:nvSpPr>
          <p:cNvPr id="43112" name="Line 104"/>
          <p:cNvSpPr>
            <a:spLocks noChangeShapeType="1"/>
          </p:cNvSpPr>
          <p:nvPr/>
        </p:nvSpPr>
        <p:spPr bwMode="auto">
          <a:xfrm>
            <a:off x="3124201" y="3200401"/>
            <a:ext cx="150813" cy="227013"/>
          </a:xfrm>
          <a:prstGeom prst="line">
            <a:avLst/>
          </a:prstGeom>
          <a:noFill/>
          <a:ln w="50800">
            <a:solidFill>
              <a:schemeClr val="accent1"/>
            </a:solidFill>
            <a:prstDash val="sysDot"/>
            <a:round/>
            <a:headEnd type="none" w="sm" len="sm"/>
            <a:tailEnd type="stealth" w="med" len="lg"/>
          </a:ln>
        </p:spPr>
        <p:txBody>
          <a:bodyPr wrap="none" anchor="ctr"/>
          <a:lstStyle/>
          <a:p>
            <a:endParaRPr lang="fa-IR"/>
          </a:p>
        </p:txBody>
      </p:sp>
      <p:sp>
        <p:nvSpPr>
          <p:cNvPr id="43113" name="Line 105"/>
          <p:cNvSpPr>
            <a:spLocks noChangeShapeType="1"/>
          </p:cNvSpPr>
          <p:nvPr/>
        </p:nvSpPr>
        <p:spPr bwMode="auto">
          <a:xfrm>
            <a:off x="3733801" y="3579813"/>
            <a:ext cx="227013" cy="0"/>
          </a:xfrm>
          <a:prstGeom prst="line">
            <a:avLst/>
          </a:prstGeom>
          <a:noFill/>
          <a:ln w="50800">
            <a:solidFill>
              <a:schemeClr val="accent1"/>
            </a:solidFill>
            <a:prstDash val="sysDot"/>
            <a:round/>
            <a:headEnd type="none" w="sm" len="sm"/>
            <a:tailEnd type="stealth" w="med" len="lg"/>
          </a:ln>
        </p:spPr>
        <p:txBody>
          <a:bodyPr wrap="none" anchor="ctr"/>
          <a:lstStyle/>
          <a:p>
            <a:endParaRPr lang="fa-IR"/>
          </a:p>
        </p:txBody>
      </p:sp>
      <p:sp>
        <p:nvSpPr>
          <p:cNvPr id="43114" name="Line 106"/>
          <p:cNvSpPr>
            <a:spLocks noChangeShapeType="1"/>
          </p:cNvSpPr>
          <p:nvPr/>
        </p:nvSpPr>
        <p:spPr bwMode="auto">
          <a:xfrm>
            <a:off x="4495801" y="3579813"/>
            <a:ext cx="608013" cy="0"/>
          </a:xfrm>
          <a:prstGeom prst="line">
            <a:avLst/>
          </a:prstGeom>
          <a:noFill/>
          <a:ln w="50800">
            <a:solidFill>
              <a:schemeClr val="accent1"/>
            </a:solidFill>
            <a:prstDash val="sysDot"/>
            <a:round/>
            <a:headEnd type="none" w="sm" len="sm"/>
            <a:tailEnd type="stealth" w="med" len="lg"/>
          </a:ln>
        </p:spPr>
        <p:txBody>
          <a:bodyPr wrap="none" anchor="ctr"/>
          <a:lstStyle/>
          <a:p>
            <a:endParaRPr lang="fa-IR"/>
          </a:p>
        </p:txBody>
      </p:sp>
      <p:sp>
        <p:nvSpPr>
          <p:cNvPr id="43115" name="Line 107"/>
          <p:cNvSpPr>
            <a:spLocks noChangeShapeType="1"/>
          </p:cNvSpPr>
          <p:nvPr/>
        </p:nvSpPr>
        <p:spPr bwMode="auto">
          <a:xfrm>
            <a:off x="5638801" y="3579813"/>
            <a:ext cx="379413" cy="0"/>
          </a:xfrm>
          <a:prstGeom prst="line">
            <a:avLst/>
          </a:prstGeom>
          <a:noFill/>
          <a:ln w="50800">
            <a:solidFill>
              <a:schemeClr val="accent1"/>
            </a:solidFill>
            <a:prstDash val="sysDot"/>
            <a:round/>
            <a:headEnd type="none" w="sm" len="sm"/>
            <a:tailEnd type="stealth" w="med" len="lg"/>
          </a:ln>
        </p:spPr>
        <p:txBody>
          <a:bodyPr wrap="none" anchor="ctr"/>
          <a:lstStyle/>
          <a:p>
            <a:endParaRPr lang="fa-IR"/>
          </a:p>
        </p:txBody>
      </p:sp>
      <p:sp>
        <p:nvSpPr>
          <p:cNvPr id="43116" name="Line 108"/>
          <p:cNvSpPr>
            <a:spLocks noChangeShapeType="1"/>
          </p:cNvSpPr>
          <p:nvPr/>
        </p:nvSpPr>
        <p:spPr bwMode="auto">
          <a:xfrm>
            <a:off x="6477001" y="3579813"/>
            <a:ext cx="379413" cy="0"/>
          </a:xfrm>
          <a:prstGeom prst="line">
            <a:avLst/>
          </a:prstGeom>
          <a:noFill/>
          <a:ln w="50800">
            <a:solidFill>
              <a:schemeClr val="accent1"/>
            </a:solidFill>
            <a:prstDash val="sysDot"/>
            <a:round/>
            <a:headEnd type="none" w="sm" len="sm"/>
            <a:tailEnd type="stealth" w="med" len="lg"/>
          </a:ln>
        </p:spPr>
        <p:txBody>
          <a:bodyPr wrap="none" anchor="ctr"/>
          <a:lstStyle/>
          <a:p>
            <a:endParaRPr lang="fa-IR"/>
          </a:p>
        </p:txBody>
      </p:sp>
      <p:sp>
        <p:nvSpPr>
          <p:cNvPr id="43117" name="Line 109"/>
          <p:cNvSpPr>
            <a:spLocks noChangeShapeType="1"/>
          </p:cNvSpPr>
          <p:nvPr/>
        </p:nvSpPr>
        <p:spPr bwMode="auto">
          <a:xfrm>
            <a:off x="7391401" y="3579813"/>
            <a:ext cx="455613" cy="0"/>
          </a:xfrm>
          <a:prstGeom prst="line">
            <a:avLst/>
          </a:prstGeom>
          <a:noFill/>
          <a:ln w="50800">
            <a:solidFill>
              <a:schemeClr val="accent1"/>
            </a:solidFill>
            <a:prstDash val="sysDot"/>
            <a:round/>
            <a:headEnd type="none" w="sm" len="sm"/>
            <a:tailEnd type="stealth" w="med" len="lg"/>
          </a:ln>
        </p:spPr>
        <p:txBody>
          <a:bodyPr wrap="none" anchor="ctr"/>
          <a:lstStyle/>
          <a:p>
            <a:endParaRPr lang="fa-IR"/>
          </a:p>
        </p:txBody>
      </p:sp>
      <p:sp>
        <p:nvSpPr>
          <p:cNvPr id="43118" name="Line 110"/>
          <p:cNvSpPr>
            <a:spLocks noChangeShapeType="1"/>
          </p:cNvSpPr>
          <p:nvPr/>
        </p:nvSpPr>
        <p:spPr bwMode="auto">
          <a:xfrm>
            <a:off x="8305801" y="3733801"/>
            <a:ext cx="227013" cy="227013"/>
          </a:xfrm>
          <a:prstGeom prst="line">
            <a:avLst/>
          </a:prstGeom>
          <a:noFill/>
          <a:ln w="50800">
            <a:solidFill>
              <a:schemeClr val="accent1"/>
            </a:solidFill>
            <a:prstDash val="sysDot"/>
            <a:round/>
            <a:headEnd type="none" w="sm" len="sm"/>
            <a:tailEnd type="stealth" w="med" len="lg"/>
          </a:ln>
        </p:spPr>
        <p:txBody>
          <a:bodyPr wrap="none" anchor="ctr"/>
          <a:lstStyle/>
          <a:p>
            <a:endParaRPr lang="fa-IR"/>
          </a:p>
        </p:txBody>
      </p:sp>
      <p:sp>
        <p:nvSpPr>
          <p:cNvPr id="43119" name="Line 111"/>
          <p:cNvSpPr>
            <a:spLocks noChangeShapeType="1"/>
          </p:cNvSpPr>
          <p:nvPr/>
        </p:nvSpPr>
        <p:spPr bwMode="auto">
          <a:xfrm flipH="1">
            <a:off x="3124201" y="4113213"/>
            <a:ext cx="5408613" cy="0"/>
          </a:xfrm>
          <a:prstGeom prst="line">
            <a:avLst/>
          </a:prstGeom>
          <a:noFill/>
          <a:ln w="50800">
            <a:solidFill>
              <a:schemeClr val="accent1"/>
            </a:solidFill>
            <a:prstDash val="sysDot"/>
            <a:round/>
            <a:headEnd type="none" w="sm" len="sm"/>
            <a:tailEnd type="stealth" w="med" len="lg"/>
          </a:ln>
        </p:spPr>
        <p:txBody>
          <a:bodyPr wrap="none" anchor="ctr"/>
          <a:lstStyle/>
          <a:p>
            <a:endParaRPr lang="fa-IR"/>
          </a:p>
        </p:txBody>
      </p:sp>
      <p:sp>
        <p:nvSpPr>
          <p:cNvPr id="43120" name="Line 112"/>
          <p:cNvSpPr>
            <a:spLocks noChangeShapeType="1"/>
          </p:cNvSpPr>
          <p:nvPr/>
        </p:nvSpPr>
        <p:spPr bwMode="auto">
          <a:xfrm>
            <a:off x="3124201" y="4191001"/>
            <a:ext cx="150813" cy="379413"/>
          </a:xfrm>
          <a:prstGeom prst="line">
            <a:avLst/>
          </a:prstGeom>
          <a:noFill/>
          <a:ln w="50800">
            <a:solidFill>
              <a:schemeClr val="tx1"/>
            </a:solidFill>
            <a:prstDash val="sysDot"/>
            <a:round/>
            <a:headEnd type="none" w="sm" len="sm"/>
            <a:tailEnd type="stealth" w="med" len="lg"/>
          </a:ln>
        </p:spPr>
        <p:txBody>
          <a:bodyPr wrap="none" anchor="ctr"/>
          <a:lstStyle/>
          <a:p>
            <a:endParaRPr lang="fa-IR"/>
          </a:p>
        </p:txBody>
      </p:sp>
      <p:sp>
        <p:nvSpPr>
          <p:cNvPr id="43121" name="Line 113"/>
          <p:cNvSpPr>
            <a:spLocks noChangeShapeType="1"/>
          </p:cNvSpPr>
          <p:nvPr/>
        </p:nvSpPr>
        <p:spPr bwMode="auto">
          <a:xfrm>
            <a:off x="3276601" y="4722813"/>
            <a:ext cx="4875213" cy="0"/>
          </a:xfrm>
          <a:prstGeom prst="line">
            <a:avLst/>
          </a:prstGeom>
          <a:noFill/>
          <a:ln w="50800">
            <a:solidFill>
              <a:schemeClr val="accent1"/>
            </a:solidFill>
            <a:prstDash val="sysDot"/>
            <a:round/>
            <a:headEnd type="none" w="sm" len="sm"/>
            <a:tailEnd type="stealth" w="med" len="lg"/>
          </a:ln>
        </p:spPr>
        <p:txBody>
          <a:bodyPr wrap="none" anchor="ctr"/>
          <a:lstStyle/>
          <a:p>
            <a:endParaRPr lang="fa-IR"/>
          </a:p>
        </p:txBody>
      </p:sp>
    </p:spTree>
  </p:cSld>
  <p:clrMapOvr>
    <a:masterClrMapping/>
  </p:clrMapOvr>
  <p:transition advClick="0"/>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p:cNvSpPr>
            <a:spLocks noGrp="1"/>
          </p:cNvSpPr>
          <p:nvPr>
            <p:ph type="sldNum" sz="quarter" idx="12"/>
          </p:nvPr>
        </p:nvSpPr>
        <p:spPr>
          <a:xfrm>
            <a:off x="8077200" y="6248400"/>
            <a:ext cx="1905000" cy="457200"/>
          </a:xfrm>
        </p:spPr>
        <p:txBody>
          <a:bodyPr/>
          <a:lstStyle/>
          <a:p>
            <a:pPr>
              <a:defRPr/>
            </a:pPr>
            <a:fld id="{6886E3A8-926A-4F29-AEF9-3C8B51E8C6A0}" type="slidenum">
              <a:rPr lang="fa-IR" sz="1400"/>
              <a:pPr>
                <a:defRPr/>
              </a:pPr>
              <a:t>60</a:t>
            </a:fld>
            <a:endParaRPr lang="en-US" sz="1400"/>
          </a:p>
        </p:txBody>
      </p:sp>
      <p:sp>
        <p:nvSpPr>
          <p:cNvPr id="123907" name="Text Box 2"/>
          <p:cNvSpPr txBox="1">
            <a:spLocks noChangeArrowheads="1"/>
          </p:cNvSpPr>
          <p:nvPr/>
        </p:nvSpPr>
        <p:spPr bwMode="auto">
          <a:xfrm>
            <a:off x="1919289" y="1041401"/>
            <a:ext cx="7316787" cy="701675"/>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pPr algn="r" eaLnBrk="0" hangingPunct="0">
              <a:spcBef>
                <a:spcPct val="50000"/>
              </a:spcBef>
            </a:pPr>
            <a:r>
              <a:rPr lang="fa-IR" sz="4000">
                <a:latin typeface="Times New Roman" pitchFamily="18" charset="0"/>
                <a:cs typeface="Homa" pitchFamily="2" charset="-78"/>
              </a:rPr>
              <a:t>جست و جوی آگاهانه و اکتشاف</a:t>
            </a:r>
            <a:endParaRPr lang="en-US" sz="4000">
              <a:latin typeface="Times New Roman" pitchFamily="18" charset="0"/>
              <a:cs typeface="Homa" pitchFamily="2" charset="-78"/>
            </a:endParaRPr>
          </a:p>
        </p:txBody>
      </p:sp>
      <p:sp>
        <p:nvSpPr>
          <p:cNvPr id="123908" name="Text Box 3"/>
          <p:cNvSpPr txBox="1">
            <a:spLocks noChangeArrowheads="1"/>
          </p:cNvSpPr>
          <p:nvPr/>
        </p:nvSpPr>
        <p:spPr bwMode="auto">
          <a:xfrm>
            <a:off x="2063750" y="1900238"/>
            <a:ext cx="7850188" cy="762000"/>
          </a:xfrm>
          <a:prstGeom prst="rect">
            <a:avLst/>
          </a:prstGeom>
          <a:noFill/>
          <a:ln w="9525" algn="ctr">
            <a:noFill/>
            <a:miter lim="800000"/>
            <a:headEnd/>
            <a:tailEnd/>
          </a:ln>
        </p:spPr>
        <p:txBody>
          <a:bodyPr>
            <a:spAutoFit/>
          </a:bodyPr>
          <a:lstStyle/>
          <a:p>
            <a:pPr algn="ctr" eaLnBrk="0" hangingPunct="0">
              <a:spcBef>
                <a:spcPct val="50000"/>
              </a:spcBef>
            </a:pPr>
            <a:r>
              <a:rPr lang="fa-IR" sz="4400">
                <a:solidFill>
                  <a:schemeClr val="accent2"/>
                </a:solidFill>
                <a:cs typeface="Lotus" pitchFamily="2" charset="-78"/>
              </a:rPr>
              <a:t>تعاريف</a:t>
            </a:r>
            <a:endParaRPr lang="en-US" sz="4400">
              <a:solidFill>
                <a:schemeClr val="accent2"/>
              </a:solidFill>
              <a:cs typeface="Lotus" pitchFamily="2" charset="-78"/>
            </a:endParaRPr>
          </a:p>
        </p:txBody>
      </p:sp>
      <p:sp>
        <p:nvSpPr>
          <p:cNvPr id="123909" name="Text Box 4"/>
          <p:cNvSpPr txBox="1">
            <a:spLocks noChangeArrowheads="1"/>
          </p:cNvSpPr>
          <p:nvPr/>
        </p:nvSpPr>
        <p:spPr bwMode="auto">
          <a:xfrm>
            <a:off x="2135188" y="2708275"/>
            <a:ext cx="7848600" cy="3724096"/>
          </a:xfrm>
          <a:prstGeom prst="rect">
            <a:avLst/>
          </a:prstGeom>
          <a:noFill/>
          <a:ln w="9525" algn="ctr">
            <a:noFill/>
            <a:miter lim="800000"/>
            <a:headEnd/>
            <a:tailEnd/>
          </a:ln>
        </p:spPr>
        <p:txBody>
          <a:bodyPr>
            <a:spAutoFit/>
          </a:bodyPr>
          <a:lstStyle/>
          <a:p>
            <a:pPr algn="r" rtl="1" eaLnBrk="0" hangingPunct="0">
              <a:spcBef>
                <a:spcPct val="50000"/>
              </a:spcBef>
              <a:buClr>
                <a:srgbClr val="00D600"/>
              </a:buClr>
              <a:buFont typeface="Wingdings" pitchFamily="2" charset="2"/>
              <a:buChar char="Ã"/>
            </a:pPr>
            <a:r>
              <a:rPr lang="fa-IR" sz="2400" dirty="0">
                <a:solidFill>
                  <a:schemeClr val="accent2"/>
                </a:solidFill>
                <a:cs typeface="Homa" pitchFamily="2" charset="-78"/>
              </a:rPr>
              <a:t>تابع هزينه مسير، </a:t>
            </a:r>
            <a:r>
              <a:rPr lang="en-US" sz="2400" dirty="0">
                <a:solidFill>
                  <a:schemeClr val="accent2"/>
                </a:solidFill>
                <a:cs typeface="Homa" pitchFamily="2" charset="-78"/>
              </a:rPr>
              <a:t>g(n)</a:t>
            </a:r>
            <a:r>
              <a:rPr lang="fa-IR" sz="2400" dirty="0">
                <a:solidFill>
                  <a:schemeClr val="accent2"/>
                </a:solidFill>
                <a:cs typeface="Homa" pitchFamily="2" charset="-78"/>
              </a:rPr>
              <a:t> :</a:t>
            </a:r>
            <a:r>
              <a:rPr lang="fa-IR" sz="2000" dirty="0">
                <a:solidFill>
                  <a:srgbClr val="CC3300"/>
                </a:solidFill>
                <a:cs typeface="Homa" pitchFamily="2" charset="-78"/>
              </a:rPr>
              <a:t> هزينه مسير از گره اوليه تا گره </a:t>
            </a:r>
            <a:r>
              <a:rPr lang="en-US" sz="2000" dirty="0">
                <a:solidFill>
                  <a:srgbClr val="CC3300"/>
                </a:solidFill>
                <a:cs typeface="Homa" pitchFamily="2" charset="-78"/>
              </a:rPr>
              <a:t>n</a:t>
            </a:r>
          </a:p>
          <a:p>
            <a:pPr algn="r" rtl="1" eaLnBrk="0" hangingPunct="0">
              <a:spcBef>
                <a:spcPct val="50000"/>
              </a:spcBef>
              <a:buClr>
                <a:srgbClr val="00D600"/>
              </a:buClr>
              <a:buFont typeface="Wingdings" pitchFamily="2" charset="2"/>
              <a:buChar char="Ã"/>
            </a:pPr>
            <a:r>
              <a:rPr lang="fa-IR" sz="2400" dirty="0">
                <a:solidFill>
                  <a:schemeClr val="accent2"/>
                </a:solidFill>
                <a:cs typeface="Homa" pitchFamily="2" charset="-78"/>
              </a:rPr>
              <a:t>تابع اکتشافی، </a:t>
            </a:r>
            <a:r>
              <a:rPr lang="en-US" sz="2400" dirty="0">
                <a:solidFill>
                  <a:schemeClr val="accent2"/>
                </a:solidFill>
                <a:cs typeface="Homa" pitchFamily="2" charset="-78"/>
              </a:rPr>
              <a:t>h(n)</a:t>
            </a:r>
            <a:r>
              <a:rPr lang="fa-IR" sz="2400" dirty="0">
                <a:solidFill>
                  <a:schemeClr val="accent2"/>
                </a:solidFill>
                <a:cs typeface="Homa" pitchFamily="2" charset="-78"/>
              </a:rPr>
              <a:t> :</a:t>
            </a:r>
            <a:r>
              <a:rPr lang="fa-IR" sz="2800" dirty="0">
                <a:solidFill>
                  <a:schemeClr val="accent2"/>
                </a:solidFill>
                <a:cs typeface="Homa" pitchFamily="2" charset="-78"/>
              </a:rPr>
              <a:t> </a:t>
            </a:r>
            <a:r>
              <a:rPr lang="fa-IR" sz="2000" dirty="0">
                <a:solidFill>
                  <a:srgbClr val="CC3300"/>
                </a:solidFill>
                <a:cs typeface="Homa" pitchFamily="2" charset="-78"/>
              </a:rPr>
              <a:t>هزينه تخمينی ارزان ترين مسير از گره </a:t>
            </a:r>
            <a:r>
              <a:rPr lang="en-US" sz="2000" dirty="0">
                <a:solidFill>
                  <a:srgbClr val="CC3300"/>
                </a:solidFill>
                <a:cs typeface="Homa" pitchFamily="2" charset="-78"/>
              </a:rPr>
              <a:t>n</a:t>
            </a:r>
            <a:r>
              <a:rPr lang="fa-IR" sz="2000" dirty="0">
                <a:solidFill>
                  <a:srgbClr val="CC3300"/>
                </a:solidFill>
                <a:cs typeface="Homa" pitchFamily="2" charset="-78"/>
              </a:rPr>
              <a:t> به گره هدف</a:t>
            </a:r>
          </a:p>
          <a:p>
            <a:pPr algn="r" rtl="1" eaLnBrk="0" hangingPunct="0">
              <a:spcBef>
                <a:spcPct val="50000"/>
              </a:spcBef>
              <a:buClr>
                <a:srgbClr val="00D600"/>
              </a:buClr>
              <a:buFont typeface="Wingdings" pitchFamily="2" charset="2"/>
              <a:buChar char="Ã"/>
            </a:pPr>
            <a:r>
              <a:rPr lang="fa-IR" sz="2400" dirty="0">
                <a:solidFill>
                  <a:schemeClr val="accent2"/>
                </a:solidFill>
                <a:cs typeface="Homa" pitchFamily="2" charset="-78"/>
              </a:rPr>
              <a:t>تابع بهترين مسير، </a:t>
            </a:r>
            <a:r>
              <a:rPr lang="en-US" sz="2400" dirty="0">
                <a:solidFill>
                  <a:schemeClr val="accent2"/>
                </a:solidFill>
                <a:cs typeface="Homa" pitchFamily="2" charset="-78"/>
              </a:rPr>
              <a:t>h*(n)</a:t>
            </a:r>
            <a:r>
              <a:rPr lang="fa-IR" sz="2400" dirty="0">
                <a:solidFill>
                  <a:schemeClr val="accent2"/>
                </a:solidFill>
                <a:cs typeface="Homa" pitchFamily="2" charset="-78"/>
              </a:rPr>
              <a:t> :</a:t>
            </a:r>
            <a:r>
              <a:rPr lang="fa-IR" sz="2000" dirty="0">
                <a:solidFill>
                  <a:srgbClr val="CC3300"/>
                </a:solidFill>
                <a:cs typeface="Homa" pitchFamily="2" charset="-78"/>
              </a:rPr>
              <a:t> ارزان ترين مسير از گره </a:t>
            </a:r>
            <a:r>
              <a:rPr lang="en-US" sz="2000" dirty="0">
                <a:solidFill>
                  <a:srgbClr val="CC3300"/>
                </a:solidFill>
                <a:cs typeface="Homa" pitchFamily="2" charset="-78"/>
              </a:rPr>
              <a:t>n</a:t>
            </a:r>
            <a:r>
              <a:rPr lang="fa-IR" sz="2000" dirty="0">
                <a:solidFill>
                  <a:srgbClr val="CC3300"/>
                </a:solidFill>
                <a:cs typeface="Homa" pitchFamily="2" charset="-78"/>
              </a:rPr>
              <a:t> تا گره هدف</a:t>
            </a:r>
          </a:p>
          <a:p>
            <a:pPr algn="r" rtl="1" eaLnBrk="0" hangingPunct="0">
              <a:spcBef>
                <a:spcPct val="50000"/>
              </a:spcBef>
              <a:buClr>
                <a:srgbClr val="00D600"/>
              </a:buClr>
              <a:buFont typeface="Wingdings" pitchFamily="2" charset="2"/>
              <a:buChar char="Ã"/>
            </a:pPr>
            <a:r>
              <a:rPr lang="fa-IR" sz="2400" dirty="0">
                <a:solidFill>
                  <a:schemeClr val="accent2"/>
                </a:solidFill>
                <a:cs typeface="Homa" pitchFamily="2" charset="-78"/>
              </a:rPr>
              <a:t>تابع ارزيابي، </a:t>
            </a:r>
            <a:r>
              <a:rPr lang="en-US" sz="2400" dirty="0">
                <a:solidFill>
                  <a:schemeClr val="accent2"/>
                </a:solidFill>
                <a:cs typeface="Homa" pitchFamily="2" charset="-78"/>
              </a:rPr>
              <a:t>f(n)</a:t>
            </a:r>
            <a:r>
              <a:rPr lang="fa-IR" sz="2400" dirty="0">
                <a:solidFill>
                  <a:schemeClr val="accent2"/>
                </a:solidFill>
                <a:cs typeface="Homa" pitchFamily="2" charset="-78"/>
              </a:rPr>
              <a:t> :</a:t>
            </a:r>
            <a:r>
              <a:rPr lang="fa-IR" sz="2000" dirty="0">
                <a:solidFill>
                  <a:srgbClr val="CC3300"/>
                </a:solidFill>
                <a:cs typeface="Homa" pitchFamily="2" charset="-78"/>
              </a:rPr>
              <a:t> هزينه تخمينی ارزان ترين مسير از طريق </a:t>
            </a:r>
            <a:r>
              <a:rPr lang="en-US" sz="2000" dirty="0">
                <a:solidFill>
                  <a:srgbClr val="CC3300"/>
                </a:solidFill>
                <a:cs typeface="Homa" pitchFamily="2" charset="-78"/>
              </a:rPr>
              <a:t>n</a:t>
            </a:r>
          </a:p>
          <a:p>
            <a:pPr algn="ctr" rtl="1" eaLnBrk="0" hangingPunct="0">
              <a:spcBef>
                <a:spcPct val="50000"/>
              </a:spcBef>
              <a:buClr>
                <a:srgbClr val="00D600"/>
              </a:buClr>
              <a:buFont typeface="Wingdings" pitchFamily="2" charset="2"/>
              <a:buNone/>
            </a:pPr>
            <a:r>
              <a:rPr lang="en-US" sz="2800" dirty="0">
                <a:solidFill>
                  <a:srgbClr val="996633"/>
                </a:solidFill>
                <a:cs typeface="Homa" pitchFamily="2" charset="-78"/>
              </a:rPr>
              <a:t>f(n):  g(n) + h(n)</a:t>
            </a:r>
          </a:p>
          <a:p>
            <a:pPr algn="r" rtl="1" eaLnBrk="0" hangingPunct="0">
              <a:spcBef>
                <a:spcPct val="50000"/>
              </a:spcBef>
              <a:buClr>
                <a:srgbClr val="00D600"/>
              </a:buClr>
              <a:buFont typeface="Wingdings" pitchFamily="2" charset="2"/>
              <a:buChar char="Ã"/>
            </a:pPr>
            <a:r>
              <a:rPr lang="en-US" sz="2400" dirty="0">
                <a:solidFill>
                  <a:schemeClr val="accent2"/>
                </a:solidFill>
                <a:cs typeface="Homa" pitchFamily="2" charset="-78"/>
              </a:rPr>
              <a:t>f*(n)</a:t>
            </a:r>
            <a:r>
              <a:rPr lang="fa-IR" sz="2400" dirty="0">
                <a:solidFill>
                  <a:schemeClr val="accent2"/>
                </a:solidFill>
                <a:cs typeface="Homa" pitchFamily="2" charset="-78"/>
              </a:rPr>
              <a:t> : </a:t>
            </a:r>
            <a:r>
              <a:rPr lang="fa-IR" sz="2000" dirty="0">
                <a:solidFill>
                  <a:srgbClr val="CC3300"/>
                </a:solidFill>
                <a:cs typeface="Homa" pitchFamily="2" charset="-78"/>
              </a:rPr>
              <a:t>هزينه ارزان ترين مسير از طريق</a:t>
            </a:r>
            <a:r>
              <a:rPr lang="en-US" sz="2000" dirty="0">
                <a:solidFill>
                  <a:srgbClr val="CC3300"/>
                </a:solidFill>
                <a:cs typeface="Homa" pitchFamily="2" charset="-78"/>
              </a:rPr>
              <a:t>n</a:t>
            </a:r>
            <a:r>
              <a:rPr lang="fa-IR" sz="2400" dirty="0">
                <a:solidFill>
                  <a:schemeClr val="accent2"/>
                </a:solidFill>
                <a:cs typeface="Homa" pitchFamily="2" charset="-78"/>
              </a:rPr>
              <a:t> </a:t>
            </a:r>
            <a:r>
              <a:rPr lang="en-US" sz="2400" dirty="0">
                <a:solidFill>
                  <a:schemeClr val="accent2"/>
                </a:solidFill>
                <a:cs typeface="Homa" pitchFamily="2" charset="-78"/>
              </a:rPr>
              <a:t>	</a:t>
            </a:r>
            <a:r>
              <a:rPr lang="fa-IR" sz="2400" dirty="0">
                <a:solidFill>
                  <a:schemeClr val="accent2"/>
                </a:solidFill>
                <a:cs typeface="Homa" pitchFamily="2" charset="-78"/>
              </a:rPr>
              <a:t> </a:t>
            </a:r>
            <a:r>
              <a:rPr lang="en-US" sz="2400" dirty="0">
                <a:solidFill>
                  <a:srgbClr val="996633"/>
                </a:solidFill>
                <a:cs typeface="Homa" pitchFamily="2" charset="-78"/>
              </a:rPr>
              <a:t>f*(n): g(n) + h*(n)</a:t>
            </a:r>
            <a:r>
              <a:rPr lang="en-US" sz="2000" dirty="0">
                <a:solidFill>
                  <a:srgbClr val="996633"/>
                </a:solidFill>
                <a:cs typeface="Homa" pitchFamily="2" charset="-78"/>
              </a:rPr>
              <a:t>		</a:t>
            </a:r>
          </a:p>
        </p:txBody>
      </p:sp>
      <mc:AlternateContent xmlns:mc="http://schemas.openxmlformats.org/markup-compatibility/2006" xmlns:p14="http://schemas.microsoft.com/office/powerpoint/2010/main">
        <mc:Choice Requires="p14">
          <p:contentPart p14:bwMode="auto" r:id="rId2">
            <p14:nvContentPartPr>
              <p14:cNvPr id="5" name="Ink 4">
                <a:extLst>
                  <a:ext uri="{FF2B5EF4-FFF2-40B4-BE49-F238E27FC236}">
                    <a16:creationId xmlns:a16="http://schemas.microsoft.com/office/drawing/2014/main" id="{3772461A-A303-4FE4-AB28-90D24801C61B}"/>
                  </a:ext>
                </a:extLst>
              </p14:cNvPr>
              <p14:cNvContentPartPr/>
              <p14:nvPr/>
            </p14:nvContentPartPr>
            <p14:xfrm>
              <a:off x="10585353" y="2732095"/>
              <a:ext cx="641160" cy="441720"/>
            </p14:xfrm>
          </p:contentPart>
        </mc:Choice>
        <mc:Fallback xmlns="">
          <p:pic>
            <p:nvPicPr>
              <p:cNvPr id="5" name="Ink 4">
                <a:extLst>
                  <a:ext uri="{FF2B5EF4-FFF2-40B4-BE49-F238E27FC236}">
                    <a16:creationId xmlns:a16="http://schemas.microsoft.com/office/drawing/2014/main" id="{3772461A-A303-4FE4-AB28-90D24801C61B}"/>
                  </a:ext>
                </a:extLst>
              </p:cNvPr>
              <p:cNvPicPr/>
              <p:nvPr/>
            </p:nvPicPr>
            <p:blipFill>
              <a:blip r:embed="rId3"/>
              <a:stretch>
                <a:fillRect/>
              </a:stretch>
            </p:blipFill>
            <p:spPr>
              <a:xfrm>
                <a:off x="10567353" y="2714095"/>
                <a:ext cx="676800" cy="47736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2" name="Ink 11">
                <a:extLst>
                  <a:ext uri="{FF2B5EF4-FFF2-40B4-BE49-F238E27FC236}">
                    <a16:creationId xmlns:a16="http://schemas.microsoft.com/office/drawing/2014/main" id="{C2246C92-0305-462C-9B90-0CFE96CEFD10}"/>
                  </a:ext>
                </a:extLst>
              </p14:cNvPr>
              <p14:cNvContentPartPr/>
              <p14:nvPr/>
            </p14:nvContentPartPr>
            <p14:xfrm>
              <a:off x="10221033" y="2154295"/>
              <a:ext cx="681840" cy="1341000"/>
            </p14:xfrm>
          </p:contentPart>
        </mc:Choice>
        <mc:Fallback xmlns="">
          <p:pic>
            <p:nvPicPr>
              <p:cNvPr id="12" name="Ink 11">
                <a:extLst>
                  <a:ext uri="{FF2B5EF4-FFF2-40B4-BE49-F238E27FC236}">
                    <a16:creationId xmlns:a16="http://schemas.microsoft.com/office/drawing/2014/main" id="{C2246C92-0305-462C-9B90-0CFE96CEFD10}"/>
                  </a:ext>
                </a:extLst>
              </p:cNvPr>
              <p:cNvPicPr/>
              <p:nvPr/>
            </p:nvPicPr>
            <p:blipFill>
              <a:blip r:embed="rId5"/>
              <a:stretch>
                <a:fillRect/>
              </a:stretch>
            </p:blipFill>
            <p:spPr>
              <a:xfrm>
                <a:off x="10203033" y="2136295"/>
                <a:ext cx="717480" cy="13766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6" name="Ink 15">
                <a:extLst>
                  <a:ext uri="{FF2B5EF4-FFF2-40B4-BE49-F238E27FC236}">
                    <a16:creationId xmlns:a16="http://schemas.microsoft.com/office/drawing/2014/main" id="{9D236C75-99B5-42B5-B882-B11C9992310A}"/>
                  </a:ext>
                </a:extLst>
              </p14:cNvPr>
              <p14:cNvContentPartPr/>
              <p14:nvPr/>
            </p14:nvContentPartPr>
            <p14:xfrm>
              <a:off x="7048713" y="4255255"/>
              <a:ext cx="660600" cy="34200"/>
            </p14:xfrm>
          </p:contentPart>
        </mc:Choice>
        <mc:Fallback xmlns="">
          <p:pic>
            <p:nvPicPr>
              <p:cNvPr id="16" name="Ink 15">
                <a:extLst>
                  <a:ext uri="{FF2B5EF4-FFF2-40B4-BE49-F238E27FC236}">
                    <a16:creationId xmlns:a16="http://schemas.microsoft.com/office/drawing/2014/main" id="{9D236C75-99B5-42B5-B882-B11C9992310A}"/>
                  </a:ext>
                </a:extLst>
              </p:cNvPr>
              <p:cNvPicPr/>
              <p:nvPr/>
            </p:nvPicPr>
            <p:blipFill>
              <a:blip r:embed="rId7"/>
              <a:stretch>
                <a:fillRect/>
              </a:stretch>
            </p:blipFill>
            <p:spPr>
              <a:xfrm>
                <a:off x="7030713" y="4237255"/>
                <a:ext cx="69624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8" name="Ink 17">
                <a:extLst>
                  <a:ext uri="{FF2B5EF4-FFF2-40B4-BE49-F238E27FC236}">
                    <a16:creationId xmlns:a16="http://schemas.microsoft.com/office/drawing/2014/main" id="{7D766F3A-7E4E-487A-A341-A827CC31F386}"/>
                  </a:ext>
                </a:extLst>
              </p14:cNvPr>
              <p14:cNvContentPartPr/>
              <p14:nvPr/>
            </p14:nvContentPartPr>
            <p14:xfrm>
              <a:off x="10124193" y="3285775"/>
              <a:ext cx="1236600" cy="971640"/>
            </p14:xfrm>
          </p:contentPart>
        </mc:Choice>
        <mc:Fallback xmlns="">
          <p:pic>
            <p:nvPicPr>
              <p:cNvPr id="18" name="Ink 17">
                <a:extLst>
                  <a:ext uri="{FF2B5EF4-FFF2-40B4-BE49-F238E27FC236}">
                    <a16:creationId xmlns:a16="http://schemas.microsoft.com/office/drawing/2014/main" id="{7D766F3A-7E4E-487A-A341-A827CC31F386}"/>
                  </a:ext>
                </a:extLst>
              </p:cNvPr>
              <p:cNvPicPr/>
              <p:nvPr/>
            </p:nvPicPr>
            <p:blipFill>
              <a:blip r:embed="rId9"/>
              <a:stretch>
                <a:fillRect/>
              </a:stretch>
            </p:blipFill>
            <p:spPr>
              <a:xfrm>
                <a:off x="10106193" y="3267775"/>
                <a:ext cx="1272240" cy="10072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9" name="Ink 18">
                <a:extLst>
                  <a:ext uri="{FF2B5EF4-FFF2-40B4-BE49-F238E27FC236}">
                    <a16:creationId xmlns:a16="http://schemas.microsoft.com/office/drawing/2014/main" id="{513DBA23-54ED-49BD-8078-58EEE9BDFA2B}"/>
                  </a:ext>
                </a:extLst>
              </p14:cNvPr>
              <p14:cNvContentPartPr/>
              <p14:nvPr/>
            </p14:nvContentPartPr>
            <p14:xfrm>
              <a:off x="6431313" y="3827935"/>
              <a:ext cx="539640" cy="45360"/>
            </p14:xfrm>
          </p:contentPart>
        </mc:Choice>
        <mc:Fallback xmlns="">
          <p:pic>
            <p:nvPicPr>
              <p:cNvPr id="19" name="Ink 18">
                <a:extLst>
                  <a:ext uri="{FF2B5EF4-FFF2-40B4-BE49-F238E27FC236}">
                    <a16:creationId xmlns:a16="http://schemas.microsoft.com/office/drawing/2014/main" id="{513DBA23-54ED-49BD-8078-58EEE9BDFA2B}"/>
                  </a:ext>
                </a:extLst>
              </p:cNvPr>
              <p:cNvPicPr/>
              <p:nvPr/>
            </p:nvPicPr>
            <p:blipFill>
              <a:blip r:embed="rId11"/>
              <a:stretch>
                <a:fillRect/>
              </a:stretch>
            </p:blipFill>
            <p:spPr>
              <a:xfrm>
                <a:off x="6413313" y="3809935"/>
                <a:ext cx="57528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1" name="Ink 20">
                <a:extLst>
                  <a:ext uri="{FF2B5EF4-FFF2-40B4-BE49-F238E27FC236}">
                    <a16:creationId xmlns:a16="http://schemas.microsoft.com/office/drawing/2014/main" id="{0ED12C1F-F089-4435-8A40-BBD1F508FA14}"/>
                  </a:ext>
                </a:extLst>
              </p14:cNvPr>
              <p14:cNvContentPartPr/>
              <p14:nvPr/>
            </p14:nvContentPartPr>
            <p14:xfrm>
              <a:off x="10230753" y="3929455"/>
              <a:ext cx="1326960" cy="873360"/>
            </p14:xfrm>
          </p:contentPart>
        </mc:Choice>
        <mc:Fallback xmlns="">
          <p:pic>
            <p:nvPicPr>
              <p:cNvPr id="21" name="Ink 20">
                <a:extLst>
                  <a:ext uri="{FF2B5EF4-FFF2-40B4-BE49-F238E27FC236}">
                    <a16:creationId xmlns:a16="http://schemas.microsoft.com/office/drawing/2014/main" id="{0ED12C1F-F089-4435-8A40-BBD1F508FA14}"/>
                  </a:ext>
                </a:extLst>
              </p:cNvPr>
              <p:cNvPicPr/>
              <p:nvPr/>
            </p:nvPicPr>
            <p:blipFill>
              <a:blip r:embed="rId13"/>
              <a:stretch>
                <a:fillRect/>
              </a:stretch>
            </p:blipFill>
            <p:spPr>
              <a:xfrm>
                <a:off x="10212753" y="3911455"/>
                <a:ext cx="1362600" cy="909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4" name="Ink 23">
                <a:extLst>
                  <a:ext uri="{FF2B5EF4-FFF2-40B4-BE49-F238E27FC236}">
                    <a16:creationId xmlns:a16="http://schemas.microsoft.com/office/drawing/2014/main" id="{2B37ECAB-2F98-497F-8FAB-84B8B8BB9114}"/>
                  </a:ext>
                </a:extLst>
              </p14:cNvPr>
              <p14:cNvContentPartPr/>
              <p14:nvPr/>
            </p14:nvContentPartPr>
            <p14:xfrm>
              <a:off x="6514113" y="4840615"/>
              <a:ext cx="575280" cy="96480"/>
            </p14:xfrm>
          </p:contentPart>
        </mc:Choice>
        <mc:Fallback xmlns="">
          <p:pic>
            <p:nvPicPr>
              <p:cNvPr id="24" name="Ink 23">
                <a:extLst>
                  <a:ext uri="{FF2B5EF4-FFF2-40B4-BE49-F238E27FC236}">
                    <a16:creationId xmlns:a16="http://schemas.microsoft.com/office/drawing/2014/main" id="{2B37ECAB-2F98-497F-8FAB-84B8B8BB9114}"/>
                  </a:ext>
                </a:extLst>
              </p:cNvPr>
              <p:cNvPicPr/>
              <p:nvPr/>
            </p:nvPicPr>
            <p:blipFill>
              <a:blip r:embed="rId15"/>
              <a:stretch>
                <a:fillRect/>
              </a:stretch>
            </p:blipFill>
            <p:spPr>
              <a:xfrm>
                <a:off x="6496113" y="4822615"/>
                <a:ext cx="61092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7" name="Ink 26">
                <a:extLst>
                  <a:ext uri="{FF2B5EF4-FFF2-40B4-BE49-F238E27FC236}">
                    <a16:creationId xmlns:a16="http://schemas.microsoft.com/office/drawing/2014/main" id="{7B836C7C-70DC-47E6-9823-A378A1580C5A}"/>
                  </a:ext>
                </a:extLst>
              </p14:cNvPr>
              <p14:cNvContentPartPr/>
              <p14:nvPr/>
            </p14:nvContentPartPr>
            <p14:xfrm>
              <a:off x="9052473" y="6079735"/>
              <a:ext cx="478440" cy="97200"/>
            </p14:xfrm>
          </p:contentPart>
        </mc:Choice>
        <mc:Fallback xmlns="">
          <p:pic>
            <p:nvPicPr>
              <p:cNvPr id="27" name="Ink 26">
                <a:extLst>
                  <a:ext uri="{FF2B5EF4-FFF2-40B4-BE49-F238E27FC236}">
                    <a16:creationId xmlns:a16="http://schemas.microsoft.com/office/drawing/2014/main" id="{7B836C7C-70DC-47E6-9823-A378A1580C5A}"/>
                  </a:ext>
                </a:extLst>
              </p:cNvPr>
              <p:cNvPicPr/>
              <p:nvPr/>
            </p:nvPicPr>
            <p:blipFill>
              <a:blip r:embed="rId17"/>
              <a:stretch>
                <a:fillRect/>
              </a:stretch>
            </p:blipFill>
            <p:spPr>
              <a:xfrm>
                <a:off x="9034473" y="6061735"/>
                <a:ext cx="51408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30" name="Ink 29">
                <a:extLst>
                  <a:ext uri="{FF2B5EF4-FFF2-40B4-BE49-F238E27FC236}">
                    <a16:creationId xmlns:a16="http://schemas.microsoft.com/office/drawing/2014/main" id="{DDB7E81F-DDA1-412B-AE72-34458295071B}"/>
                  </a:ext>
                </a:extLst>
              </p14:cNvPr>
              <p14:cNvContentPartPr/>
              <p14:nvPr/>
            </p14:nvContentPartPr>
            <p14:xfrm>
              <a:off x="7836753" y="4874095"/>
              <a:ext cx="388080" cy="137520"/>
            </p14:xfrm>
          </p:contentPart>
        </mc:Choice>
        <mc:Fallback xmlns="">
          <p:pic>
            <p:nvPicPr>
              <p:cNvPr id="30" name="Ink 29">
                <a:extLst>
                  <a:ext uri="{FF2B5EF4-FFF2-40B4-BE49-F238E27FC236}">
                    <a16:creationId xmlns:a16="http://schemas.microsoft.com/office/drawing/2014/main" id="{DDB7E81F-DDA1-412B-AE72-34458295071B}"/>
                  </a:ext>
                </a:extLst>
              </p:cNvPr>
              <p:cNvPicPr/>
              <p:nvPr/>
            </p:nvPicPr>
            <p:blipFill>
              <a:blip r:embed="rId19"/>
              <a:stretch>
                <a:fillRect/>
              </a:stretch>
            </p:blipFill>
            <p:spPr>
              <a:xfrm>
                <a:off x="7818753" y="4856095"/>
                <a:ext cx="423720" cy="173160"/>
              </a:xfrm>
              <a:prstGeom prst="rect">
                <a:avLst/>
              </a:prstGeom>
            </p:spPr>
          </p:pic>
        </mc:Fallback>
      </mc:AlternateContent>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44" name="Ink 43">
                <a:extLst>
                  <a:ext uri="{FF2B5EF4-FFF2-40B4-BE49-F238E27FC236}">
                    <a16:creationId xmlns:a16="http://schemas.microsoft.com/office/drawing/2014/main" id="{D301E0F4-0E5C-4D79-A45E-BB4327C553ED}"/>
                  </a:ext>
                </a:extLst>
              </p14:cNvPr>
              <p14:cNvContentPartPr/>
              <p14:nvPr/>
            </p14:nvContentPartPr>
            <p14:xfrm>
              <a:off x="2128233" y="421255"/>
              <a:ext cx="7879320" cy="3125880"/>
            </p14:xfrm>
          </p:contentPart>
        </mc:Choice>
        <mc:Fallback xmlns="">
          <p:pic>
            <p:nvPicPr>
              <p:cNvPr id="44" name="Ink 43">
                <a:extLst>
                  <a:ext uri="{FF2B5EF4-FFF2-40B4-BE49-F238E27FC236}">
                    <a16:creationId xmlns:a16="http://schemas.microsoft.com/office/drawing/2014/main" id="{D301E0F4-0E5C-4D79-A45E-BB4327C553ED}"/>
                  </a:ext>
                </a:extLst>
              </p:cNvPr>
              <p:cNvPicPr/>
              <p:nvPr/>
            </p:nvPicPr>
            <p:blipFill>
              <a:blip r:embed="rId3"/>
              <a:stretch>
                <a:fillRect/>
              </a:stretch>
            </p:blipFill>
            <p:spPr>
              <a:xfrm>
                <a:off x="2110233" y="403255"/>
                <a:ext cx="7914960" cy="316152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49" name="Ink 48">
                <a:extLst>
                  <a:ext uri="{FF2B5EF4-FFF2-40B4-BE49-F238E27FC236}">
                    <a16:creationId xmlns:a16="http://schemas.microsoft.com/office/drawing/2014/main" id="{FF831DF4-2085-48B4-867E-804A1FFD7F51}"/>
                  </a:ext>
                </a:extLst>
              </p14:cNvPr>
              <p14:cNvContentPartPr/>
              <p14:nvPr/>
            </p14:nvContentPartPr>
            <p14:xfrm>
              <a:off x="3372753" y="667495"/>
              <a:ext cx="945000" cy="829080"/>
            </p14:xfrm>
          </p:contentPart>
        </mc:Choice>
        <mc:Fallback xmlns="">
          <p:pic>
            <p:nvPicPr>
              <p:cNvPr id="49" name="Ink 48">
                <a:extLst>
                  <a:ext uri="{FF2B5EF4-FFF2-40B4-BE49-F238E27FC236}">
                    <a16:creationId xmlns:a16="http://schemas.microsoft.com/office/drawing/2014/main" id="{FF831DF4-2085-48B4-867E-804A1FFD7F51}"/>
                  </a:ext>
                </a:extLst>
              </p:cNvPr>
              <p:cNvPicPr/>
              <p:nvPr/>
            </p:nvPicPr>
            <p:blipFill>
              <a:blip r:embed="rId5"/>
              <a:stretch>
                <a:fillRect/>
              </a:stretch>
            </p:blipFill>
            <p:spPr>
              <a:xfrm>
                <a:off x="3354753" y="649495"/>
                <a:ext cx="980640" cy="8647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0" name="Ink 49">
                <a:extLst>
                  <a:ext uri="{FF2B5EF4-FFF2-40B4-BE49-F238E27FC236}">
                    <a16:creationId xmlns:a16="http://schemas.microsoft.com/office/drawing/2014/main" id="{27C2DB72-F23B-404A-9B41-514CB478DADB}"/>
                  </a:ext>
                </a:extLst>
              </p14:cNvPr>
              <p14:cNvContentPartPr/>
              <p14:nvPr/>
            </p14:nvContentPartPr>
            <p14:xfrm>
              <a:off x="3930753" y="1371295"/>
              <a:ext cx="653400" cy="324000"/>
            </p14:xfrm>
          </p:contentPart>
        </mc:Choice>
        <mc:Fallback xmlns="">
          <p:pic>
            <p:nvPicPr>
              <p:cNvPr id="50" name="Ink 49">
                <a:extLst>
                  <a:ext uri="{FF2B5EF4-FFF2-40B4-BE49-F238E27FC236}">
                    <a16:creationId xmlns:a16="http://schemas.microsoft.com/office/drawing/2014/main" id="{27C2DB72-F23B-404A-9B41-514CB478DADB}"/>
                  </a:ext>
                </a:extLst>
              </p:cNvPr>
              <p:cNvPicPr/>
              <p:nvPr/>
            </p:nvPicPr>
            <p:blipFill>
              <a:blip r:embed="rId7"/>
              <a:stretch>
                <a:fillRect/>
              </a:stretch>
            </p:blipFill>
            <p:spPr>
              <a:xfrm>
                <a:off x="3885753" y="1281295"/>
                <a:ext cx="743040" cy="5036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1" name="Ink 50">
                <a:extLst>
                  <a:ext uri="{FF2B5EF4-FFF2-40B4-BE49-F238E27FC236}">
                    <a16:creationId xmlns:a16="http://schemas.microsoft.com/office/drawing/2014/main" id="{C0AA1A5C-FF1E-49D7-9052-7F8B4324F2E5}"/>
                  </a:ext>
                </a:extLst>
              </p14:cNvPr>
              <p14:cNvContentPartPr/>
              <p14:nvPr/>
            </p14:nvContentPartPr>
            <p14:xfrm>
              <a:off x="5427633" y="1681255"/>
              <a:ext cx="434520" cy="385200"/>
            </p14:xfrm>
          </p:contentPart>
        </mc:Choice>
        <mc:Fallback xmlns="">
          <p:pic>
            <p:nvPicPr>
              <p:cNvPr id="51" name="Ink 50">
                <a:extLst>
                  <a:ext uri="{FF2B5EF4-FFF2-40B4-BE49-F238E27FC236}">
                    <a16:creationId xmlns:a16="http://schemas.microsoft.com/office/drawing/2014/main" id="{C0AA1A5C-FF1E-49D7-9052-7F8B4324F2E5}"/>
                  </a:ext>
                </a:extLst>
              </p:cNvPr>
              <p:cNvPicPr/>
              <p:nvPr/>
            </p:nvPicPr>
            <p:blipFill>
              <a:blip r:embed="rId9"/>
              <a:stretch>
                <a:fillRect/>
              </a:stretch>
            </p:blipFill>
            <p:spPr>
              <a:xfrm>
                <a:off x="5382633" y="1591255"/>
                <a:ext cx="524160" cy="5648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52" name="Ink 51">
                <a:extLst>
                  <a:ext uri="{FF2B5EF4-FFF2-40B4-BE49-F238E27FC236}">
                    <a16:creationId xmlns:a16="http://schemas.microsoft.com/office/drawing/2014/main" id="{A4A42BF2-4CFF-459B-9D86-7B42D4A9EBAC}"/>
                  </a:ext>
                </a:extLst>
              </p14:cNvPr>
              <p14:cNvContentPartPr/>
              <p14:nvPr/>
            </p14:nvContentPartPr>
            <p14:xfrm>
              <a:off x="8327433" y="959815"/>
              <a:ext cx="853200" cy="363960"/>
            </p14:xfrm>
          </p:contentPart>
        </mc:Choice>
        <mc:Fallback xmlns="">
          <p:pic>
            <p:nvPicPr>
              <p:cNvPr id="52" name="Ink 51">
                <a:extLst>
                  <a:ext uri="{FF2B5EF4-FFF2-40B4-BE49-F238E27FC236}">
                    <a16:creationId xmlns:a16="http://schemas.microsoft.com/office/drawing/2014/main" id="{A4A42BF2-4CFF-459B-9D86-7B42D4A9EBAC}"/>
                  </a:ext>
                </a:extLst>
              </p:cNvPr>
              <p:cNvPicPr/>
              <p:nvPr/>
            </p:nvPicPr>
            <p:blipFill>
              <a:blip r:embed="rId11"/>
              <a:stretch>
                <a:fillRect/>
              </a:stretch>
            </p:blipFill>
            <p:spPr>
              <a:xfrm>
                <a:off x="8282433" y="869815"/>
                <a:ext cx="942840" cy="5436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60" name="Ink 59">
                <a:extLst>
                  <a:ext uri="{FF2B5EF4-FFF2-40B4-BE49-F238E27FC236}">
                    <a16:creationId xmlns:a16="http://schemas.microsoft.com/office/drawing/2014/main" id="{F3474445-B2B8-4D42-A74A-0AE3DA2CA56C}"/>
                  </a:ext>
                </a:extLst>
              </p14:cNvPr>
              <p14:cNvContentPartPr/>
              <p14:nvPr/>
            </p14:nvContentPartPr>
            <p14:xfrm>
              <a:off x="7519593" y="4149415"/>
              <a:ext cx="2801160" cy="843840"/>
            </p14:xfrm>
          </p:contentPart>
        </mc:Choice>
        <mc:Fallback xmlns="">
          <p:pic>
            <p:nvPicPr>
              <p:cNvPr id="60" name="Ink 59">
                <a:extLst>
                  <a:ext uri="{FF2B5EF4-FFF2-40B4-BE49-F238E27FC236}">
                    <a16:creationId xmlns:a16="http://schemas.microsoft.com/office/drawing/2014/main" id="{F3474445-B2B8-4D42-A74A-0AE3DA2CA56C}"/>
                  </a:ext>
                </a:extLst>
              </p:cNvPr>
              <p:cNvPicPr/>
              <p:nvPr/>
            </p:nvPicPr>
            <p:blipFill>
              <a:blip r:embed="rId13"/>
              <a:stretch>
                <a:fillRect/>
              </a:stretch>
            </p:blipFill>
            <p:spPr>
              <a:xfrm>
                <a:off x="7501593" y="4131415"/>
                <a:ext cx="2836800" cy="8794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61" name="Ink 60">
                <a:extLst>
                  <a:ext uri="{FF2B5EF4-FFF2-40B4-BE49-F238E27FC236}">
                    <a16:creationId xmlns:a16="http://schemas.microsoft.com/office/drawing/2014/main" id="{EA645C46-D4A1-451D-857F-BC0D2D953AF4}"/>
                  </a:ext>
                </a:extLst>
              </p14:cNvPr>
              <p14:cNvContentPartPr/>
              <p14:nvPr/>
            </p14:nvContentPartPr>
            <p14:xfrm>
              <a:off x="3738873" y="4146535"/>
              <a:ext cx="608040" cy="947880"/>
            </p14:xfrm>
          </p:contentPart>
        </mc:Choice>
        <mc:Fallback xmlns="">
          <p:pic>
            <p:nvPicPr>
              <p:cNvPr id="61" name="Ink 60">
                <a:extLst>
                  <a:ext uri="{FF2B5EF4-FFF2-40B4-BE49-F238E27FC236}">
                    <a16:creationId xmlns:a16="http://schemas.microsoft.com/office/drawing/2014/main" id="{EA645C46-D4A1-451D-857F-BC0D2D953AF4}"/>
                  </a:ext>
                </a:extLst>
              </p:cNvPr>
              <p:cNvPicPr/>
              <p:nvPr/>
            </p:nvPicPr>
            <p:blipFill>
              <a:blip r:embed="rId15"/>
              <a:stretch>
                <a:fillRect/>
              </a:stretch>
            </p:blipFill>
            <p:spPr>
              <a:xfrm>
                <a:off x="3720873" y="4128535"/>
                <a:ext cx="643680" cy="9835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62" name="Ink 61">
                <a:extLst>
                  <a:ext uri="{FF2B5EF4-FFF2-40B4-BE49-F238E27FC236}">
                    <a16:creationId xmlns:a16="http://schemas.microsoft.com/office/drawing/2014/main" id="{FF825361-BB72-4B1C-B093-1341D1FB63EF}"/>
                  </a:ext>
                </a:extLst>
              </p14:cNvPr>
              <p14:cNvContentPartPr/>
              <p14:nvPr/>
            </p14:nvContentPartPr>
            <p14:xfrm>
              <a:off x="4474353" y="4019815"/>
              <a:ext cx="232920" cy="595440"/>
            </p14:xfrm>
          </p:contentPart>
        </mc:Choice>
        <mc:Fallback xmlns="">
          <p:pic>
            <p:nvPicPr>
              <p:cNvPr id="62" name="Ink 61">
                <a:extLst>
                  <a:ext uri="{FF2B5EF4-FFF2-40B4-BE49-F238E27FC236}">
                    <a16:creationId xmlns:a16="http://schemas.microsoft.com/office/drawing/2014/main" id="{FF825361-BB72-4B1C-B093-1341D1FB63EF}"/>
                  </a:ext>
                </a:extLst>
              </p:cNvPr>
              <p:cNvPicPr/>
              <p:nvPr/>
            </p:nvPicPr>
            <p:blipFill>
              <a:blip r:embed="rId17"/>
              <a:stretch>
                <a:fillRect/>
              </a:stretch>
            </p:blipFill>
            <p:spPr>
              <a:xfrm>
                <a:off x="4456353" y="4001815"/>
                <a:ext cx="268560" cy="6310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63" name="Ink 62">
                <a:extLst>
                  <a:ext uri="{FF2B5EF4-FFF2-40B4-BE49-F238E27FC236}">
                    <a16:creationId xmlns:a16="http://schemas.microsoft.com/office/drawing/2014/main" id="{C1FE8C42-E540-4F9C-B869-644196312D8E}"/>
                  </a:ext>
                </a:extLst>
              </p14:cNvPr>
              <p14:cNvContentPartPr/>
              <p14:nvPr/>
            </p14:nvContentPartPr>
            <p14:xfrm>
              <a:off x="4852713" y="4209895"/>
              <a:ext cx="431640" cy="337680"/>
            </p14:xfrm>
          </p:contentPart>
        </mc:Choice>
        <mc:Fallback xmlns="">
          <p:pic>
            <p:nvPicPr>
              <p:cNvPr id="63" name="Ink 62">
                <a:extLst>
                  <a:ext uri="{FF2B5EF4-FFF2-40B4-BE49-F238E27FC236}">
                    <a16:creationId xmlns:a16="http://schemas.microsoft.com/office/drawing/2014/main" id="{C1FE8C42-E540-4F9C-B869-644196312D8E}"/>
                  </a:ext>
                </a:extLst>
              </p:cNvPr>
              <p:cNvPicPr/>
              <p:nvPr/>
            </p:nvPicPr>
            <p:blipFill>
              <a:blip r:embed="rId19"/>
              <a:stretch>
                <a:fillRect/>
              </a:stretch>
            </p:blipFill>
            <p:spPr>
              <a:xfrm>
                <a:off x="4834713" y="4191895"/>
                <a:ext cx="467280" cy="3733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64" name="Ink 63">
                <a:extLst>
                  <a:ext uri="{FF2B5EF4-FFF2-40B4-BE49-F238E27FC236}">
                    <a16:creationId xmlns:a16="http://schemas.microsoft.com/office/drawing/2014/main" id="{ED97668F-EAA2-4193-9F14-3B8E513FEBFC}"/>
                  </a:ext>
                </a:extLst>
              </p14:cNvPr>
              <p14:cNvContentPartPr/>
              <p14:nvPr/>
            </p14:nvContentPartPr>
            <p14:xfrm>
              <a:off x="5352753" y="3956815"/>
              <a:ext cx="294120" cy="783720"/>
            </p14:xfrm>
          </p:contentPart>
        </mc:Choice>
        <mc:Fallback xmlns="">
          <p:pic>
            <p:nvPicPr>
              <p:cNvPr id="64" name="Ink 63">
                <a:extLst>
                  <a:ext uri="{FF2B5EF4-FFF2-40B4-BE49-F238E27FC236}">
                    <a16:creationId xmlns:a16="http://schemas.microsoft.com/office/drawing/2014/main" id="{ED97668F-EAA2-4193-9F14-3B8E513FEBFC}"/>
                  </a:ext>
                </a:extLst>
              </p:cNvPr>
              <p:cNvPicPr/>
              <p:nvPr/>
            </p:nvPicPr>
            <p:blipFill>
              <a:blip r:embed="rId21"/>
              <a:stretch>
                <a:fillRect/>
              </a:stretch>
            </p:blipFill>
            <p:spPr>
              <a:xfrm>
                <a:off x="5334753" y="3938815"/>
                <a:ext cx="329760" cy="819360"/>
              </a:xfrm>
              <a:prstGeom prst="rect">
                <a:avLst/>
              </a:prstGeom>
            </p:spPr>
          </p:pic>
        </mc:Fallback>
      </mc:AlternateContent>
    </p:spTree>
    <p:extLst>
      <p:ext uri="{BB962C8B-B14F-4D97-AF65-F5344CB8AC3E}">
        <p14:creationId xmlns:p14="http://schemas.microsoft.com/office/powerpoint/2010/main" val="345740810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44" name="Ink 43">
                <a:extLst>
                  <a:ext uri="{FF2B5EF4-FFF2-40B4-BE49-F238E27FC236}">
                    <a16:creationId xmlns:a16="http://schemas.microsoft.com/office/drawing/2014/main" id="{D301E0F4-0E5C-4D79-A45E-BB4327C553ED}"/>
                  </a:ext>
                </a:extLst>
              </p14:cNvPr>
              <p14:cNvContentPartPr/>
              <p14:nvPr/>
            </p14:nvContentPartPr>
            <p14:xfrm>
              <a:off x="2128233" y="421255"/>
              <a:ext cx="7879320" cy="3125880"/>
            </p14:xfrm>
          </p:contentPart>
        </mc:Choice>
        <mc:Fallback xmlns="">
          <p:pic>
            <p:nvPicPr>
              <p:cNvPr id="44" name="Ink 43">
                <a:extLst>
                  <a:ext uri="{FF2B5EF4-FFF2-40B4-BE49-F238E27FC236}">
                    <a16:creationId xmlns:a16="http://schemas.microsoft.com/office/drawing/2014/main" id="{D301E0F4-0E5C-4D79-A45E-BB4327C553ED}"/>
                  </a:ext>
                </a:extLst>
              </p:cNvPr>
              <p:cNvPicPr/>
              <p:nvPr/>
            </p:nvPicPr>
            <p:blipFill>
              <a:blip r:embed="rId3"/>
              <a:stretch>
                <a:fillRect/>
              </a:stretch>
            </p:blipFill>
            <p:spPr>
              <a:xfrm>
                <a:off x="2110233" y="403255"/>
                <a:ext cx="7914960" cy="316152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50" name="Ink 49">
                <a:extLst>
                  <a:ext uri="{FF2B5EF4-FFF2-40B4-BE49-F238E27FC236}">
                    <a16:creationId xmlns:a16="http://schemas.microsoft.com/office/drawing/2014/main" id="{27C2DB72-F23B-404A-9B41-514CB478DADB}"/>
                  </a:ext>
                </a:extLst>
              </p14:cNvPr>
              <p14:cNvContentPartPr/>
              <p14:nvPr/>
            </p14:nvContentPartPr>
            <p14:xfrm>
              <a:off x="3930753" y="1371295"/>
              <a:ext cx="653400" cy="324000"/>
            </p14:xfrm>
          </p:contentPart>
        </mc:Choice>
        <mc:Fallback xmlns="">
          <p:pic>
            <p:nvPicPr>
              <p:cNvPr id="50" name="Ink 49">
                <a:extLst>
                  <a:ext uri="{FF2B5EF4-FFF2-40B4-BE49-F238E27FC236}">
                    <a16:creationId xmlns:a16="http://schemas.microsoft.com/office/drawing/2014/main" id="{27C2DB72-F23B-404A-9B41-514CB478DADB}"/>
                  </a:ext>
                </a:extLst>
              </p:cNvPr>
              <p:cNvPicPr/>
              <p:nvPr/>
            </p:nvPicPr>
            <p:blipFill>
              <a:blip r:embed="rId5"/>
              <a:stretch>
                <a:fillRect/>
              </a:stretch>
            </p:blipFill>
            <p:spPr>
              <a:xfrm>
                <a:off x="3885753" y="1281295"/>
                <a:ext cx="743040" cy="5036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1" name="Ink 50">
                <a:extLst>
                  <a:ext uri="{FF2B5EF4-FFF2-40B4-BE49-F238E27FC236}">
                    <a16:creationId xmlns:a16="http://schemas.microsoft.com/office/drawing/2014/main" id="{C0AA1A5C-FF1E-49D7-9052-7F8B4324F2E5}"/>
                  </a:ext>
                </a:extLst>
              </p14:cNvPr>
              <p14:cNvContentPartPr/>
              <p14:nvPr/>
            </p14:nvContentPartPr>
            <p14:xfrm>
              <a:off x="5427633" y="1681255"/>
              <a:ext cx="434520" cy="385200"/>
            </p14:xfrm>
          </p:contentPart>
        </mc:Choice>
        <mc:Fallback xmlns="">
          <p:pic>
            <p:nvPicPr>
              <p:cNvPr id="51" name="Ink 50">
                <a:extLst>
                  <a:ext uri="{FF2B5EF4-FFF2-40B4-BE49-F238E27FC236}">
                    <a16:creationId xmlns:a16="http://schemas.microsoft.com/office/drawing/2014/main" id="{C0AA1A5C-FF1E-49D7-9052-7F8B4324F2E5}"/>
                  </a:ext>
                </a:extLst>
              </p:cNvPr>
              <p:cNvPicPr/>
              <p:nvPr/>
            </p:nvPicPr>
            <p:blipFill>
              <a:blip r:embed="rId7"/>
              <a:stretch>
                <a:fillRect/>
              </a:stretch>
            </p:blipFill>
            <p:spPr>
              <a:xfrm>
                <a:off x="5382633" y="1591255"/>
                <a:ext cx="524160" cy="5648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2" name="Ink 51">
                <a:extLst>
                  <a:ext uri="{FF2B5EF4-FFF2-40B4-BE49-F238E27FC236}">
                    <a16:creationId xmlns:a16="http://schemas.microsoft.com/office/drawing/2014/main" id="{A4A42BF2-4CFF-459B-9D86-7B42D4A9EBAC}"/>
                  </a:ext>
                </a:extLst>
              </p14:cNvPr>
              <p14:cNvContentPartPr/>
              <p14:nvPr/>
            </p14:nvContentPartPr>
            <p14:xfrm>
              <a:off x="8327433" y="959815"/>
              <a:ext cx="853200" cy="363960"/>
            </p14:xfrm>
          </p:contentPart>
        </mc:Choice>
        <mc:Fallback xmlns="">
          <p:pic>
            <p:nvPicPr>
              <p:cNvPr id="52" name="Ink 51">
                <a:extLst>
                  <a:ext uri="{FF2B5EF4-FFF2-40B4-BE49-F238E27FC236}">
                    <a16:creationId xmlns:a16="http://schemas.microsoft.com/office/drawing/2014/main" id="{A4A42BF2-4CFF-459B-9D86-7B42D4A9EBAC}"/>
                  </a:ext>
                </a:extLst>
              </p:cNvPr>
              <p:cNvPicPr/>
              <p:nvPr/>
            </p:nvPicPr>
            <p:blipFill>
              <a:blip r:embed="rId9"/>
              <a:stretch>
                <a:fillRect/>
              </a:stretch>
            </p:blipFill>
            <p:spPr>
              <a:xfrm>
                <a:off x="8282433" y="869815"/>
                <a:ext cx="942840" cy="5436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0" name="Ink 9">
                <a:extLst>
                  <a:ext uri="{FF2B5EF4-FFF2-40B4-BE49-F238E27FC236}">
                    <a16:creationId xmlns:a16="http://schemas.microsoft.com/office/drawing/2014/main" id="{517D57CC-A0BD-4875-8459-AEA9B6DF06EA}"/>
                  </a:ext>
                </a:extLst>
              </p14:cNvPr>
              <p14:cNvContentPartPr/>
              <p14:nvPr/>
            </p14:nvContentPartPr>
            <p14:xfrm>
              <a:off x="1326873" y="3404575"/>
              <a:ext cx="1431000" cy="2739600"/>
            </p14:xfrm>
          </p:contentPart>
        </mc:Choice>
        <mc:Fallback xmlns="">
          <p:pic>
            <p:nvPicPr>
              <p:cNvPr id="10" name="Ink 9">
                <a:extLst>
                  <a:ext uri="{FF2B5EF4-FFF2-40B4-BE49-F238E27FC236}">
                    <a16:creationId xmlns:a16="http://schemas.microsoft.com/office/drawing/2014/main" id="{517D57CC-A0BD-4875-8459-AEA9B6DF06EA}"/>
                  </a:ext>
                </a:extLst>
              </p:cNvPr>
              <p:cNvPicPr/>
              <p:nvPr/>
            </p:nvPicPr>
            <p:blipFill>
              <a:blip r:embed="rId11"/>
              <a:stretch>
                <a:fillRect/>
              </a:stretch>
            </p:blipFill>
            <p:spPr>
              <a:xfrm>
                <a:off x="1308873" y="3386575"/>
                <a:ext cx="1466640" cy="27752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0" name="Ink 19">
                <a:extLst>
                  <a:ext uri="{FF2B5EF4-FFF2-40B4-BE49-F238E27FC236}">
                    <a16:creationId xmlns:a16="http://schemas.microsoft.com/office/drawing/2014/main" id="{4345F9A9-A3BB-4759-A068-F8B575F1210E}"/>
                  </a:ext>
                </a:extLst>
              </p14:cNvPr>
              <p14:cNvContentPartPr/>
              <p14:nvPr/>
            </p14:nvContentPartPr>
            <p14:xfrm>
              <a:off x="4683153" y="3521575"/>
              <a:ext cx="1695240" cy="2672640"/>
            </p14:xfrm>
          </p:contentPart>
        </mc:Choice>
        <mc:Fallback xmlns="">
          <p:pic>
            <p:nvPicPr>
              <p:cNvPr id="20" name="Ink 19">
                <a:extLst>
                  <a:ext uri="{FF2B5EF4-FFF2-40B4-BE49-F238E27FC236}">
                    <a16:creationId xmlns:a16="http://schemas.microsoft.com/office/drawing/2014/main" id="{4345F9A9-A3BB-4759-A068-F8B575F1210E}"/>
                  </a:ext>
                </a:extLst>
              </p:cNvPr>
              <p:cNvPicPr/>
              <p:nvPr/>
            </p:nvPicPr>
            <p:blipFill>
              <a:blip r:embed="rId13"/>
              <a:stretch>
                <a:fillRect/>
              </a:stretch>
            </p:blipFill>
            <p:spPr>
              <a:xfrm>
                <a:off x="4665153" y="3503575"/>
                <a:ext cx="1730880" cy="27082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9" name="Ink 28">
                <a:extLst>
                  <a:ext uri="{FF2B5EF4-FFF2-40B4-BE49-F238E27FC236}">
                    <a16:creationId xmlns:a16="http://schemas.microsoft.com/office/drawing/2014/main" id="{347E5486-A5A6-4641-B3EE-E8510E22E857}"/>
                  </a:ext>
                </a:extLst>
              </p14:cNvPr>
              <p14:cNvContentPartPr/>
              <p14:nvPr/>
            </p14:nvContentPartPr>
            <p14:xfrm>
              <a:off x="8757633" y="2983015"/>
              <a:ext cx="1669680" cy="2963880"/>
            </p14:xfrm>
          </p:contentPart>
        </mc:Choice>
        <mc:Fallback xmlns="">
          <p:pic>
            <p:nvPicPr>
              <p:cNvPr id="29" name="Ink 28">
                <a:extLst>
                  <a:ext uri="{FF2B5EF4-FFF2-40B4-BE49-F238E27FC236}">
                    <a16:creationId xmlns:a16="http://schemas.microsoft.com/office/drawing/2014/main" id="{347E5486-A5A6-4641-B3EE-E8510E22E857}"/>
                  </a:ext>
                </a:extLst>
              </p:cNvPr>
              <p:cNvPicPr/>
              <p:nvPr/>
            </p:nvPicPr>
            <p:blipFill>
              <a:blip r:embed="rId15"/>
              <a:stretch>
                <a:fillRect/>
              </a:stretch>
            </p:blipFill>
            <p:spPr>
              <a:xfrm>
                <a:off x="8739633" y="2965015"/>
                <a:ext cx="1705320" cy="29995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36" name="Ink 35">
                <a:extLst>
                  <a:ext uri="{FF2B5EF4-FFF2-40B4-BE49-F238E27FC236}">
                    <a16:creationId xmlns:a16="http://schemas.microsoft.com/office/drawing/2014/main" id="{F0E57882-71A5-4B3F-90CB-01A93DDA1843}"/>
                  </a:ext>
                </a:extLst>
              </p14:cNvPr>
              <p14:cNvContentPartPr/>
              <p14:nvPr/>
            </p14:nvContentPartPr>
            <p14:xfrm>
              <a:off x="2613873" y="3029455"/>
              <a:ext cx="554760" cy="299880"/>
            </p14:xfrm>
          </p:contentPart>
        </mc:Choice>
        <mc:Fallback xmlns="">
          <p:pic>
            <p:nvPicPr>
              <p:cNvPr id="36" name="Ink 35">
                <a:extLst>
                  <a:ext uri="{FF2B5EF4-FFF2-40B4-BE49-F238E27FC236}">
                    <a16:creationId xmlns:a16="http://schemas.microsoft.com/office/drawing/2014/main" id="{F0E57882-71A5-4B3F-90CB-01A93DDA1843}"/>
                  </a:ext>
                </a:extLst>
              </p:cNvPr>
              <p:cNvPicPr/>
              <p:nvPr/>
            </p:nvPicPr>
            <p:blipFill>
              <a:blip r:embed="rId17"/>
              <a:stretch>
                <a:fillRect/>
              </a:stretch>
            </p:blipFill>
            <p:spPr>
              <a:xfrm>
                <a:off x="2595873" y="3011455"/>
                <a:ext cx="590400" cy="3355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41" name="Ink 40">
                <a:extLst>
                  <a:ext uri="{FF2B5EF4-FFF2-40B4-BE49-F238E27FC236}">
                    <a16:creationId xmlns:a16="http://schemas.microsoft.com/office/drawing/2014/main" id="{064DACC2-0BB6-41FC-985F-CD2487E0251C}"/>
                  </a:ext>
                </a:extLst>
              </p14:cNvPr>
              <p14:cNvContentPartPr/>
              <p14:nvPr/>
            </p14:nvContentPartPr>
            <p14:xfrm>
              <a:off x="5925153" y="3082735"/>
              <a:ext cx="628920" cy="295560"/>
            </p14:xfrm>
          </p:contentPart>
        </mc:Choice>
        <mc:Fallback xmlns="">
          <p:pic>
            <p:nvPicPr>
              <p:cNvPr id="41" name="Ink 40">
                <a:extLst>
                  <a:ext uri="{FF2B5EF4-FFF2-40B4-BE49-F238E27FC236}">
                    <a16:creationId xmlns:a16="http://schemas.microsoft.com/office/drawing/2014/main" id="{064DACC2-0BB6-41FC-985F-CD2487E0251C}"/>
                  </a:ext>
                </a:extLst>
              </p:cNvPr>
              <p:cNvPicPr/>
              <p:nvPr/>
            </p:nvPicPr>
            <p:blipFill>
              <a:blip r:embed="rId19"/>
              <a:stretch>
                <a:fillRect/>
              </a:stretch>
            </p:blipFill>
            <p:spPr>
              <a:xfrm>
                <a:off x="5907153" y="3064735"/>
                <a:ext cx="664560" cy="3312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46" name="Ink 45">
                <a:extLst>
                  <a:ext uri="{FF2B5EF4-FFF2-40B4-BE49-F238E27FC236}">
                    <a16:creationId xmlns:a16="http://schemas.microsoft.com/office/drawing/2014/main" id="{2DECFD58-6D07-4A8F-A9B0-429C510047C0}"/>
                  </a:ext>
                </a:extLst>
              </p14:cNvPr>
              <p14:cNvContentPartPr/>
              <p14:nvPr/>
            </p14:nvContentPartPr>
            <p14:xfrm>
              <a:off x="9114033" y="2520055"/>
              <a:ext cx="665640" cy="254520"/>
            </p14:xfrm>
          </p:contentPart>
        </mc:Choice>
        <mc:Fallback xmlns="">
          <p:pic>
            <p:nvPicPr>
              <p:cNvPr id="46" name="Ink 45">
                <a:extLst>
                  <a:ext uri="{FF2B5EF4-FFF2-40B4-BE49-F238E27FC236}">
                    <a16:creationId xmlns:a16="http://schemas.microsoft.com/office/drawing/2014/main" id="{2DECFD58-6D07-4A8F-A9B0-429C510047C0}"/>
                  </a:ext>
                </a:extLst>
              </p:cNvPr>
              <p:cNvPicPr/>
              <p:nvPr/>
            </p:nvPicPr>
            <p:blipFill>
              <a:blip r:embed="rId21"/>
              <a:stretch>
                <a:fillRect/>
              </a:stretch>
            </p:blipFill>
            <p:spPr>
              <a:xfrm>
                <a:off x="9096033" y="2502055"/>
                <a:ext cx="701280" cy="2901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58" name="Ink 57">
                <a:extLst>
                  <a:ext uri="{FF2B5EF4-FFF2-40B4-BE49-F238E27FC236}">
                    <a16:creationId xmlns:a16="http://schemas.microsoft.com/office/drawing/2014/main" id="{EF7ABD79-A8F0-467D-99F2-29D0A6E948F2}"/>
                  </a:ext>
                </a:extLst>
              </p14:cNvPr>
              <p14:cNvContentPartPr/>
              <p14:nvPr/>
            </p14:nvContentPartPr>
            <p14:xfrm>
              <a:off x="1382313" y="3117295"/>
              <a:ext cx="1255680" cy="517680"/>
            </p14:xfrm>
          </p:contentPart>
        </mc:Choice>
        <mc:Fallback xmlns="">
          <p:pic>
            <p:nvPicPr>
              <p:cNvPr id="58" name="Ink 57">
                <a:extLst>
                  <a:ext uri="{FF2B5EF4-FFF2-40B4-BE49-F238E27FC236}">
                    <a16:creationId xmlns:a16="http://schemas.microsoft.com/office/drawing/2014/main" id="{EF7ABD79-A8F0-467D-99F2-29D0A6E948F2}"/>
                  </a:ext>
                </a:extLst>
              </p:cNvPr>
              <p:cNvPicPr/>
              <p:nvPr/>
            </p:nvPicPr>
            <p:blipFill>
              <a:blip r:embed="rId23"/>
              <a:stretch>
                <a:fillRect/>
              </a:stretch>
            </p:blipFill>
            <p:spPr>
              <a:xfrm>
                <a:off x="1364313" y="3099295"/>
                <a:ext cx="1291320" cy="5533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91" name="Ink 90">
                <a:extLst>
                  <a:ext uri="{FF2B5EF4-FFF2-40B4-BE49-F238E27FC236}">
                    <a16:creationId xmlns:a16="http://schemas.microsoft.com/office/drawing/2014/main" id="{CFE9A4BC-DFAE-465F-9570-79F21F70D59D}"/>
                  </a:ext>
                </a:extLst>
              </p14:cNvPr>
              <p14:cNvContentPartPr/>
              <p14:nvPr/>
            </p14:nvContentPartPr>
            <p14:xfrm>
              <a:off x="297273" y="355015"/>
              <a:ext cx="2794320" cy="2158920"/>
            </p14:xfrm>
          </p:contentPart>
        </mc:Choice>
        <mc:Fallback xmlns="">
          <p:pic>
            <p:nvPicPr>
              <p:cNvPr id="91" name="Ink 90">
                <a:extLst>
                  <a:ext uri="{FF2B5EF4-FFF2-40B4-BE49-F238E27FC236}">
                    <a16:creationId xmlns:a16="http://schemas.microsoft.com/office/drawing/2014/main" id="{CFE9A4BC-DFAE-465F-9570-79F21F70D59D}"/>
                  </a:ext>
                </a:extLst>
              </p:cNvPr>
              <p:cNvPicPr/>
              <p:nvPr/>
            </p:nvPicPr>
            <p:blipFill>
              <a:blip r:embed="rId25"/>
              <a:stretch>
                <a:fillRect/>
              </a:stretch>
            </p:blipFill>
            <p:spPr>
              <a:xfrm>
                <a:off x="279273" y="337015"/>
                <a:ext cx="2829960" cy="2194560"/>
              </a:xfrm>
              <a:prstGeom prst="rect">
                <a:avLst/>
              </a:prstGeom>
            </p:spPr>
          </p:pic>
        </mc:Fallback>
      </mc:AlternateContent>
    </p:spTree>
    <p:extLst>
      <p:ext uri="{BB962C8B-B14F-4D97-AF65-F5344CB8AC3E}">
        <p14:creationId xmlns:p14="http://schemas.microsoft.com/office/powerpoint/2010/main" val="322198829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15" name="Ink 14">
                <a:extLst>
                  <a:ext uri="{FF2B5EF4-FFF2-40B4-BE49-F238E27FC236}">
                    <a16:creationId xmlns:a16="http://schemas.microsoft.com/office/drawing/2014/main" id="{549D3C88-132B-422D-A18D-A1B9B2C7DA37}"/>
                  </a:ext>
                </a:extLst>
              </p14:cNvPr>
              <p14:cNvContentPartPr/>
              <p14:nvPr/>
            </p14:nvContentPartPr>
            <p14:xfrm>
              <a:off x="7449393" y="11575"/>
              <a:ext cx="3778200" cy="1056240"/>
            </p14:xfrm>
          </p:contentPart>
        </mc:Choice>
        <mc:Fallback xmlns="">
          <p:pic>
            <p:nvPicPr>
              <p:cNvPr id="15" name="Ink 14">
                <a:extLst>
                  <a:ext uri="{FF2B5EF4-FFF2-40B4-BE49-F238E27FC236}">
                    <a16:creationId xmlns:a16="http://schemas.microsoft.com/office/drawing/2014/main" id="{549D3C88-132B-422D-A18D-A1B9B2C7DA37}"/>
                  </a:ext>
                </a:extLst>
              </p:cNvPr>
              <p:cNvPicPr/>
              <p:nvPr/>
            </p:nvPicPr>
            <p:blipFill>
              <a:blip r:embed="rId3"/>
              <a:stretch>
                <a:fillRect/>
              </a:stretch>
            </p:blipFill>
            <p:spPr>
              <a:xfrm>
                <a:off x="7431393" y="-6425"/>
                <a:ext cx="3813840" cy="109188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27" name="Ink 26">
                <a:extLst>
                  <a:ext uri="{FF2B5EF4-FFF2-40B4-BE49-F238E27FC236}">
                    <a16:creationId xmlns:a16="http://schemas.microsoft.com/office/drawing/2014/main" id="{E5E1BAE5-0F98-4408-91C2-367D2B239175}"/>
                  </a:ext>
                </a:extLst>
              </p14:cNvPr>
              <p14:cNvContentPartPr/>
              <p14:nvPr/>
            </p14:nvContentPartPr>
            <p14:xfrm>
              <a:off x="2797113" y="4025"/>
              <a:ext cx="3591720" cy="1227960"/>
            </p14:xfrm>
          </p:contentPart>
        </mc:Choice>
        <mc:Fallback xmlns="">
          <p:pic>
            <p:nvPicPr>
              <p:cNvPr id="27" name="Ink 26">
                <a:extLst>
                  <a:ext uri="{FF2B5EF4-FFF2-40B4-BE49-F238E27FC236}">
                    <a16:creationId xmlns:a16="http://schemas.microsoft.com/office/drawing/2014/main" id="{E5E1BAE5-0F98-4408-91C2-367D2B239175}"/>
                  </a:ext>
                </a:extLst>
              </p:cNvPr>
              <p:cNvPicPr/>
              <p:nvPr/>
            </p:nvPicPr>
            <p:blipFill>
              <a:blip r:embed="rId5"/>
              <a:stretch>
                <a:fillRect/>
              </a:stretch>
            </p:blipFill>
            <p:spPr>
              <a:xfrm>
                <a:off x="2779113" y="-13975"/>
                <a:ext cx="3627360" cy="12636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9" name="Ink 38">
                <a:extLst>
                  <a:ext uri="{FF2B5EF4-FFF2-40B4-BE49-F238E27FC236}">
                    <a16:creationId xmlns:a16="http://schemas.microsoft.com/office/drawing/2014/main" id="{83EF7E67-16E4-42C6-B0DE-ACBF50CBE1A1}"/>
                  </a:ext>
                </a:extLst>
              </p14:cNvPr>
              <p14:cNvContentPartPr/>
              <p14:nvPr/>
            </p14:nvContentPartPr>
            <p14:xfrm>
              <a:off x="10511913" y="1840745"/>
              <a:ext cx="149040" cy="404640"/>
            </p14:xfrm>
          </p:contentPart>
        </mc:Choice>
        <mc:Fallback xmlns="">
          <p:pic>
            <p:nvPicPr>
              <p:cNvPr id="39" name="Ink 38">
                <a:extLst>
                  <a:ext uri="{FF2B5EF4-FFF2-40B4-BE49-F238E27FC236}">
                    <a16:creationId xmlns:a16="http://schemas.microsoft.com/office/drawing/2014/main" id="{83EF7E67-16E4-42C6-B0DE-ACBF50CBE1A1}"/>
                  </a:ext>
                </a:extLst>
              </p:cNvPr>
              <p:cNvPicPr/>
              <p:nvPr/>
            </p:nvPicPr>
            <p:blipFill>
              <a:blip r:embed="rId7"/>
              <a:stretch>
                <a:fillRect/>
              </a:stretch>
            </p:blipFill>
            <p:spPr>
              <a:xfrm>
                <a:off x="10493913" y="1822745"/>
                <a:ext cx="184680" cy="4402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0" name="Ink 39">
                <a:extLst>
                  <a:ext uri="{FF2B5EF4-FFF2-40B4-BE49-F238E27FC236}">
                    <a16:creationId xmlns:a16="http://schemas.microsoft.com/office/drawing/2014/main" id="{32510DB1-1BC8-4991-89F4-44F7BBFE62FF}"/>
                  </a:ext>
                </a:extLst>
              </p14:cNvPr>
              <p14:cNvContentPartPr/>
              <p14:nvPr/>
            </p14:nvContentPartPr>
            <p14:xfrm>
              <a:off x="4810233" y="2109305"/>
              <a:ext cx="183240" cy="329040"/>
            </p14:xfrm>
          </p:contentPart>
        </mc:Choice>
        <mc:Fallback xmlns="">
          <p:pic>
            <p:nvPicPr>
              <p:cNvPr id="40" name="Ink 39">
                <a:extLst>
                  <a:ext uri="{FF2B5EF4-FFF2-40B4-BE49-F238E27FC236}">
                    <a16:creationId xmlns:a16="http://schemas.microsoft.com/office/drawing/2014/main" id="{32510DB1-1BC8-4991-89F4-44F7BBFE62FF}"/>
                  </a:ext>
                </a:extLst>
              </p:cNvPr>
              <p:cNvPicPr/>
              <p:nvPr/>
            </p:nvPicPr>
            <p:blipFill>
              <a:blip r:embed="rId9"/>
              <a:stretch>
                <a:fillRect/>
              </a:stretch>
            </p:blipFill>
            <p:spPr>
              <a:xfrm>
                <a:off x="4792233" y="2091305"/>
                <a:ext cx="218880" cy="3646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41" name="Ink 40">
                <a:extLst>
                  <a:ext uri="{FF2B5EF4-FFF2-40B4-BE49-F238E27FC236}">
                    <a16:creationId xmlns:a16="http://schemas.microsoft.com/office/drawing/2014/main" id="{510DEF46-5068-453E-803E-0F5AFFBC3494}"/>
                  </a:ext>
                </a:extLst>
              </p14:cNvPr>
              <p14:cNvContentPartPr/>
              <p14:nvPr/>
            </p14:nvContentPartPr>
            <p14:xfrm>
              <a:off x="5723193" y="1758305"/>
              <a:ext cx="1990800" cy="700560"/>
            </p14:xfrm>
          </p:contentPart>
        </mc:Choice>
        <mc:Fallback xmlns="">
          <p:pic>
            <p:nvPicPr>
              <p:cNvPr id="41" name="Ink 40">
                <a:extLst>
                  <a:ext uri="{FF2B5EF4-FFF2-40B4-BE49-F238E27FC236}">
                    <a16:creationId xmlns:a16="http://schemas.microsoft.com/office/drawing/2014/main" id="{510DEF46-5068-453E-803E-0F5AFFBC3494}"/>
                  </a:ext>
                </a:extLst>
              </p:cNvPr>
              <p:cNvPicPr/>
              <p:nvPr/>
            </p:nvPicPr>
            <p:blipFill>
              <a:blip r:embed="rId11"/>
              <a:stretch>
                <a:fillRect/>
              </a:stretch>
            </p:blipFill>
            <p:spPr>
              <a:xfrm>
                <a:off x="5705193" y="1740305"/>
                <a:ext cx="2026440" cy="7362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42" name="Ink 41">
                <a:extLst>
                  <a:ext uri="{FF2B5EF4-FFF2-40B4-BE49-F238E27FC236}">
                    <a16:creationId xmlns:a16="http://schemas.microsoft.com/office/drawing/2014/main" id="{E7F46C39-469D-45CE-A223-6F4194692016}"/>
                  </a:ext>
                </a:extLst>
              </p14:cNvPr>
              <p14:cNvContentPartPr/>
              <p14:nvPr/>
            </p14:nvContentPartPr>
            <p14:xfrm>
              <a:off x="8190633" y="1806185"/>
              <a:ext cx="1692720" cy="848880"/>
            </p14:xfrm>
          </p:contentPart>
        </mc:Choice>
        <mc:Fallback xmlns="">
          <p:pic>
            <p:nvPicPr>
              <p:cNvPr id="42" name="Ink 41">
                <a:extLst>
                  <a:ext uri="{FF2B5EF4-FFF2-40B4-BE49-F238E27FC236}">
                    <a16:creationId xmlns:a16="http://schemas.microsoft.com/office/drawing/2014/main" id="{E7F46C39-469D-45CE-A223-6F4194692016}"/>
                  </a:ext>
                </a:extLst>
              </p:cNvPr>
              <p:cNvPicPr/>
              <p:nvPr/>
            </p:nvPicPr>
            <p:blipFill>
              <a:blip r:embed="rId13"/>
              <a:stretch>
                <a:fillRect/>
              </a:stretch>
            </p:blipFill>
            <p:spPr>
              <a:xfrm>
                <a:off x="8172633" y="1788185"/>
                <a:ext cx="1728360" cy="8845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45" name="Ink 44">
                <a:extLst>
                  <a:ext uri="{FF2B5EF4-FFF2-40B4-BE49-F238E27FC236}">
                    <a16:creationId xmlns:a16="http://schemas.microsoft.com/office/drawing/2014/main" id="{4710A3DA-8501-40BB-B637-2EA5E94E2D3E}"/>
                  </a:ext>
                </a:extLst>
              </p14:cNvPr>
              <p14:cNvContentPartPr/>
              <p14:nvPr/>
            </p14:nvContentPartPr>
            <p14:xfrm>
              <a:off x="9296193" y="3287945"/>
              <a:ext cx="265320" cy="27000"/>
            </p14:xfrm>
          </p:contentPart>
        </mc:Choice>
        <mc:Fallback xmlns="">
          <p:pic>
            <p:nvPicPr>
              <p:cNvPr id="45" name="Ink 44">
                <a:extLst>
                  <a:ext uri="{FF2B5EF4-FFF2-40B4-BE49-F238E27FC236}">
                    <a16:creationId xmlns:a16="http://schemas.microsoft.com/office/drawing/2014/main" id="{4710A3DA-8501-40BB-B637-2EA5E94E2D3E}"/>
                  </a:ext>
                </a:extLst>
              </p:cNvPr>
              <p:cNvPicPr/>
              <p:nvPr/>
            </p:nvPicPr>
            <p:blipFill>
              <a:blip r:embed="rId15"/>
              <a:stretch>
                <a:fillRect/>
              </a:stretch>
            </p:blipFill>
            <p:spPr>
              <a:xfrm>
                <a:off x="9278193" y="3269945"/>
                <a:ext cx="30096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50" name="Ink 49">
                <a:extLst>
                  <a:ext uri="{FF2B5EF4-FFF2-40B4-BE49-F238E27FC236}">
                    <a16:creationId xmlns:a16="http://schemas.microsoft.com/office/drawing/2014/main" id="{6B1AA9CD-87E1-42D6-B07B-375B7AFBD2D7}"/>
                  </a:ext>
                </a:extLst>
              </p14:cNvPr>
              <p14:cNvContentPartPr/>
              <p14:nvPr/>
            </p14:nvContentPartPr>
            <p14:xfrm>
              <a:off x="8016393" y="3500705"/>
              <a:ext cx="1720080" cy="660600"/>
            </p14:xfrm>
          </p:contentPart>
        </mc:Choice>
        <mc:Fallback xmlns="">
          <p:pic>
            <p:nvPicPr>
              <p:cNvPr id="50" name="Ink 49">
                <a:extLst>
                  <a:ext uri="{FF2B5EF4-FFF2-40B4-BE49-F238E27FC236}">
                    <a16:creationId xmlns:a16="http://schemas.microsoft.com/office/drawing/2014/main" id="{6B1AA9CD-87E1-42D6-B07B-375B7AFBD2D7}"/>
                  </a:ext>
                </a:extLst>
              </p:cNvPr>
              <p:cNvPicPr/>
              <p:nvPr/>
            </p:nvPicPr>
            <p:blipFill>
              <a:blip r:embed="rId17"/>
              <a:stretch>
                <a:fillRect/>
              </a:stretch>
            </p:blipFill>
            <p:spPr>
              <a:xfrm>
                <a:off x="7998393" y="3482705"/>
                <a:ext cx="1755720" cy="6962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56" name="Ink 55">
                <a:extLst>
                  <a:ext uri="{FF2B5EF4-FFF2-40B4-BE49-F238E27FC236}">
                    <a16:creationId xmlns:a16="http://schemas.microsoft.com/office/drawing/2014/main" id="{8CF18B72-E8F7-4B02-8630-03AF02E105DC}"/>
                  </a:ext>
                </a:extLst>
              </p14:cNvPr>
              <p14:cNvContentPartPr/>
              <p14:nvPr/>
            </p14:nvContentPartPr>
            <p14:xfrm>
              <a:off x="6802833" y="2945945"/>
              <a:ext cx="1900080" cy="1052280"/>
            </p14:xfrm>
          </p:contentPart>
        </mc:Choice>
        <mc:Fallback xmlns="">
          <p:pic>
            <p:nvPicPr>
              <p:cNvPr id="56" name="Ink 55">
                <a:extLst>
                  <a:ext uri="{FF2B5EF4-FFF2-40B4-BE49-F238E27FC236}">
                    <a16:creationId xmlns:a16="http://schemas.microsoft.com/office/drawing/2014/main" id="{8CF18B72-E8F7-4B02-8630-03AF02E105DC}"/>
                  </a:ext>
                </a:extLst>
              </p:cNvPr>
              <p:cNvPicPr/>
              <p:nvPr/>
            </p:nvPicPr>
            <p:blipFill>
              <a:blip r:embed="rId19"/>
              <a:stretch>
                <a:fillRect/>
              </a:stretch>
            </p:blipFill>
            <p:spPr>
              <a:xfrm>
                <a:off x="6784833" y="2927945"/>
                <a:ext cx="1935720" cy="10879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57" name="Ink 56">
                <a:extLst>
                  <a:ext uri="{FF2B5EF4-FFF2-40B4-BE49-F238E27FC236}">
                    <a16:creationId xmlns:a16="http://schemas.microsoft.com/office/drawing/2014/main" id="{586C33ED-6933-4586-90C6-351E3D399DB0}"/>
                  </a:ext>
                </a:extLst>
              </p14:cNvPr>
              <p14:cNvContentPartPr/>
              <p14:nvPr/>
            </p14:nvContentPartPr>
            <p14:xfrm>
              <a:off x="5945673" y="3676385"/>
              <a:ext cx="237600" cy="195840"/>
            </p14:xfrm>
          </p:contentPart>
        </mc:Choice>
        <mc:Fallback xmlns="">
          <p:pic>
            <p:nvPicPr>
              <p:cNvPr id="57" name="Ink 56">
                <a:extLst>
                  <a:ext uri="{FF2B5EF4-FFF2-40B4-BE49-F238E27FC236}">
                    <a16:creationId xmlns:a16="http://schemas.microsoft.com/office/drawing/2014/main" id="{586C33ED-6933-4586-90C6-351E3D399DB0}"/>
                  </a:ext>
                </a:extLst>
              </p:cNvPr>
              <p:cNvPicPr/>
              <p:nvPr/>
            </p:nvPicPr>
            <p:blipFill>
              <a:blip r:embed="rId21"/>
              <a:stretch>
                <a:fillRect/>
              </a:stretch>
            </p:blipFill>
            <p:spPr>
              <a:xfrm>
                <a:off x="5927673" y="3658385"/>
                <a:ext cx="273240" cy="2314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58" name="Ink 57">
                <a:extLst>
                  <a:ext uri="{FF2B5EF4-FFF2-40B4-BE49-F238E27FC236}">
                    <a16:creationId xmlns:a16="http://schemas.microsoft.com/office/drawing/2014/main" id="{5646D6B2-3A97-4C4F-BC9B-BD343569DFC0}"/>
                  </a:ext>
                </a:extLst>
              </p14:cNvPr>
              <p14:cNvContentPartPr/>
              <p14:nvPr/>
            </p14:nvContentPartPr>
            <p14:xfrm>
              <a:off x="10384473" y="3581705"/>
              <a:ext cx="129960" cy="140040"/>
            </p14:xfrm>
          </p:contentPart>
        </mc:Choice>
        <mc:Fallback xmlns="">
          <p:pic>
            <p:nvPicPr>
              <p:cNvPr id="58" name="Ink 57">
                <a:extLst>
                  <a:ext uri="{FF2B5EF4-FFF2-40B4-BE49-F238E27FC236}">
                    <a16:creationId xmlns:a16="http://schemas.microsoft.com/office/drawing/2014/main" id="{5646D6B2-3A97-4C4F-BC9B-BD343569DFC0}"/>
                  </a:ext>
                </a:extLst>
              </p:cNvPr>
              <p:cNvPicPr/>
              <p:nvPr/>
            </p:nvPicPr>
            <p:blipFill>
              <a:blip r:embed="rId23"/>
              <a:stretch>
                <a:fillRect/>
              </a:stretch>
            </p:blipFill>
            <p:spPr>
              <a:xfrm>
                <a:off x="10366473" y="3563705"/>
                <a:ext cx="16560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70" name="Ink 69">
                <a:extLst>
                  <a:ext uri="{FF2B5EF4-FFF2-40B4-BE49-F238E27FC236}">
                    <a16:creationId xmlns:a16="http://schemas.microsoft.com/office/drawing/2014/main" id="{EE37FD06-BD48-426D-B23D-9723737BFE6E}"/>
                  </a:ext>
                </a:extLst>
              </p14:cNvPr>
              <p14:cNvContentPartPr/>
              <p14:nvPr/>
            </p14:nvContentPartPr>
            <p14:xfrm>
              <a:off x="6272193" y="4612745"/>
              <a:ext cx="2383200" cy="749520"/>
            </p14:xfrm>
          </p:contentPart>
        </mc:Choice>
        <mc:Fallback xmlns="">
          <p:pic>
            <p:nvPicPr>
              <p:cNvPr id="70" name="Ink 69">
                <a:extLst>
                  <a:ext uri="{FF2B5EF4-FFF2-40B4-BE49-F238E27FC236}">
                    <a16:creationId xmlns:a16="http://schemas.microsoft.com/office/drawing/2014/main" id="{EE37FD06-BD48-426D-B23D-9723737BFE6E}"/>
                  </a:ext>
                </a:extLst>
              </p:cNvPr>
              <p:cNvPicPr/>
              <p:nvPr/>
            </p:nvPicPr>
            <p:blipFill>
              <a:blip r:embed="rId25"/>
              <a:stretch>
                <a:fillRect/>
              </a:stretch>
            </p:blipFill>
            <p:spPr>
              <a:xfrm>
                <a:off x="6254193" y="4594745"/>
                <a:ext cx="2418840" cy="7851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80" name="Ink 79">
                <a:extLst>
                  <a:ext uri="{FF2B5EF4-FFF2-40B4-BE49-F238E27FC236}">
                    <a16:creationId xmlns:a16="http://schemas.microsoft.com/office/drawing/2014/main" id="{BF3CFF4C-FEEC-4BF9-8A22-A862ACF33C71}"/>
                  </a:ext>
                </a:extLst>
              </p14:cNvPr>
              <p14:cNvContentPartPr/>
              <p14:nvPr/>
            </p14:nvContentPartPr>
            <p14:xfrm>
              <a:off x="2708193" y="2819225"/>
              <a:ext cx="2143440" cy="1549800"/>
            </p14:xfrm>
          </p:contentPart>
        </mc:Choice>
        <mc:Fallback xmlns="">
          <p:pic>
            <p:nvPicPr>
              <p:cNvPr id="80" name="Ink 79">
                <a:extLst>
                  <a:ext uri="{FF2B5EF4-FFF2-40B4-BE49-F238E27FC236}">
                    <a16:creationId xmlns:a16="http://schemas.microsoft.com/office/drawing/2014/main" id="{BF3CFF4C-FEEC-4BF9-8A22-A862ACF33C71}"/>
                  </a:ext>
                </a:extLst>
              </p:cNvPr>
              <p:cNvPicPr/>
              <p:nvPr/>
            </p:nvPicPr>
            <p:blipFill>
              <a:blip r:embed="rId27"/>
              <a:stretch>
                <a:fillRect/>
              </a:stretch>
            </p:blipFill>
            <p:spPr>
              <a:xfrm>
                <a:off x="2690193" y="2801225"/>
                <a:ext cx="2179080" cy="1585440"/>
              </a:xfrm>
              <a:prstGeom prst="rect">
                <a:avLst/>
              </a:prstGeom>
            </p:spPr>
          </p:pic>
        </mc:Fallback>
      </mc:AlternateContent>
    </p:spTree>
    <p:extLst>
      <p:ext uri="{BB962C8B-B14F-4D97-AF65-F5344CB8AC3E}">
        <p14:creationId xmlns:p14="http://schemas.microsoft.com/office/powerpoint/2010/main" val="304287177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17" name="Ink 16">
                <a:extLst>
                  <a:ext uri="{FF2B5EF4-FFF2-40B4-BE49-F238E27FC236}">
                    <a16:creationId xmlns:a16="http://schemas.microsoft.com/office/drawing/2014/main" id="{EE23D501-825A-4A70-BBD7-FC103D2016A1}"/>
                  </a:ext>
                </a:extLst>
              </p14:cNvPr>
              <p14:cNvContentPartPr/>
              <p14:nvPr/>
            </p14:nvContentPartPr>
            <p14:xfrm>
              <a:off x="5510433" y="761815"/>
              <a:ext cx="726480" cy="488520"/>
            </p14:xfrm>
          </p:contentPart>
        </mc:Choice>
        <mc:Fallback xmlns="">
          <p:pic>
            <p:nvPicPr>
              <p:cNvPr id="17" name="Ink 16">
                <a:extLst>
                  <a:ext uri="{FF2B5EF4-FFF2-40B4-BE49-F238E27FC236}">
                    <a16:creationId xmlns:a16="http://schemas.microsoft.com/office/drawing/2014/main" id="{EE23D501-825A-4A70-BBD7-FC103D2016A1}"/>
                  </a:ext>
                </a:extLst>
              </p:cNvPr>
              <p:cNvPicPr/>
              <p:nvPr/>
            </p:nvPicPr>
            <p:blipFill>
              <a:blip r:embed="rId3"/>
              <a:stretch>
                <a:fillRect/>
              </a:stretch>
            </p:blipFill>
            <p:spPr>
              <a:xfrm>
                <a:off x="5492433" y="743815"/>
                <a:ext cx="762120" cy="52416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83" name="Ink 82">
                <a:extLst>
                  <a:ext uri="{FF2B5EF4-FFF2-40B4-BE49-F238E27FC236}">
                    <a16:creationId xmlns:a16="http://schemas.microsoft.com/office/drawing/2014/main" id="{0C5478B3-2C28-4DF4-BA57-4AA6A42104FA}"/>
                  </a:ext>
                </a:extLst>
              </p14:cNvPr>
              <p14:cNvContentPartPr/>
              <p14:nvPr/>
            </p14:nvContentPartPr>
            <p14:xfrm>
              <a:off x="557553" y="55865"/>
              <a:ext cx="1260000" cy="600120"/>
            </p14:xfrm>
          </p:contentPart>
        </mc:Choice>
        <mc:Fallback xmlns="">
          <p:pic>
            <p:nvPicPr>
              <p:cNvPr id="83" name="Ink 82">
                <a:extLst>
                  <a:ext uri="{FF2B5EF4-FFF2-40B4-BE49-F238E27FC236}">
                    <a16:creationId xmlns:a16="http://schemas.microsoft.com/office/drawing/2014/main" id="{0C5478B3-2C28-4DF4-BA57-4AA6A42104FA}"/>
                  </a:ext>
                </a:extLst>
              </p:cNvPr>
              <p:cNvPicPr/>
              <p:nvPr/>
            </p:nvPicPr>
            <p:blipFill>
              <a:blip r:embed="rId5"/>
              <a:stretch>
                <a:fillRect/>
              </a:stretch>
            </p:blipFill>
            <p:spPr>
              <a:xfrm>
                <a:off x="539553" y="37865"/>
                <a:ext cx="1295640" cy="6357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4" name="Ink 83">
                <a:extLst>
                  <a:ext uri="{FF2B5EF4-FFF2-40B4-BE49-F238E27FC236}">
                    <a16:creationId xmlns:a16="http://schemas.microsoft.com/office/drawing/2014/main" id="{BEECDF27-FD75-4673-825B-7A42D5149208}"/>
                  </a:ext>
                </a:extLst>
              </p14:cNvPr>
              <p14:cNvContentPartPr/>
              <p14:nvPr/>
            </p14:nvContentPartPr>
            <p14:xfrm>
              <a:off x="2023473" y="-135655"/>
              <a:ext cx="9589680" cy="4602950"/>
            </p14:xfrm>
          </p:contentPart>
        </mc:Choice>
        <mc:Fallback xmlns="">
          <p:pic>
            <p:nvPicPr>
              <p:cNvPr id="84" name="Ink 83">
                <a:extLst>
                  <a:ext uri="{FF2B5EF4-FFF2-40B4-BE49-F238E27FC236}">
                    <a16:creationId xmlns:a16="http://schemas.microsoft.com/office/drawing/2014/main" id="{BEECDF27-FD75-4673-825B-7A42D5149208}"/>
                  </a:ext>
                </a:extLst>
              </p:cNvPr>
              <p:cNvPicPr/>
              <p:nvPr/>
            </p:nvPicPr>
            <p:blipFill>
              <a:blip r:embed="rId7"/>
              <a:stretch>
                <a:fillRect/>
              </a:stretch>
            </p:blipFill>
            <p:spPr>
              <a:xfrm>
                <a:off x="2005473" y="-153655"/>
                <a:ext cx="9625320" cy="463859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88" name="Ink 87">
                <a:extLst>
                  <a:ext uri="{FF2B5EF4-FFF2-40B4-BE49-F238E27FC236}">
                    <a16:creationId xmlns:a16="http://schemas.microsoft.com/office/drawing/2014/main" id="{650EF92D-475F-495C-9283-79E625FDCF3F}"/>
                  </a:ext>
                </a:extLst>
              </p14:cNvPr>
              <p14:cNvContentPartPr/>
              <p14:nvPr/>
            </p14:nvContentPartPr>
            <p14:xfrm>
              <a:off x="3935793" y="1827425"/>
              <a:ext cx="552240" cy="427320"/>
            </p14:xfrm>
          </p:contentPart>
        </mc:Choice>
        <mc:Fallback xmlns="">
          <p:pic>
            <p:nvPicPr>
              <p:cNvPr id="88" name="Ink 87">
                <a:extLst>
                  <a:ext uri="{FF2B5EF4-FFF2-40B4-BE49-F238E27FC236}">
                    <a16:creationId xmlns:a16="http://schemas.microsoft.com/office/drawing/2014/main" id="{650EF92D-475F-495C-9283-79E625FDCF3F}"/>
                  </a:ext>
                </a:extLst>
              </p:cNvPr>
              <p:cNvPicPr/>
              <p:nvPr/>
            </p:nvPicPr>
            <p:blipFill>
              <a:blip r:embed="rId9"/>
              <a:stretch>
                <a:fillRect/>
              </a:stretch>
            </p:blipFill>
            <p:spPr>
              <a:xfrm>
                <a:off x="3917793" y="1809425"/>
                <a:ext cx="587880" cy="4629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1" name="Ink 90">
                <a:extLst>
                  <a:ext uri="{FF2B5EF4-FFF2-40B4-BE49-F238E27FC236}">
                    <a16:creationId xmlns:a16="http://schemas.microsoft.com/office/drawing/2014/main" id="{DD4678EF-4E11-4563-B090-D882AC38A2D2}"/>
                  </a:ext>
                </a:extLst>
              </p14:cNvPr>
              <p14:cNvContentPartPr/>
              <p14:nvPr/>
            </p14:nvContentPartPr>
            <p14:xfrm>
              <a:off x="3486153" y="2214425"/>
              <a:ext cx="266400" cy="253080"/>
            </p14:xfrm>
          </p:contentPart>
        </mc:Choice>
        <mc:Fallback xmlns="">
          <p:pic>
            <p:nvPicPr>
              <p:cNvPr id="91" name="Ink 90">
                <a:extLst>
                  <a:ext uri="{FF2B5EF4-FFF2-40B4-BE49-F238E27FC236}">
                    <a16:creationId xmlns:a16="http://schemas.microsoft.com/office/drawing/2014/main" id="{DD4678EF-4E11-4563-B090-D882AC38A2D2}"/>
                  </a:ext>
                </a:extLst>
              </p:cNvPr>
              <p:cNvPicPr/>
              <p:nvPr/>
            </p:nvPicPr>
            <p:blipFill>
              <a:blip r:embed="rId11"/>
              <a:stretch>
                <a:fillRect/>
              </a:stretch>
            </p:blipFill>
            <p:spPr>
              <a:xfrm>
                <a:off x="3468153" y="2196425"/>
                <a:ext cx="302040" cy="2887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03" name="Ink 102">
                <a:extLst>
                  <a:ext uri="{FF2B5EF4-FFF2-40B4-BE49-F238E27FC236}">
                    <a16:creationId xmlns:a16="http://schemas.microsoft.com/office/drawing/2014/main" id="{0B787661-1023-4120-A296-4938A62BD454}"/>
                  </a:ext>
                </a:extLst>
              </p14:cNvPr>
              <p14:cNvContentPartPr/>
              <p14:nvPr/>
            </p14:nvContentPartPr>
            <p14:xfrm>
              <a:off x="1818993" y="1098785"/>
              <a:ext cx="2008080" cy="954000"/>
            </p14:xfrm>
          </p:contentPart>
        </mc:Choice>
        <mc:Fallback xmlns="">
          <p:pic>
            <p:nvPicPr>
              <p:cNvPr id="103" name="Ink 102">
                <a:extLst>
                  <a:ext uri="{FF2B5EF4-FFF2-40B4-BE49-F238E27FC236}">
                    <a16:creationId xmlns:a16="http://schemas.microsoft.com/office/drawing/2014/main" id="{0B787661-1023-4120-A296-4938A62BD454}"/>
                  </a:ext>
                </a:extLst>
              </p:cNvPr>
              <p:cNvPicPr/>
              <p:nvPr/>
            </p:nvPicPr>
            <p:blipFill>
              <a:blip r:embed="rId13"/>
              <a:stretch>
                <a:fillRect/>
              </a:stretch>
            </p:blipFill>
            <p:spPr>
              <a:xfrm>
                <a:off x="1800993" y="1080785"/>
                <a:ext cx="2043720" cy="9896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08" name="Ink 107">
                <a:extLst>
                  <a:ext uri="{FF2B5EF4-FFF2-40B4-BE49-F238E27FC236}">
                    <a16:creationId xmlns:a16="http://schemas.microsoft.com/office/drawing/2014/main" id="{55944980-06BB-477D-8878-366A8B11B280}"/>
                  </a:ext>
                </a:extLst>
              </p14:cNvPr>
              <p14:cNvContentPartPr/>
              <p14:nvPr/>
            </p14:nvContentPartPr>
            <p14:xfrm>
              <a:off x="2490033" y="3858545"/>
              <a:ext cx="442800" cy="326160"/>
            </p14:xfrm>
          </p:contentPart>
        </mc:Choice>
        <mc:Fallback xmlns="">
          <p:pic>
            <p:nvPicPr>
              <p:cNvPr id="108" name="Ink 107">
                <a:extLst>
                  <a:ext uri="{FF2B5EF4-FFF2-40B4-BE49-F238E27FC236}">
                    <a16:creationId xmlns:a16="http://schemas.microsoft.com/office/drawing/2014/main" id="{55944980-06BB-477D-8878-366A8B11B280}"/>
                  </a:ext>
                </a:extLst>
              </p:cNvPr>
              <p:cNvPicPr/>
              <p:nvPr/>
            </p:nvPicPr>
            <p:blipFill>
              <a:blip r:embed="rId15"/>
              <a:stretch>
                <a:fillRect/>
              </a:stretch>
            </p:blipFill>
            <p:spPr>
              <a:xfrm>
                <a:off x="2472033" y="3840545"/>
                <a:ext cx="478440" cy="3618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09" name="Ink 108">
                <a:extLst>
                  <a:ext uri="{FF2B5EF4-FFF2-40B4-BE49-F238E27FC236}">
                    <a16:creationId xmlns:a16="http://schemas.microsoft.com/office/drawing/2014/main" id="{74C38C19-4FF5-481F-AC27-F30D46BAA45E}"/>
                  </a:ext>
                </a:extLst>
              </p14:cNvPr>
              <p14:cNvContentPartPr/>
              <p14:nvPr/>
            </p14:nvContentPartPr>
            <p14:xfrm>
              <a:off x="1257753" y="4965185"/>
              <a:ext cx="464040" cy="584640"/>
            </p14:xfrm>
          </p:contentPart>
        </mc:Choice>
        <mc:Fallback xmlns="">
          <p:pic>
            <p:nvPicPr>
              <p:cNvPr id="109" name="Ink 108">
                <a:extLst>
                  <a:ext uri="{FF2B5EF4-FFF2-40B4-BE49-F238E27FC236}">
                    <a16:creationId xmlns:a16="http://schemas.microsoft.com/office/drawing/2014/main" id="{74C38C19-4FF5-481F-AC27-F30D46BAA45E}"/>
                  </a:ext>
                </a:extLst>
              </p:cNvPr>
              <p:cNvPicPr/>
              <p:nvPr/>
            </p:nvPicPr>
            <p:blipFill>
              <a:blip r:embed="rId17"/>
              <a:stretch>
                <a:fillRect/>
              </a:stretch>
            </p:blipFill>
            <p:spPr>
              <a:xfrm>
                <a:off x="1239753" y="4947185"/>
                <a:ext cx="499680" cy="6202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16" name="Ink 115">
                <a:extLst>
                  <a:ext uri="{FF2B5EF4-FFF2-40B4-BE49-F238E27FC236}">
                    <a16:creationId xmlns:a16="http://schemas.microsoft.com/office/drawing/2014/main" id="{55015BD1-7160-47D6-A406-3B54AA1856C2}"/>
                  </a:ext>
                </a:extLst>
              </p14:cNvPr>
              <p14:cNvContentPartPr/>
              <p14:nvPr/>
            </p14:nvContentPartPr>
            <p14:xfrm>
              <a:off x="1938873" y="4970225"/>
              <a:ext cx="903600" cy="687960"/>
            </p14:xfrm>
          </p:contentPart>
        </mc:Choice>
        <mc:Fallback xmlns="">
          <p:pic>
            <p:nvPicPr>
              <p:cNvPr id="116" name="Ink 115">
                <a:extLst>
                  <a:ext uri="{FF2B5EF4-FFF2-40B4-BE49-F238E27FC236}">
                    <a16:creationId xmlns:a16="http://schemas.microsoft.com/office/drawing/2014/main" id="{55015BD1-7160-47D6-A406-3B54AA1856C2}"/>
                  </a:ext>
                </a:extLst>
              </p:cNvPr>
              <p:cNvPicPr/>
              <p:nvPr/>
            </p:nvPicPr>
            <p:blipFill>
              <a:blip r:embed="rId19"/>
              <a:stretch>
                <a:fillRect/>
              </a:stretch>
            </p:blipFill>
            <p:spPr>
              <a:xfrm>
                <a:off x="1920873" y="4952225"/>
                <a:ext cx="939240" cy="7236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21" name="Ink 120">
                <a:extLst>
                  <a:ext uri="{FF2B5EF4-FFF2-40B4-BE49-F238E27FC236}">
                    <a16:creationId xmlns:a16="http://schemas.microsoft.com/office/drawing/2014/main" id="{F2C8CE91-BA8F-491F-9C4C-7A61517E62DB}"/>
                  </a:ext>
                </a:extLst>
              </p14:cNvPr>
              <p14:cNvContentPartPr/>
              <p14:nvPr/>
            </p14:nvContentPartPr>
            <p14:xfrm>
              <a:off x="4294353" y="4981025"/>
              <a:ext cx="413280" cy="351360"/>
            </p14:xfrm>
          </p:contentPart>
        </mc:Choice>
        <mc:Fallback xmlns="">
          <p:pic>
            <p:nvPicPr>
              <p:cNvPr id="121" name="Ink 120">
                <a:extLst>
                  <a:ext uri="{FF2B5EF4-FFF2-40B4-BE49-F238E27FC236}">
                    <a16:creationId xmlns:a16="http://schemas.microsoft.com/office/drawing/2014/main" id="{F2C8CE91-BA8F-491F-9C4C-7A61517E62DB}"/>
                  </a:ext>
                </a:extLst>
              </p:cNvPr>
              <p:cNvPicPr/>
              <p:nvPr/>
            </p:nvPicPr>
            <p:blipFill>
              <a:blip r:embed="rId21"/>
              <a:stretch>
                <a:fillRect/>
              </a:stretch>
            </p:blipFill>
            <p:spPr>
              <a:xfrm>
                <a:off x="4276353" y="4963025"/>
                <a:ext cx="448920" cy="3870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22" name="Ink 121">
                <a:extLst>
                  <a:ext uri="{FF2B5EF4-FFF2-40B4-BE49-F238E27FC236}">
                    <a16:creationId xmlns:a16="http://schemas.microsoft.com/office/drawing/2014/main" id="{65815DA9-8F0A-48CB-AAB3-09E86A580415}"/>
                  </a:ext>
                </a:extLst>
              </p14:cNvPr>
              <p14:cNvContentPartPr/>
              <p14:nvPr/>
            </p14:nvContentPartPr>
            <p14:xfrm>
              <a:off x="3481473" y="5332025"/>
              <a:ext cx="331560" cy="104040"/>
            </p14:xfrm>
          </p:contentPart>
        </mc:Choice>
        <mc:Fallback xmlns="">
          <p:pic>
            <p:nvPicPr>
              <p:cNvPr id="122" name="Ink 121">
                <a:extLst>
                  <a:ext uri="{FF2B5EF4-FFF2-40B4-BE49-F238E27FC236}">
                    <a16:creationId xmlns:a16="http://schemas.microsoft.com/office/drawing/2014/main" id="{65815DA9-8F0A-48CB-AAB3-09E86A580415}"/>
                  </a:ext>
                </a:extLst>
              </p:cNvPr>
              <p:cNvPicPr/>
              <p:nvPr/>
            </p:nvPicPr>
            <p:blipFill>
              <a:blip r:embed="rId23"/>
              <a:stretch>
                <a:fillRect/>
              </a:stretch>
            </p:blipFill>
            <p:spPr>
              <a:xfrm>
                <a:off x="3463473" y="5314025"/>
                <a:ext cx="36720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30" name="Ink 129">
                <a:extLst>
                  <a:ext uri="{FF2B5EF4-FFF2-40B4-BE49-F238E27FC236}">
                    <a16:creationId xmlns:a16="http://schemas.microsoft.com/office/drawing/2014/main" id="{2B49395D-94BD-4F81-8CF5-0CE9CA5DA91A}"/>
                  </a:ext>
                </a:extLst>
              </p14:cNvPr>
              <p14:cNvContentPartPr/>
              <p14:nvPr/>
            </p14:nvContentPartPr>
            <p14:xfrm>
              <a:off x="3812673" y="6267305"/>
              <a:ext cx="402480" cy="165600"/>
            </p14:xfrm>
          </p:contentPart>
        </mc:Choice>
        <mc:Fallback xmlns="">
          <p:pic>
            <p:nvPicPr>
              <p:cNvPr id="130" name="Ink 129">
                <a:extLst>
                  <a:ext uri="{FF2B5EF4-FFF2-40B4-BE49-F238E27FC236}">
                    <a16:creationId xmlns:a16="http://schemas.microsoft.com/office/drawing/2014/main" id="{2B49395D-94BD-4F81-8CF5-0CE9CA5DA91A}"/>
                  </a:ext>
                </a:extLst>
              </p:cNvPr>
              <p:cNvPicPr/>
              <p:nvPr/>
            </p:nvPicPr>
            <p:blipFill>
              <a:blip r:embed="rId25"/>
              <a:stretch>
                <a:fillRect/>
              </a:stretch>
            </p:blipFill>
            <p:spPr>
              <a:xfrm>
                <a:off x="3794673" y="6249305"/>
                <a:ext cx="43812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33" name="Ink 132">
                <a:extLst>
                  <a:ext uri="{FF2B5EF4-FFF2-40B4-BE49-F238E27FC236}">
                    <a16:creationId xmlns:a16="http://schemas.microsoft.com/office/drawing/2014/main" id="{FBAF81C8-9984-4A7D-BD53-706C0BE88DDC}"/>
                  </a:ext>
                </a:extLst>
              </p14:cNvPr>
              <p14:cNvContentPartPr/>
              <p14:nvPr/>
            </p14:nvContentPartPr>
            <p14:xfrm>
              <a:off x="4637793" y="5941145"/>
              <a:ext cx="593280" cy="599040"/>
            </p14:xfrm>
          </p:contentPart>
        </mc:Choice>
        <mc:Fallback xmlns="">
          <p:pic>
            <p:nvPicPr>
              <p:cNvPr id="133" name="Ink 132">
                <a:extLst>
                  <a:ext uri="{FF2B5EF4-FFF2-40B4-BE49-F238E27FC236}">
                    <a16:creationId xmlns:a16="http://schemas.microsoft.com/office/drawing/2014/main" id="{FBAF81C8-9984-4A7D-BD53-706C0BE88DDC}"/>
                  </a:ext>
                </a:extLst>
              </p:cNvPr>
              <p:cNvPicPr/>
              <p:nvPr/>
            </p:nvPicPr>
            <p:blipFill>
              <a:blip r:embed="rId27"/>
              <a:stretch>
                <a:fillRect/>
              </a:stretch>
            </p:blipFill>
            <p:spPr>
              <a:xfrm>
                <a:off x="4619793" y="5923145"/>
                <a:ext cx="628920" cy="6346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34" name="Ink 133">
                <a:extLst>
                  <a:ext uri="{FF2B5EF4-FFF2-40B4-BE49-F238E27FC236}">
                    <a16:creationId xmlns:a16="http://schemas.microsoft.com/office/drawing/2014/main" id="{0A2502BC-6F28-494E-B3F2-CC1F591447A7}"/>
                  </a:ext>
                </a:extLst>
              </p14:cNvPr>
              <p14:cNvContentPartPr/>
              <p14:nvPr/>
            </p14:nvContentPartPr>
            <p14:xfrm>
              <a:off x="1204113" y="6043745"/>
              <a:ext cx="2103120" cy="703800"/>
            </p14:xfrm>
          </p:contentPart>
        </mc:Choice>
        <mc:Fallback xmlns="">
          <p:pic>
            <p:nvPicPr>
              <p:cNvPr id="134" name="Ink 133">
                <a:extLst>
                  <a:ext uri="{FF2B5EF4-FFF2-40B4-BE49-F238E27FC236}">
                    <a16:creationId xmlns:a16="http://schemas.microsoft.com/office/drawing/2014/main" id="{0A2502BC-6F28-494E-B3F2-CC1F591447A7}"/>
                  </a:ext>
                </a:extLst>
              </p:cNvPr>
              <p:cNvPicPr/>
              <p:nvPr/>
            </p:nvPicPr>
            <p:blipFill>
              <a:blip r:embed="rId29"/>
              <a:stretch>
                <a:fillRect/>
              </a:stretch>
            </p:blipFill>
            <p:spPr>
              <a:xfrm>
                <a:off x="1186113" y="6025745"/>
                <a:ext cx="2138760" cy="7394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42" name="Ink 141">
                <a:extLst>
                  <a:ext uri="{FF2B5EF4-FFF2-40B4-BE49-F238E27FC236}">
                    <a16:creationId xmlns:a16="http://schemas.microsoft.com/office/drawing/2014/main" id="{E1292FD9-AB38-438D-AED7-B2D2D4C7CED7}"/>
                  </a:ext>
                </a:extLst>
              </p14:cNvPr>
              <p14:cNvContentPartPr/>
              <p14:nvPr/>
            </p14:nvContentPartPr>
            <p14:xfrm>
              <a:off x="7289913" y="4577465"/>
              <a:ext cx="1656720" cy="765720"/>
            </p14:xfrm>
          </p:contentPart>
        </mc:Choice>
        <mc:Fallback xmlns="">
          <p:pic>
            <p:nvPicPr>
              <p:cNvPr id="142" name="Ink 141">
                <a:extLst>
                  <a:ext uri="{FF2B5EF4-FFF2-40B4-BE49-F238E27FC236}">
                    <a16:creationId xmlns:a16="http://schemas.microsoft.com/office/drawing/2014/main" id="{E1292FD9-AB38-438D-AED7-B2D2D4C7CED7}"/>
                  </a:ext>
                </a:extLst>
              </p:cNvPr>
              <p:cNvPicPr/>
              <p:nvPr/>
            </p:nvPicPr>
            <p:blipFill>
              <a:blip r:embed="rId31"/>
              <a:stretch>
                <a:fillRect/>
              </a:stretch>
            </p:blipFill>
            <p:spPr>
              <a:xfrm>
                <a:off x="7271913" y="4559465"/>
                <a:ext cx="1692360" cy="80136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51" name="Ink 150">
                <a:extLst>
                  <a:ext uri="{FF2B5EF4-FFF2-40B4-BE49-F238E27FC236}">
                    <a16:creationId xmlns:a16="http://schemas.microsoft.com/office/drawing/2014/main" id="{FD417729-950A-4E04-BA04-20FF7ACA93C5}"/>
                  </a:ext>
                </a:extLst>
              </p14:cNvPr>
              <p14:cNvContentPartPr/>
              <p14:nvPr/>
            </p14:nvContentPartPr>
            <p14:xfrm>
              <a:off x="7131513" y="5741705"/>
              <a:ext cx="1708200" cy="639000"/>
            </p14:xfrm>
          </p:contentPart>
        </mc:Choice>
        <mc:Fallback xmlns="">
          <p:pic>
            <p:nvPicPr>
              <p:cNvPr id="151" name="Ink 150">
                <a:extLst>
                  <a:ext uri="{FF2B5EF4-FFF2-40B4-BE49-F238E27FC236}">
                    <a16:creationId xmlns:a16="http://schemas.microsoft.com/office/drawing/2014/main" id="{FD417729-950A-4E04-BA04-20FF7ACA93C5}"/>
                  </a:ext>
                </a:extLst>
              </p:cNvPr>
              <p:cNvPicPr/>
              <p:nvPr/>
            </p:nvPicPr>
            <p:blipFill>
              <a:blip r:embed="rId33"/>
              <a:stretch>
                <a:fillRect/>
              </a:stretch>
            </p:blipFill>
            <p:spPr>
              <a:xfrm>
                <a:off x="7113513" y="5723705"/>
                <a:ext cx="1743840" cy="674640"/>
              </a:xfrm>
              <a:prstGeom prst="rect">
                <a:avLst/>
              </a:prstGeom>
            </p:spPr>
          </p:pic>
        </mc:Fallback>
      </mc:AlternateContent>
    </p:spTree>
    <p:extLst>
      <p:ext uri="{BB962C8B-B14F-4D97-AF65-F5344CB8AC3E}">
        <p14:creationId xmlns:p14="http://schemas.microsoft.com/office/powerpoint/2010/main" val="325767581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17" name="Ink 16">
                <a:extLst>
                  <a:ext uri="{FF2B5EF4-FFF2-40B4-BE49-F238E27FC236}">
                    <a16:creationId xmlns:a16="http://schemas.microsoft.com/office/drawing/2014/main" id="{7732FE0F-4D36-4C75-AC0C-AD156CE128B4}"/>
                  </a:ext>
                </a:extLst>
              </p14:cNvPr>
              <p14:cNvContentPartPr/>
              <p14:nvPr/>
            </p14:nvContentPartPr>
            <p14:xfrm>
              <a:off x="2698113" y="275455"/>
              <a:ext cx="8395200" cy="3295440"/>
            </p14:xfrm>
          </p:contentPart>
        </mc:Choice>
        <mc:Fallback xmlns="">
          <p:pic>
            <p:nvPicPr>
              <p:cNvPr id="17" name="Ink 16">
                <a:extLst>
                  <a:ext uri="{FF2B5EF4-FFF2-40B4-BE49-F238E27FC236}">
                    <a16:creationId xmlns:a16="http://schemas.microsoft.com/office/drawing/2014/main" id="{7732FE0F-4D36-4C75-AC0C-AD156CE128B4}"/>
                  </a:ext>
                </a:extLst>
              </p:cNvPr>
              <p:cNvPicPr/>
              <p:nvPr/>
            </p:nvPicPr>
            <p:blipFill>
              <a:blip r:embed="rId3"/>
              <a:stretch>
                <a:fillRect/>
              </a:stretch>
            </p:blipFill>
            <p:spPr>
              <a:xfrm>
                <a:off x="2680113" y="257455"/>
                <a:ext cx="8430840" cy="333108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20" name="Ink 19">
                <a:extLst>
                  <a:ext uri="{FF2B5EF4-FFF2-40B4-BE49-F238E27FC236}">
                    <a16:creationId xmlns:a16="http://schemas.microsoft.com/office/drawing/2014/main" id="{F5632D97-EBC9-4C5D-8EF6-F687258EC5F9}"/>
                  </a:ext>
                </a:extLst>
              </p14:cNvPr>
              <p14:cNvContentPartPr/>
              <p14:nvPr/>
            </p14:nvContentPartPr>
            <p14:xfrm>
              <a:off x="9267753" y="2222335"/>
              <a:ext cx="372240" cy="428400"/>
            </p14:xfrm>
          </p:contentPart>
        </mc:Choice>
        <mc:Fallback xmlns="">
          <p:pic>
            <p:nvPicPr>
              <p:cNvPr id="20" name="Ink 19">
                <a:extLst>
                  <a:ext uri="{FF2B5EF4-FFF2-40B4-BE49-F238E27FC236}">
                    <a16:creationId xmlns:a16="http://schemas.microsoft.com/office/drawing/2014/main" id="{F5632D97-EBC9-4C5D-8EF6-F687258EC5F9}"/>
                  </a:ext>
                </a:extLst>
              </p:cNvPr>
              <p:cNvPicPr/>
              <p:nvPr/>
            </p:nvPicPr>
            <p:blipFill>
              <a:blip r:embed="rId5"/>
              <a:stretch>
                <a:fillRect/>
              </a:stretch>
            </p:blipFill>
            <p:spPr>
              <a:xfrm>
                <a:off x="9249753" y="2204335"/>
                <a:ext cx="407880" cy="4640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1" name="Ink 20">
                <a:extLst>
                  <a:ext uri="{FF2B5EF4-FFF2-40B4-BE49-F238E27FC236}">
                    <a16:creationId xmlns:a16="http://schemas.microsoft.com/office/drawing/2014/main" id="{BD81F007-93D0-4AAC-8008-0A8571FFE788}"/>
                  </a:ext>
                </a:extLst>
              </p14:cNvPr>
              <p14:cNvContentPartPr/>
              <p14:nvPr/>
            </p14:nvContentPartPr>
            <p14:xfrm>
              <a:off x="4200753" y="1221535"/>
              <a:ext cx="544320" cy="438840"/>
            </p14:xfrm>
          </p:contentPart>
        </mc:Choice>
        <mc:Fallback xmlns="">
          <p:pic>
            <p:nvPicPr>
              <p:cNvPr id="21" name="Ink 20">
                <a:extLst>
                  <a:ext uri="{FF2B5EF4-FFF2-40B4-BE49-F238E27FC236}">
                    <a16:creationId xmlns:a16="http://schemas.microsoft.com/office/drawing/2014/main" id="{BD81F007-93D0-4AAC-8008-0A8571FFE788}"/>
                  </a:ext>
                </a:extLst>
              </p:cNvPr>
              <p:cNvPicPr/>
              <p:nvPr/>
            </p:nvPicPr>
            <p:blipFill>
              <a:blip r:embed="rId7"/>
              <a:stretch>
                <a:fillRect/>
              </a:stretch>
            </p:blipFill>
            <p:spPr>
              <a:xfrm>
                <a:off x="4182753" y="1203535"/>
                <a:ext cx="579960" cy="4744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2" name="Ink 21">
                <a:extLst>
                  <a:ext uri="{FF2B5EF4-FFF2-40B4-BE49-F238E27FC236}">
                    <a16:creationId xmlns:a16="http://schemas.microsoft.com/office/drawing/2014/main" id="{634EF60D-34B8-4A02-B276-A9468503ACB9}"/>
                  </a:ext>
                </a:extLst>
              </p14:cNvPr>
              <p14:cNvContentPartPr/>
              <p14:nvPr/>
            </p14:nvContentPartPr>
            <p14:xfrm>
              <a:off x="6615633" y="1332415"/>
              <a:ext cx="356400" cy="410040"/>
            </p14:xfrm>
          </p:contentPart>
        </mc:Choice>
        <mc:Fallback xmlns="">
          <p:pic>
            <p:nvPicPr>
              <p:cNvPr id="22" name="Ink 21">
                <a:extLst>
                  <a:ext uri="{FF2B5EF4-FFF2-40B4-BE49-F238E27FC236}">
                    <a16:creationId xmlns:a16="http://schemas.microsoft.com/office/drawing/2014/main" id="{634EF60D-34B8-4A02-B276-A9468503ACB9}"/>
                  </a:ext>
                </a:extLst>
              </p:cNvPr>
              <p:cNvPicPr/>
              <p:nvPr/>
            </p:nvPicPr>
            <p:blipFill>
              <a:blip r:embed="rId9"/>
              <a:stretch>
                <a:fillRect/>
              </a:stretch>
            </p:blipFill>
            <p:spPr>
              <a:xfrm>
                <a:off x="6597633" y="1314415"/>
                <a:ext cx="392040" cy="4456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3" name="Ink 22">
                <a:extLst>
                  <a:ext uri="{FF2B5EF4-FFF2-40B4-BE49-F238E27FC236}">
                    <a16:creationId xmlns:a16="http://schemas.microsoft.com/office/drawing/2014/main" id="{AD599856-1CEC-402F-8E84-B1E68E02DB8A}"/>
                  </a:ext>
                </a:extLst>
              </p14:cNvPr>
              <p14:cNvContentPartPr/>
              <p14:nvPr/>
            </p14:nvContentPartPr>
            <p14:xfrm>
              <a:off x="7947633" y="917335"/>
              <a:ext cx="563400" cy="394920"/>
            </p14:xfrm>
          </p:contentPart>
        </mc:Choice>
        <mc:Fallback xmlns="">
          <p:pic>
            <p:nvPicPr>
              <p:cNvPr id="23" name="Ink 22">
                <a:extLst>
                  <a:ext uri="{FF2B5EF4-FFF2-40B4-BE49-F238E27FC236}">
                    <a16:creationId xmlns:a16="http://schemas.microsoft.com/office/drawing/2014/main" id="{AD599856-1CEC-402F-8E84-B1E68E02DB8A}"/>
                  </a:ext>
                </a:extLst>
              </p:cNvPr>
              <p:cNvPicPr/>
              <p:nvPr/>
            </p:nvPicPr>
            <p:blipFill>
              <a:blip r:embed="rId11"/>
              <a:stretch>
                <a:fillRect/>
              </a:stretch>
            </p:blipFill>
            <p:spPr>
              <a:xfrm>
                <a:off x="7929633" y="899335"/>
                <a:ext cx="599040" cy="4305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8" name="Ink 27">
                <a:extLst>
                  <a:ext uri="{FF2B5EF4-FFF2-40B4-BE49-F238E27FC236}">
                    <a16:creationId xmlns:a16="http://schemas.microsoft.com/office/drawing/2014/main" id="{26F08786-3FF6-4A75-8072-FDBAC19C77C3}"/>
                  </a:ext>
                </a:extLst>
              </p14:cNvPr>
              <p14:cNvContentPartPr/>
              <p14:nvPr/>
            </p14:nvContentPartPr>
            <p14:xfrm>
              <a:off x="864993" y="95095"/>
              <a:ext cx="1093320" cy="721800"/>
            </p14:xfrm>
          </p:contentPart>
        </mc:Choice>
        <mc:Fallback xmlns="">
          <p:pic>
            <p:nvPicPr>
              <p:cNvPr id="28" name="Ink 27">
                <a:extLst>
                  <a:ext uri="{FF2B5EF4-FFF2-40B4-BE49-F238E27FC236}">
                    <a16:creationId xmlns:a16="http://schemas.microsoft.com/office/drawing/2014/main" id="{26F08786-3FF6-4A75-8072-FDBAC19C77C3}"/>
                  </a:ext>
                </a:extLst>
              </p:cNvPr>
              <p:cNvPicPr/>
              <p:nvPr/>
            </p:nvPicPr>
            <p:blipFill>
              <a:blip r:embed="rId13"/>
              <a:stretch>
                <a:fillRect/>
              </a:stretch>
            </p:blipFill>
            <p:spPr>
              <a:xfrm>
                <a:off x="846993" y="77095"/>
                <a:ext cx="1128960" cy="7574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35" name="Ink 34">
                <a:extLst>
                  <a:ext uri="{FF2B5EF4-FFF2-40B4-BE49-F238E27FC236}">
                    <a16:creationId xmlns:a16="http://schemas.microsoft.com/office/drawing/2014/main" id="{32E5ABEE-C0F0-4183-A000-9295ADF2F619}"/>
                  </a:ext>
                </a:extLst>
              </p14:cNvPr>
              <p14:cNvContentPartPr/>
              <p14:nvPr/>
            </p14:nvContentPartPr>
            <p14:xfrm>
              <a:off x="3474273" y="71695"/>
              <a:ext cx="712440" cy="492120"/>
            </p14:xfrm>
          </p:contentPart>
        </mc:Choice>
        <mc:Fallback xmlns="">
          <p:pic>
            <p:nvPicPr>
              <p:cNvPr id="35" name="Ink 34">
                <a:extLst>
                  <a:ext uri="{FF2B5EF4-FFF2-40B4-BE49-F238E27FC236}">
                    <a16:creationId xmlns:a16="http://schemas.microsoft.com/office/drawing/2014/main" id="{32E5ABEE-C0F0-4183-A000-9295ADF2F619}"/>
                  </a:ext>
                </a:extLst>
              </p:cNvPr>
              <p:cNvPicPr/>
              <p:nvPr/>
            </p:nvPicPr>
            <p:blipFill>
              <a:blip r:embed="rId15"/>
              <a:stretch>
                <a:fillRect/>
              </a:stretch>
            </p:blipFill>
            <p:spPr>
              <a:xfrm>
                <a:off x="3456273" y="53695"/>
                <a:ext cx="748080" cy="5277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38" name="Ink 37">
                <a:extLst>
                  <a:ext uri="{FF2B5EF4-FFF2-40B4-BE49-F238E27FC236}">
                    <a16:creationId xmlns:a16="http://schemas.microsoft.com/office/drawing/2014/main" id="{7017D7F9-ED38-44CD-98B3-D5E219211059}"/>
                  </a:ext>
                </a:extLst>
              </p14:cNvPr>
              <p14:cNvContentPartPr/>
              <p14:nvPr/>
            </p14:nvContentPartPr>
            <p14:xfrm>
              <a:off x="2546913" y="155215"/>
              <a:ext cx="979200" cy="467280"/>
            </p14:xfrm>
          </p:contentPart>
        </mc:Choice>
        <mc:Fallback xmlns="">
          <p:pic>
            <p:nvPicPr>
              <p:cNvPr id="38" name="Ink 37">
                <a:extLst>
                  <a:ext uri="{FF2B5EF4-FFF2-40B4-BE49-F238E27FC236}">
                    <a16:creationId xmlns:a16="http://schemas.microsoft.com/office/drawing/2014/main" id="{7017D7F9-ED38-44CD-98B3-D5E219211059}"/>
                  </a:ext>
                </a:extLst>
              </p:cNvPr>
              <p:cNvPicPr/>
              <p:nvPr/>
            </p:nvPicPr>
            <p:blipFill>
              <a:blip r:embed="rId17"/>
              <a:stretch>
                <a:fillRect/>
              </a:stretch>
            </p:blipFill>
            <p:spPr>
              <a:xfrm>
                <a:off x="2528913" y="137215"/>
                <a:ext cx="1014840" cy="5029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41" name="Ink 40">
                <a:extLst>
                  <a:ext uri="{FF2B5EF4-FFF2-40B4-BE49-F238E27FC236}">
                    <a16:creationId xmlns:a16="http://schemas.microsoft.com/office/drawing/2014/main" id="{34FEC7EA-5AD6-45C8-9D19-CACC7781F8BD}"/>
                  </a:ext>
                </a:extLst>
              </p14:cNvPr>
              <p14:cNvContentPartPr/>
              <p14:nvPr/>
            </p14:nvContentPartPr>
            <p14:xfrm>
              <a:off x="9972633" y="2657215"/>
              <a:ext cx="587160" cy="435240"/>
            </p14:xfrm>
          </p:contentPart>
        </mc:Choice>
        <mc:Fallback xmlns="">
          <p:pic>
            <p:nvPicPr>
              <p:cNvPr id="41" name="Ink 40">
                <a:extLst>
                  <a:ext uri="{FF2B5EF4-FFF2-40B4-BE49-F238E27FC236}">
                    <a16:creationId xmlns:a16="http://schemas.microsoft.com/office/drawing/2014/main" id="{34FEC7EA-5AD6-45C8-9D19-CACC7781F8BD}"/>
                  </a:ext>
                </a:extLst>
              </p:cNvPr>
              <p:cNvPicPr/>
              <p:nvPr/>
            </p:nvPicPr>
            <p:blipFill>
              <a:blip r:embed="rId19"/>
              <a:stretch>
                <a:fillRect/>
              </a:stretch>
            </p:blipFill>
            <p:spPr>
              <a:xfrm>
                <a:off x="9954633" y="2639215"/>
                <a:ext cx="622800" cy="4708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46" name="Ink 45">
                <a:extLst>
                  <a:ext uri="{FF2B5EF4-FFF2-40B4-BE49-F238E27FC236}">
                    <a16:creationId xmlns:a16="http://schemas.microsoft.com/office/drawing/2014/main" id="{4C6DA146-6C83-4585-9ACB-6A0D592ACDF7}"/>
                  </a:ext>
                </a:extLst>
              </p14:cNvPr>
              <p14:cNvContentPartPr/>
              <p14:nvPr/>
            </p14:nvContentPartPr>
            <p14:xfrm>
              <a:off x="696873" y="1086535"/>
              <a:ext cx="1228680" cy="593280"/>
            </p14:xfrm>
          </p:contentPart>
        </mc:Choice>
        <mc:Fallback xmlns="">
          <p:pic>
            <p:nvPicPr>
              <p:cNvPr id="46" name="Ink 45">
                <a:extLst>
                  <a:ext uri="{FF2B5EF4-FFF2-40B4-BE49-F238E27FC236}">
                    <a16:creationId xmlns:a16="http://schemas.microsoft.com/office/drawing/2014/main" id="{4C6DA146-6C83-4585-9ACB-6A0D592ACDF7}"/>
                  </a:ext>
                </a:extLst>
              </p:cNvPr>
              <p:cNvPicPr/>
              <p:nvPr/>
            </p:nvPicPr>
            <p:blipFill>
              <a:blip r:embed="rId21"/>
              <a:stretch>
                <a:fillRect/>
              </a:stretch>
            </p:blipFill>
            <p:spPr>
              <a:xfrm>
                <a:off x="678873" y="1068535"/>
                <a:ext cx="1264320" cy="6289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56" name="Ink 55">
                <a:extLst>
                  <a:ext uri="{FF2B5EF4-FFF2-40B4-BE49-F238E27FC236}">
                    <a16:creationId xmlns:a16="http://schemas.microsoft.com/office/drawing/2014/main" id="{C5CEAB52-307E-4A5C-8B07-AA705E69EDAE}"/>
                  </a:ext>
                </a:extLst>
              </p14:cNvPr>
              <p14:cNvContentPartPr/>
              <p14:nvPr/>
            </p14:nvContentPartPr>
            <p14:xfrm>
              <a:off x="2527473" y="881695"/>
              <a:ext cx="1079640" cy="750960"/>
            </p14:xfrm>
          </p:contentPart>
        </mc:Choice>
        <mc:Fallback xmlns="">
          <p:pic>
            <p:nvPicPr>
              <p:cNvPr id="56" name="Ink 55">
                <a:extLst>
                  <a:ext uri="{FF2B5EF4-FFF2-40B4-BE49-F238E27FC236}">
                    <a16:creationId xmlns:a16="http://schemas.microsoft.com/office/drawing/2014/main" id="{C5CEAB52-307E-4A5C-8B07-AA705E69EDAE}"/>
                  </a:ext>
                </a:extLst>
              </p:cNvPr>
              <p:cNvPicPr/>
              <p:nvPr/>
            </p:nvPicPr>
            <p:blipFill>
              <a:blip r:embed="rId23"/>
              <a:stretch>
                <a:fillRect/>
              </a:stretch>
            </p:blipFill>
            <p:spPr>
              <a:xfrm>
                <a:off x="2509473" y="863695"/>
                <a:ext cx="1115280" cy="7866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66" name="Ink 65">
                <a:extLst>
                  <a:ext uri="{FF2B5EF4-FFF2-40B4-BE49-F238E27FC236}">
                    <a16:creationId xmlns:a16="http://schemas.microsoft.com/office/drawing/2014/main" id="{8C2D112B-0114-4303-8B01-8CE266E2DDDA}"/>
                  </a:ext>
                </a:extLst>
              </p14:cNvPr>
              <p14:cNvContentPartPr/>
              <p14:nvPr/>
            </p14:nvContentPartPr>
            <p14:xfrm>
              <a:off x="2989353" y="5347855"/>
              <a:ext cx="1382760" cy="777240"/>
            </p14:xfrm>
          </p:contentPart>
        </mc:Choice>
        <mc:Fallback xmlns="">
          <p:pic>
            <p:nvPicPr>
              <p:cNvPr id="66" name="Ink 65">
                <a:extLst>
                  <a:ext uri="{FF2B5EF4-FFF2-40B4-BE49-F238E27FC236}">
                    <a16:creationId xmlns:a16="http://schemas.microsoft.com/office/drawing/2014/main" id="{8C2D112B-0114-4303-8B01-8CE266E2DDDA}"/>
                  </a:ext>
                </a:extLst>
              </p:cNvPr>
              <p:cNvPicPr/>
              <p:nvPr/>
            </p:nvPicPr>
            <p:blipFill>
              <a:blip r:embed="rId25"/>
              <a:stretch>
                <a:fillRect/>
              </a:stretch>
            </p:blipFill>
            <p:spPr>
              <a:xfrm>
                <a:off x="2971353" y="5329855"/>
                <a:ext cx="1418400" cy="8128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70" name="Ink 69">
                <a:extLst>
                  <a:ext uri="{FF2B5EF4-FFF2-40B4-BE49-F238E27FC236}">
                    <a16:creationId xmlns:a16="http://schemas.microsoft.com/office/drawing/2014/main" id="{57D46A76-C64E-4200-A9BF-24E9948B0EFF}"/>
                  </a:ext>
                </a:extLst>
              </p14:cNvPr>
              <p14:cNvContentPartPr/>
              <p14:nvPr/>
            </p14:nvContentPartPr>
            <p14:xfrm>
              <a:off x="4288233" y="3647935"/>
              <a:ext cx="1767240" cy="1711440"/>
            </p14:xfrm>
          </p:contentPart>
        </mc:Choice>
        <mc:Fallback xmlns="">
          <p:pic>
            <p:nvPicPr>
              <p:cNvPr id="70" name="Ink 69">
                <a:extLst>
                  <a:ext uri="{FF2B5EF4-FFF2-40B4-BE49-F238E27FC236}">
                    <a16:creationId xmlns:a16="http://schemas.microsoft.com/office/drawing/2014/main" id="{57D46A76-C64E-4200-A9BF-24E9948B0EFF}"/>
                  </a:ext>
                </a:extLst>
              </p:cNvPr>
              <p:cNvPicPr/>
              <p:nvPr/>
            </p:nvPicPr>
            <p:blipFill>
              <a:blip r:embed="rId27"/>
              <a:stretch>
                <a:fillRect/>
              </a:stretch>
            </p:blipFill>
            <p:spPr>
              <a:xfrm>
                <a:off x="4270233" y="3629935"/>
                <a:ext cx="1802880" cy="17470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05" name="Ink 104">
                <a:extLst>
                  <a:ext uri="{FF2B5EF4-FFF2-40B4-BE49-F238E27FC236}">
                    <a16:creationId xmlns:a16="http://schemas.microsoft.com/office/drawing/2014/main" id="{427D2083-8113-4B2C-B62C-3350D39D525F}"/>
                  </a:ext>
                </a:extLst>
              </p14:cNvPr>
              <p14:cNvContentPartPr/>
              <p14:nvPr/>
            </p14:nvContentPartPr>
            <p14:xfrm>
              <a:off x="3121833" y="2904535"/>
              <a:ext cx="8672400" cy="2762280"/>
            </p14:xfrm>
          </p:contentPart>
        </mc:Choice>
        <mc:Fallback xmlns="">
          <p:pic>
            <p:nvPicPr>
              <p:cNvPr id="105" name="Ink 104">
                <a:extLst>
                  <a:ext uri="{FF2B5EF4-FFF2-40B4-BE49-F238E27FC236}">
                    <a16:creationId xmlns:a16="http://schemas.microsoft.com/office/drawing/2014/main" id="{427D2083-8113-4B2C-B62C-3350D39D525F}"/>
                  </a:ext>
                </a:extLst>
              </p:cNvPr>
              <p:cNvPicPr/>
              <p:nvPr/>
            </p:nvPicPr>
            <p:blipFill>
              <a:blip r:embed="rId29"/>
              <a:stretch>
                <a:fillRect/>
              </a:stretch>
            </p:blipFill>
            <p:spPr>
              <a:xfrm>
                <a:off x="3103833" y="2886535"/>
                <a:ext cx="8708040" cy="27979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17" name="Ink 116">
                <a:extLst>
                  <a:ext uri="{FF2B5EF4-FFF2-40B4-BE49-F238E27FC236}">
                    <a16:creationId xmlns:a16="http://schemas.microsoft.com/office/drawing/2014/main" id="{3890F5A5-0742-441D-9176-B2BEDBFA2276}"/>
                  </a:ext>
                </a:extLst>
              </p14:cNvPr>
              <p14:cNvContentPartPr/>
              <p14:nvPr/>
            </p14:nvContentPartPr>
            <p14:xfrm>
              <a:off x="921873" y="3971215"/>
              <a:ext cx="485280" cy="217440"/>
            </p14:xfrm>
          </p:contentPart>
        </mc:Choice>
        <mc:Fallback xmlns="">
          <p:pic>
            <p:nvPicPr>
              <p:cNvPr id="117" name="Ink 116">
                <a:extLst>
                  <a:ext uri="{FF2B5EF4-FFF2-40B4-BE49-F238E27FC236}">
                    <a16:creationId xmlns:a16="http://schemas.microsoft.com/office/drawing/2014/main" id="{3890F5A5-0742-441D-9176-B2BEDBFA2276}"/>
                  </a:ext>
                </a:extLst>
              </p:cNvPr>
              <p:cNvPicPr/>
              <p:nvPr/>
            </p:nvPicPr>
            <p:blipFill>
              <a:blip r:embed="rId31"/>
              <a:stretch>
                <a:fillRect/>
              </a:stretch>
            </p:blipFill>
            <p:spPr>
              <a:xfrm>
                <a:off x="903873" y="3953215"/>
                <a:ext cx="520920" cy="25308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18" name="Ink 117">
                <a:extLst>
                  <a:ext uri="{FF2B5EF4-FFF2-40B4-BE49-F238E27FC236}">
                    <a16:creationId xmlns:a16="http://schemas.microsoft.com/office/drawing/2014/main" id="{A1F0051C-1177-4748-B73B-567F3F982FDE}"/>
                  </a:ext>
                </a:extLst>
              </p14:cNvPr>
              <p14:cNvContentPartPr/>
              <p14:nvPr/>
            </p14:nvContentPartPr>
            <p14:xfrm>
              <a:off x="649713" y="4387735"/>
              <a:ext cx="2112480" cy="462960"/>
            </p14:xfrm>
          </p:contentPart>
        </mc:Choice>
        <mc:Fallback xmlns="">
          <p:pic>
            <p:nvPicPr>
              <p:cNvPr id="118" name="Ink 117">
                <a:extLst>
                  <a:ext uri="{FF2B5EF4-FFF2-40B4-BE49-F238E27FC236}">
                    <a16:creationId xmlns:a16="http://schemas.microsoft.com/office/drawing/2014/main" id="{A1F0051C-1177-4748-B73B-567F3F982FDE}"/>
                  </a:ext>
                </a:extLst>
              </p:cNvPr>
              <p:cNvPicPr/>
              <p:nvPr/>
            </p:nvPicPr>
            <p:blipFill>
              <a:blip r:embed="rId33"/>
              <a:stretch>
                <a:fillRect/>
              </a:stretch>
            </p:blipFill>
            <p:spPr>
              <a:xfrm>
                <a:off x="631713" y="4369735"/>
                <a:ext cx="2148120" cy="4986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25" name="Ink 124">
                <a:extLst>
                  <a:ext uri="{FF2B5EF4-FFF2-40B4-BE49-F238E27FC236}">
                    <a16:creationId xmlns:a16="http://schemas.microsoft.com/office/drawing/2014/main" id="{5B6A9DAA-3081-4E19-8392-03DB6B031B4B}"/>
                  </a:ext>
                </a:extLst>
              </p14:cNvPr>
              <p14:cNvContentPartPr/>
              <p14:nvPr/>
            </p14:nvContentPartPr>
            <p14:xfrm>
              <a:off x="813873" y="5059135"/>
              <a:ext cx="1605600" cy="533520"/>
            </p14:xfrm>
          </p:contentPart>
        </mc:Choice>
        <mc:Fallback xmlns="">
          <p:pic>
            <p:nvPicPr>
              <p:cNvPr id="125" name="Ink 124">
                <a:extLst>
                  <a:ext uri="{FF2B5EF4-FFF2-40B4-BE49-F238E27FC236}">
                    <a16:creationId xmlns:a16="http://schemas.microsoft.com/office/drawing/2014/main" id="{5B6A9DAA-3081-4E19-8392-03DB6B031B4B}"/>
                  </a:ext>
                </a:extLst>
              </p:cNvPr>
              <p:cNvPicPr/>
              <p:nvPr/>
            </p:nvPicPr>
            <p:blipFill>
              <a:blip r:embed="rId35"/>
              <a:stretch>
                <a:fillRect/>
              </a:stretch>
            </p:blipFill>
            <p:spPr>
              <a:xfrm>
                <a:off x="795873" y="5041135"/>
                <a:ext cx="1641240" cy="56916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33" name="Ink 132">
                <a:extLst>
                  <a:ext uri="{FF2B5EF4-FFF2-40B4-BE49-F238E27FC236}">
                    <a16:creationId xmlns:a16="http://schemas.microsoft.com/office/drawing/2014/main" id="{CB3CA846-948B-4AB1-A3E0-ED587D37821F}"/>
                  </a:ext>
                </a:extLst>
              </p14:cNvPr>
              <p14:cNvContentPartPr/>
              <p14:nvPr/>
            </p14:nvContentPartPr>
            <p14:xfrm>
              <a:off x="945273" y="5917015"/>
              <a:ext cx="1240200" cy="486000"/>
            </p14:xfrm>
          </p:contentPart>
        </mc:Choice>
        <mc:Fallback xmlns="">
          <p:pic>
            <p:nvPicPr>
              <p:cNvPr id="133" name="Ink 132">
                <a:extLst>
                  <a:ext uri="{FF2B5EF4-FFF2-40B4-BE49-F238E27FC236}">
                    <a16:creationId xmlns:a16="http://schemas.microsoft.com/office/drawing/2014/main" id="{CB3CA846-948B-4AB1-A3E0-ED587D37821F}"/>
                  </a:ext>
                </a:extLst>
              </p:cNvPr>
              <p:cNvPicPr/>
              <p:nvPr/>
            </p:nvPicPr>
            <p:blipFill>
              <a:blip r:embed="rId37"/>
              <a:stretch>
                <a:fillRect/>
              </a:stretch>
            </p:blipFill>
            <p:spPr>
              <a:xfrm>
                <a:off x="927273" y="5899015"/>
                <a:ext cx="1275840" cy="521640"/>
              </a:xfrm>
              <a:prstGeom prst="rect">
                <a:avLst/>
              </a:prstGeom>
            </p:spPr>
          </p:pic>
        </mc:Fallback>
      </mc:AlternateContent>
    </p:spTree>
    <p:extLst>
      <p:ext uri="{BB962C8B-B14F-4D97-AF65-F5344CB8AC3E}">
        <p14:creationId xmlns:p14="http://schemas.microsoft.com/office/powerpoint/2010/main" val="334500959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Slide Number Placeholder 5"/>
          <p:cNvSpPr>
            <a:spLocks noGrp="1"/>
          </p:cNvSpPr>
          <p:nvPr>
            <p:ph type="sldNum" sz="quarter" idx="12"/>
          </p:nvPr>
        </p:nvSpPr>
        <p:spPr>
          <a:xfrm>
            <a:off x="8077200" y="6248400"/>
            <a:ext cx="1905000" cy="457200"/>
          </a:xfrm>
        </p:spPr>
        <p:txBody>
          <a:bodyPr/>
          <a:lstStyle/>
          <a:p>
            <a:pPr>
              <a:defRPr/>
            </a:pPr>
            <a:fld id="{91735D5B-CB62-4531-88E5-58A20D594284}" type="slidenum">
              <a:rPr lang="fa-IR" sz="1400"/>
              <a:pPr>
                <a:defRPr/>
              </a:pPr>
              <a:t>66</a:t>
            </a:fld>
            <a:endParaRPr lang="en-US" sz="1400"/>
          </a:p>
        </p:txBody>
      </p:sp>
      <p:sp>
        <p:nvSpPr>
          <p:cNvPr id="124931" name="Text Box 2"/>
          <p:cNvSpPr txBox="1">
            <a:spLocks noChangeArrowheads="1"/>
          </p:cNvSpPr>
          <p:nvPr/>
        </p:nvSpPr>
        <p:spPr bwMode="auto">
          <a:xfrm>
            <a:off x="1919289" y="1041401"/>
            <a:ext cx="7316787" cy="701675"/>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pPr algn="r" eaLnBrk="0" hangingPunct="0">
              <a:spcBef>
                <a:spcPct val="50000"/>
              </a:spcBef>
            </a:pPr>
            <a:r>
              <a:rPr lang="fa-IR" sz="4000">
                <a:latin typeface="Times New Roman" pitchFamily="18" charset="0"/>
                <a:cs typeface="Homa" pitchFamily="2" charset="-78"/>
              </a:rPr>
              <a:t>جست و جوی آگاهانه و اکتشاف</a:t>
            </a:r>
            <a:endParaRPr lang="en-US" sz="4000">
              <a:latin typeface="Times New Roman" pitchFamily="18" charset="0"/>
              <a:cs typeface="Homa" pitchFamily="2" charset="-78"/>
            </a:endParaRPr>
          </a:p>
        </p:txBody>
      </p:sp>
      <p:sp>
        <p:nvSpPr>
          <p:cNvPr id="124932" name="Oval 3"/>
          <p:cNvSpPr>
            <a:spLocks noChangeArrowheads="1"/>
          </p:cNvSpPr>
          <p:nvPr/>
        </p:nvSpPr>
        <p:spPr bwMode="auto">
          <a:xfrm>
            <a:off x="6096000" y="2636838"/>
            <a:ext cx="381000" cy="381000"/>
          </a:xfrm>
          <a:prstGeom prst="ellipse">
            <a:avLst/>
          </a:prstGeom>
          <a:solidFill>
            <a:schemeClr val="bg1"/>
          </a:solidFill>
          <a:ln w="9525">
            <a:solidFill>
              <a:schemeClr val="tx1"/>
            </a:solidFill>
            <a:round/>
            <a:headEnd/>
            <a:tailEnd/>
          </a:ln>
        </p:spPr>
        <p:txBody>
          <a:bodyPr wrap="none" anchor="ctr"/>
          <a:lstStyle/>
          <a:p>
            <a:pPr algn="ctr"/>
            <a:r>
              <a:rPr lang="en-US"/>
              <a:t>A</a:t>
            </a:r>
          </a:p>
        </p:txBody>
      </p:sp>
      <p:sp>
        <p:nvSpPr>
          <p:cNvPr id="124933" name="Oval 4"/>
          <p:cNvSpPr>
            <a:spLocks noChangeArrowheads="1"/>
          </p:cNvSpPr>
          <p:nvPr/>
        </p:nvSpPr>
        <p:spPr bwMode="auto">
          <a:xfrm>
            <a:off x="4267200" y="3398838"/>
            <a:ext cx="381000" cy="381000"/>
          </a:xfrm>
          <a:prstGeom prst="ellipse">
            <a:avLst/>
          </a:prstGeom>
          <a:solidFill>
            <a:schemeClr val="bg1"/>
          </a:solidFill>
          <a:ln w="9525">
            <a:solidFill>
              <a:schemeClr val="tx1"/>
            </a:solidFill>
            <a:round/>
            <a:headEnd/>
            <a:tailEnd/>
          </a:ln>
        </p:spPr>
        <p:txBody>
          <a:bodyPr wrap="none" anchor="ctr"/>
          <a:lstStyle/>
          <a:p>
            <a:pPr algn="ctr"/>
            <a:r>
              <a:rPr lang="en-US"/>
              <a:t>B</a:t>
            </a:r>
          </a:p>
        </p:txBody>
      </p:sp>
      <p:sp>
        <p:nvSpPr>
          <p:cNvPr id="124934" name="Oval 5"/>
          <p:cNvSpPr>
            <a:spLocks noChangeArrowheads="1"/>
          </p:cNvSpPr>
          <p:nvPr/>
        </p:nvSpPr>
        <p:spPr bwMode="auto">
          <a:xfrm>
            <a:off x="7772400" y="3398838"/>
            <a:ext cx="381000" cy="381000"/>
          </a:xfrm>
          <a:prstGeom prst="ellipse">
            <a:avLst/>
          </a:prstGeom>
          <a:solidFill>
            <a:schemeClr val="bg1"/>
          </a:solidFill>
          <a:ln w="9525">
            <a:solidFill>
              <a:schemeClr val="tx1"/>
            </a:solidFill>
            <a:round/>
            <a:headEnd/>
            <a:tailEnd/>
          </a:ln>
        </p:spPr>
        <p:txBody>
          <a:bodyPr wrap="none" anchor="ctr"/>
          <a:lstStyle/>
          <a:p>
            <a:pPr algn="ctr"/>
            <a:r>
              <a:rPr lang="en-US"/>
              <a:t>C</a:t>
            </a:r>
          </a:p>
        </p:txBody>
      </p:sp>
      <p:sp>
        <p:nvSpPr>
          <p:cNvPr id="124935" name="Oval 6"/>
          <p:cNvSpPr>
            <a:spLocks noChangeArrowheads="1"/>
          </p:cNvSpPr>
          <p:nvPr/>
        </p:nvSpPr>
        <p:spPr bwMode="auto">
          <a:xfrm>
            <a:off x="3276600" y="4144963"/>
            <a:ext cx="381000" cy="381000"/>
          </a:xfrm>
          <a:prstGeom prst="ellipse">
            <a:avLst/>
          </a:prstGeom>
          <a:solidFill>
            <a:schemeClr val="bg1"/>
          </a:solidFill>
          <a:ln w="9525">
            <a:solidFill>
              <a:schemeClr val="tx1"/>
            </a:solidFill>
            <a:round/>
            <a:headEnd/>
            <a:tailEnd/>
          </a:ln>
        </p:spPr>
        <p:txBody>
          <a:bodyPr wrap="none" anchor="ctr"/>
          <a:lstStyle/>
          <a:p>
            <a:pPr algn="ctr"/>
            <a:r>
              <a:rPr lang="en-US"/>
              <a:t>D</a:t>
            </a:r>
          </a:p>
        </p:txBody>
      </p:sp>
      <p:sp>
        <p:nvSpPr>
          <p:cNvPr id="124936" name="Oval 7"/>
          <p:cNvSpPr>
            <a:spLocks noChangeArrowheads="1"/>
          </p:cNvSpPr>
          <p:nvPr/>
        </p:nvSpPr>
        <p:spPr bwMode="auto">
          <a:xfrm>
            <a:off x="5181600" y="4144963"/>
            <a:ext cx="381000" cy="381000"/>
          </a:xfrm>
          <a:prstGeom prst="ellipse">
            <a:avLst/>
          </a:prstGeom>
          <a:solidFill>
            <a:schemeClr val="bg1"/>
          </a:solidFill>
          <a:ln w="9525">
            <a:solidFill>
              <a:schemeClr val="tx1"/>
            </a:solidFill>
            <a:round/>
            <a:headEnd/>
            <a:tailEnd/>
          </a:ln>
        </p:spPr>
        <p:txBody>
          <a:bodyPr wrap="none" anchor="ctr"/>
          <a:lstStyle/>
          <a:p>
            <a:pPr algn="ctr"/>
            <a:r>
              <a:rPr lang="en-US"/>
              <a:t>E</a:t>
            </a:r>
          </a:p>
        </p:txBody>
      </p:sp>
      <p:sp>
        <p:nvSpPr>
          <p:cNvPr id="124937" name="Oval 8"/>
          <p:cNvSpPr>
            <a:spLocks noChangeArrowheads="1"/>
          </p:cNvSpPr>
          <p:nvPr/>
        </p:nvSpPr>
        <p:spPr bwMode="auto">
          <a:xfrm>
            <a:off x="6934200" y="4144963"/>
            <a:ext cx="381000" cy="381000"/>
          </a:xfrm>
          <a:prstGeom prst="ellipse">
            <a:avLst/>
          </a:prstGeom>
          <a:solidFill>
            <a:schemeClr val="bg1"/>
          </a:solidFill>
          <a:ln w="9525">
            <a:solidFill>
              <a:schemeClr val="tx1"/>
            </a:solidFill>
            <a:round/>
            <a:headEnd/>
            <a:tailEnd/>
          </a:ln>
        </p:spPr>
        <p:txBody>
          <a:bodyPr wrap="none" anchor="ctr"/>
          <a:lstStyle/>
          <a:p>
            <a:pPr algn="ctr"/>
            <a:r>
              <a:rPr lang="en-US"/>
              <a:t>F</a:t>
            </a:r>
          </a:p>
        </p:txBody>
      </p:sp>
      <p:sp>
        <p:nvSpPr>
          <p:cNvPr id="124938" name="Oval 9"/>
          <p:cNvSpPr>
            <a:spLocks noChangeArrowheads="1"/>
          </p:cNvSpPr>
          <p:nvPr/>
        </p:nvSpPr>
        <p:spPr bwMode="auto">
          <a:xfrm>
            <a:off x="8534400" y="4144963"/>
            <a:ext cx="381000" cy="381000"/>
          </a:xfrm>
          <a:prstGeom prst="ellipse">
            <a:avLst/>
          </a:prstGeom>
          <a:solidFill>
            <a:schemeClr val="bg1"/>
          </a:solidFill>
          <a:ln w="9525">
            <a:solidFill>
              <a:schemeClr val="tx1"/>
            </a:solidFill>
            <a:round/>
            <a:headEnd/>
            <a:tailEnd/>
          </a:ln>
        </p:spPr>
        <p:txBody>
          <a:bodyPr wrap="none" anchor="ctr"/>
          <a:lstStyle/>
          <a:p>
            <a:pPr algn="ctr"/>
            <a:r>
              <a:rPr lang="en-US"/>
              <a:t>G</a:t>
            </a:r>
          </a:p>
        </p:txBody>
      </p:sp>
      <p:sp>
        <p:nvSpPr>
          <p:cNvPr id="124939" name="Oval 10"/>
          <p:cNvSpPr>
            <a:spLocks noChangeArrowheads="1"/>
          </p:cNvSpPr>
          <p:nvPr/>
        </p:nvSpPr>
        <p:spPr bwMode="auto">
          <a:xfrm>
            <a:off x="2819400" y="4964113"/>
            <a:ext cx="381000" cy="381000"/>
          </a:xfrm>
          <a:prstGeom prst="ellipse">
            <a:avLst/>
          </a:prstGeom>
          <a:solidFill>
            <a:schemeClr val="bg1"/>
          </a:solidFill>
          <a:ln w="9525">
            <a:solidFill>
              <a:schemeClr val="tx1"/>
            </a:solidFill>
            <a:round/>
            <a:headEnd/>
            <a:tailEnd/>
          </a:ln>
        </p:spPr>
        <p:txBody>
          <a:bodyPr wrap="none" anchor="ctr"/>
          <a:lstStyle/>
          <a:p>
            <a:pPr algn="ctr"/>
            <a:r>
              <a:rPr lang="en-US"/>
              <a:t>H</a:t>
            </a:r>
          </a:p>
        </p:txBody>
      </p:sp>
      <p:sp>
        <p:nvSpPr>
          <p:cNvPr id="124940" name="Oval 11"/>
          <p:cNvSpPr>
            <a:spLocks noChangeArrowheads="1"/>
          </p:cNvSpPr>
          <p:nvPr/>
        </p:nvSpPr>
        <p:spPr bwMode="auto">
          <a:xfrm>
            <a:off x="3581400" y="4964113"/>
            <a:ext cx="381000" cy="381000"/>
          </a:xfrm>
          <a:prstGeom prst="ellipse">
            <a:avLst/>
          </a:prstGeom>
          <a:solidFill>
            <a:schemeClr val="bg1"/>
          </a:solidFill>
          <a:ln w="9525">
            <a:solidFill>
              <a:schemeClr val="tx1"/>
            </a:solidFill>
            <a:round/>
            <a:headEnd/>
            <a:tailEnd/>
          </a:ln>
        </p:spPr>
        <p:txBody>
          <a:bodyPr wrap="none" anchor="ctr"/>
          <a:lstStyle/>
          <a:p>
            <a:pPr algn="ctr"/>
            <a:r>
              <a:rPr lang="en-US"/>
              <a:t>I</a:t>
            </a:r>
          </a:p>
        </p:txBody>
      </p:sp>
      <p:sp>
        <p:nvSpPr>
          <p:cNvPr id="124941" name="Oval 12"/>
          <p:cNvSpPr>
            <a:spLocks noChangeArrowheads="1"/>
          </p:cNvSpPr>
          <p:nvPr/>
        </p:nvSpPr>
        <p:spPr bwMode="auto">
          <a:xfrm>
            <a:off x="5486400" y="4964113"/>
            <a:ext cx="381000" cy="381000"/>
          </a:xfrm>
          <a:prstGeom prst="ellipse">
            <a:avLst/>
          </a:prstGeom>
          <a:solidFill>
            <a:schemeClr val="bg1"/>
          </a:solidFill>
          <a:ln w="9525">
            <a:solidFill>
              <a:schemeClr val="tx1"/>
            </a:solidFill>
            <a:round/>
            <a:headEnd/>
            <a:tailEnd/>
          </a:ln>
        </p:spPr>
        <p:txBody>
          <a:bodyPr wrap="none" anchor="ctr"/>
          <a:lstStyle/>
          <a:p>
            <a:pPr algn="ctr"/>
            <a:r>
              <a:rPr lang="en-US"/>
              <a:t>K</a:t>
            </a:r>
          </a:p>
        </p:txBody>
      </p:sp>
      <p:sp>
        <p:nvSpPr>
          <p:cNvPr id="124942" name="Oval 13"/>
          <p:cNvSpPr>
            <a:spLocks noChangeArrowheads="1"/>
          </p:cNvSpPr>
          <p:nvPr/>
        </p:nvSpPr>
        <p:spPr bwMode="auto">
          <a:xfrm>
            <a:off x="7315200" y="4964113"/>
            <a:ext cx="381000" cy="381000"/>
          </a:xfrm>
          <a:prstGeom prst="ellipse">
            <a:avLst/>
          </a:prstGeom>
          <a:solidFill>
            <a:schemeClr val="bg1"/>
          </a:solidFill>
          <a:ln w="9525">
            <a:solidFill>
              <a:schemeClr val="tx1"/>
            </a:solidFill>
            <a:round/>
            <a:headEnd/>
            <a:tailEnd/>
          </a:ln>
        </p:spPr>
        <p:txBody>
          <a:bodyPr wrap="none" anchor="ctr"/>
          <a:lstStyle/>
          <a:p>
            <a:pPr algn="ctr"/>
            <a:r>
              <a:rPr lang="en-US"/>
              <a:t>M</a:t>
            </a:r>
          </a:p>
        </p:txBody>
      </p:sp>
      <p:sp>
        <p:nvSpPr>
          <p:cNvPr id="124943" name="Oval 14"/>
          <p:cNvSpPr>
            <a:spLocks noChangeArrowheads="1"/>
          </p:cNvSpPr>
          <p:nvPr/>
        </p:nvSpPr>
        <p:spPr bwMode="auto">
          <a:xfrm>
            <a:off x="6477000" y="4964113"/>
            <a:ext cx="381000" cy="381000"/>
          </a:xfrm>
          <a:prstGeom prst="ellipse">
            <a:avLst/>
          </a:prstGeom>
          <a:solidFill>
            <a:schemeClr val="bg1"/>
          </a:solidFill>
          <a:ln w="9525">
            <a:solidFill>
              <a:schemeClr val="tx1"/>
            </a:solidFill>
            <a:round/>
            <a:headEnd/>
            <a:tailEnd/>
          </a:ln>
        </p:spPr>
        <p:txBody>
          <a:bodyPr wrap="none" anchor="ctr"/>
          <a:lstStyle/>
          <a:p>
            <a:pPr algn="ctr"/>
            <a:r>
              <a:rPr lang="en-US"/>
              <a:t>L</a:t>
            </a:r>
          </a:p>
        </p:txBody>
      </p:sp>
      <p:sp>
        <p:nvSpPr>
          <p:cNvPr id="124944" name="Oval 15"/>
          <p:cNvSpPr>
            <a:spLocks noChangeArrowheads="1"/>
          </p:cNvSpPr>
          <p:nvPr/>
        </p:nvSpPr>
        <p:spPr bwMode="auto">
          <a:xfrm>
            <a:off x="8153400" y="4964113"/>
            <a:ext cx="381000" cy="381000"/>
          </a:xfrm>
          <a:prstGeom prst="ellipse">
            <a:avLst/>
          </a:prstGeom>
          <a:solidFill>
            <a:schemeClr val="bg1"/>
          </a:solidFill>
          <a:ln w="9525">
            <a:solidFill>
              <a:schemeClr val="tx1"/>
            </a:solidFill>
            <a:round/>
            <a:headEnd/>
            <a:tailEnd/>
          </a:ln>
        </p:spPr>
        <p:txBody>
          <a:bodyPr wrap="none" anchor="ctr"/>
          <a:lstStyle/>
          <a:p>
            <a:pPr algn="ctr"/>
            <a:r>
              <a:rPr lang="en-US"/>
              <a:t>N</a:t>
            </a:r>
          </a:p>
        </p:txBody>
      </p:sp>
      <p:sp>
        <p:nvSpPr>
          <p:cNvPr id="124945" name="Oval 16"/>
          <p:cNvSpPr>
            <a:spLocks noChangeArrowheads="1"/>
          </p:cNvSpPr>
          <p:nvPr/>
        </p:nvSpPr>
        <p:spPr bwMode="auto">
          <a:xfrm>
            <a:off x="8915400" y="4964113"/>
            <a:ext cx="381000" cy="381000"/>
          </a:xfrm>
          <a:prstGeom prst="ellipse">
            <a:avLst/>
          </a:prstGeom>
          <a:solidFill>
            <a:schemeClr val="bg1"/>
          </a:solidFill>
          <a:ln w="9525">
            <a:solidFill>
              <a:schemeClr val="tx1"/>
            </a:solidFill>
            <a:round/>
            <a:headEnd/>
            <a:tailEnd/>
          </a:ln>
        </p:spPr>
        <p:txBody>
          <a:bodyPr wrap="none" anchor="ctr"/>
          <a:lstStyle/>
          <a:p>
            <a:pPr algn="ctr"/>
            <a:r>
              <a:rPr lang="en-US"/>
              <a:t>O</a:t>
            </a:r>
          </a:p>
        </p:txBody>
      </p:sp>
      <p:cxnSp>
        <p:nvCxnSpPr>
          <p:cNvPr id="124946" name="AutoShape 17"/>
          <p:cNvCxnSpPr>
            <a:cxnSpLocks noChangeShapeType="1"/>
            <a:stCxn id="124932" idx="4"/>
            <a:endCxn id="124933" idx="0"/>
          </p:cNvCxnSpPr>
          <p:nvPr/>
        </p:nvCxnSpPr>
        <p:spPr bwMode="auto">
          <a:xfrm flipH="1">
            <a:off x="4457700" y="3017838"/>
            <a:ext cx="1828800" cy="381000"/>
          </a:xfrm>
          <a:prstGeom prst="straightConnector1">
            <a:avLst/>
          </a:prstGeom>
          <a:noFill/>
          <a:ln w="9525">
            <a:solidFill>
              <a:schemeClr val="tx1"/>
            </a:solidFill>
            <a:round/>
            <a:headEnd/>
            <a:tailEnd/>
          </a:ln>
        </p:spPr>
      </p:cxnSp>
      <p:cxnSp>
        <p:nvCxnSpPr>
          <p:cNvPr id="124947" name="AutoShape 18"/>
          <p:cNvCxnSpPr>
            <a:cxnSpLocks noChangeShapeType="1"/>
            <a:stCxn id="124932" idx="4"/>
            <a:endCxn id="124934" idx="0"/>
          </p:cNvCxnSpPr>
          <p:nvPr/>
        </p:nvCxnSpPr>
        <p:spPr bwMode="auto">
          <a:xfrm>
            <a:off x="6286500" y="3017838"/>
            <a:ext cx="1676400" cy="381000"/>
          </a:xfrm>
          <a:prstGeom prst="straightConnector1">
            <a:avLst/>
          </a:prstGeom>
          <a:noFill/>
          <a:ln w="9525">
            <a:solidFill>
              <a:schemeClr val="tx1"/>
            </a:solidFill>
            <a:round/>
            <a:headEnd/>
            <a:tailEnd/>
          </a:ln>
        </p:spPr>
      </p:cxnSp>
      <p:cxnSp>
        <p:nvCxnSpPr>
          <p:cNvPr id="124948" name="AutoShape 19"/>
          <p:cNvCxnSpPr>
            <a:cxnSpLocks noChangeShapeType="1"/>
            <a:stCxn id="124933" idx="4"/>
            <a:endCxn id="124935" idx="0"/>
          </p:cNvCxnSpPr>
          <p:nvPr/>
        </p:nvCxnSpPr>
        <p:spPr bwMode="auto">
          <a:xfrm flipH="1">
            <a:off x="3467100" y="3779839"/>
            <a:ext cx="990600" cy="365125"/>
          </a:xfrm>
          <a:prstGeom prst="straightConnector1">
            <a:avLst/>
          </a:prstGeom>
          <a:noFill/>
          <a:ln w="9525">
            <a:solidFill>
              <a:schemeClr val="tx1"/>
            </a:solidFill>
            <a:round/>
            <a:headEnd/>
            <a:tailEnd/>
          </a:ln>
        </p:spPr>
      </p:cxnSp>
      <p:cxnSp>
        <p:nvCxnSpPr>
          <p:cNvPr id="124949" name="AutoShape 20"/>
          <p:cNvCxnSpPr>
            <a:cxnSpLocks noChangeShapeType="1"/>
            <a:stCxn id="124933" idx="4"/>
            <a:endCxn id="124936" idx="0"/>
          </p:cNvCxnSpPr>
          <p:nvPr/>
        </p:nvCxnSpPr>
        <p:spPr bwMode="auto">
          <a:xfrm>
            <a:off x="4457700" y="3779839"/>
            <a:ext cx="914400" cy="365125"/>
          </a:xfrm>
          <a:prstGeom prst="straightConnector1">
            <a:avLst/>
          </a:prstGeom>
          <a:noFill/>
          <a:ln w="9525">
            <a:solidFill>
              <a:schemeClr val="tx1"/>
            </a:solidFill>
            <a:round/>
            <a:headEnd/>
            <a:tailEnd/>
          </a:ln>
        </p:spPr>
      </p:cxnSp>
      <p:cxnSp>
        <p:nvCxnSpPr>
          <p:cNvPr id="124950" name="AutoShape 21"/>
          <p:cNvCxnSpPr>
            <a:cxnSpLocks noChangeShapeType="1"/>
            <a:stCxn id="124934" idx="4"/>
            <a:endCxn id="124937" idx="0"/>
          </p:cNvCxnSpPr>
          <p:nvPr/>
        </p:nvCxnSpPr>
        <p:spPr bwMode="auto">
          <a:xfrm flipH="1">
            <a:off x="7124700" y="3779839"/>
            <a:ext cx="838200" cy="365125"/>
          </a:xfrm>
          <a:prstGeom prst="straightConnector1">
            <a:avLst/>
          </a:prstGeom>
          <a:noFill/>
          <a:ln w="9525">
            <a:solidFill>
              <a:schemeClr val="tx1"/>
            </a:solidFill>
            <a:round/>
            <a:headEnd/>
            <a:tailEnd/>
          </a:ln>
        </p:spPr>
      </p:cxnSp>
      <p:cxnSp>
        <p:nvCxnSpPr>
          <p:cNvPr id="124951" name="AutoShape 22"/>
          <p:cNvCxnSpPr>
            <a:cxnSpLocks noChangeShapeType="1"/>
            <a:stCxn id="124934" idx="4"/>
            <a:endCxn id="124938" idx="0"/>
          </p:cNvCxnSpPr>
          <p:nvPr/>
        </p:nvCxnSpPr>
        <p:spPr bwMode="auto">
          <a:xfrm>
            <a:off x="7962900" y="3779839"/>
            <a:ext cx="762000" cy="365125"/>
          </a:xfrm>
          <a:prstGeom prst="straightConnector1">
            <a:avLst/>
          </a:prstGeom>
          <a:noFill/>
          <a:ln w="9525">
            <a:solidFill>
              <a:schemeClr val="tx1"/>
            </a:solidFill>
            <a:round/>
            <a:headEnd/>
            <a:tailEnd/>
          </a:ln>
        </p:spPr>
      </p:cxnSp>
      <p:cxnSp>
        <p:nvCxnSpPr>
          <p:cNvPr id="124952" name="AutoShape 23"/>
          <p:cNvCxnSpPr>
            <a:cxnSpLocks noChangeShapeType="1"/>
            <a:stCxn id="124935" idx="4"/>
            <a:endCxn id="124939" idx="0"/>
          </p:cNvCxnSpPr>
          <p:nvPr/>
        </p:nvCxnSpPr>
        <p:spPr bwMode="auto">
          <a:xfrm flipH="1">
            <a:off x="3009900" y="4525963"/>
            <a:ext cx="457200" cy="438150"/>
          </a:xfrm>
          <a:prstGeom prst="straightConnector1">
            <a:avLst/>
          </a:prstGeom>
          <a:noFill/>
          <a:ln w="9525">
            <a:solidFill>
              <a:schemeClr val="tx1"/>
            </a:solidFill>
            <a:round/>
            <a:headEnd/>
            <a:tailEnd/>
          </a:ln>
        </p:spPr>
      </p:cxnSp>
      <p:cxnSp>
        <p:nvCxnSpPr>
          <p:cNvPr id="124953" name="AutoShape 24"/>
          <p:cNvCxnSpPr>
            <a:cxnSpLocks noChangeShapeType="1"/>
            <a:stCxn id="124935" idx="4"/>
            <a:endCxn id="124940" idx="0"/>
          </p:cNvCxnSpPr>
          <p:nvPr/>
        </p:nvCxnSpPr>
        <p:spPr bwMode="auto">
          <a:xfrm>
            <a:off x="3467100" y="4525963"/>
            <a:ext cx="304800" cy="438150"/>
          </a:xfrm>
          <a:prstGeom prst="straightConnector1">
            <a:avLst/>
          </a:prstGeom>
          <a:noFill/>
          <a:ln w="9525">
            <a:solidFill>
              <a:schemeClr val="tx1"/>
            </a:solidFill>
            <a:round/>
            <a:headEnd/>
            <a:tailEnd/>
          </a:ln>
        </p:spPr>
      </p:cxnSp>
      <p:cxnSp>
        <p:nvCxnSpPr>
          <p:cNvPr id="124954" name="AutoShape 25"/>
          <p:cNvCxnSpPr>
            <a:cxnSpLocks noChangeShapeType="1"/>
            <a:stCxn id="124936" idx="4"/>
            <a:endCxn id="124941" idx="0"/>
          </p:cNvCxnSpPr>
          <p:nvPr/>
        </p:nvCxnSpPr>
        <p:spPr bwMode="auto">
          <a:xfrm>
            <a:off x="5372100" y="4525963"/>
            <a:ext cx="304800" cy="438150"/>
          </a:xfrm>
          <a:prstGeom prst="straightConnector1">
            <a:avLst/>
          </a:prstGeom>
          <a:noFill/>
          <a:ln w="9525">
            <a:solidFill>
              <a:schemeClr val="tx1"/>
            </a:solidFill>
            <a:round/>
            <a:headEnd/>
            <a:tailEnd/>
          </a:ln>
        </p:spPr>
      </p:cxnSp>
      <p:cxnSp>
        <p:nvCxnSpPr>
          <p:cNvPr id="124955" name="AutoShape 26"/>
          <p:cNvCxnSpPr>
            <a:cxnSpLocks noChangeShapeType="1"/>
            <a:stCxn id="124937" idx="4"/>
            <a:endCxn id="124943" idx="0"/>
          </p:cNvCxnSpPr>
          <p:nvPr/>
        </p:nvCxnSpPr>
        <p:spPr bwMode="auto">
          <a:xfrm flipH="1">
            <a:off x="6667500" y="4525963"/>
            <a:ext cx="457200" cy="438150"/>
          </a:xfrm>
          <a:prstGeom prst="straightConnector1">
            <a:avLst/>
          </a:prstGeom>
          <a:noFill/>
          <a:ln w="9525">
            <a:solidFill>
              <a:schemeClr val="tx1"/>
            </a:solidFill>
            <a:round/>
            <a:headEnd/>
            <a:tailEnd/>
          </a:ln>
        </p:spPr>
      </p:cxnSp>
      <p:cxnSp>
        <p:nvCxnSpPr>
          <p:cNvPr id="124956" name="AutoShape 27"/>
          <p:cNvCxnSpPr>
            <a:cxnSpLocks noChangeShapeType="1"/>
            <a:stCxn id="124938" idx="4"/>
            <a:endCxn id="124944" idx="0"/>
          </p:cNvCxnSpPr>
          <p:nvPr/>
        </p:nvCxnSpPr>
        <p:spPr bwMode="auto">
          <a:xfrm flipH="1">
            <a:off x="8343900" y="4525963"/>
            <a:ext cx="381000" cy="438150"/>
          </a:xfrm>
          <a:prstGeom prst="straightConnector1">
            <a:avLst/>
          </a:prstGeom>
          <a:noFill/>
          <a:ln w="9525">
            <a:solidFill>
              <a:schemeClr val="tx1"/>
            </a:solidFill>
            <a:round/>
            <a:headEnd/>
            <a:tailEnd/>
          </a:ln>
        </p:spPr>
      </p:cxnSp>
      <p:cxnSp>
        <p:nvCxnSpPr>
          <p:cNvPr id="124957" name="AutoShape 28"/>
          <p:cNvCxnSpPr>
            <a:cxnSpLocks noChangeShapeType="1"/>
            <a:stCxn id="124938" idx="4"/>
            <a:endCxn id="124945" idx="0"/>
          </p:cNvCxnSpPr>
          <p:nvPr/>
        </p:nvCxnSpPr>
        <p:spPr bwMode="auto">
          <a:xfrm>
            <a:off x="8724900" y="4525963"/>
            <a:ext cx="381000" cy="438150"/>
          </a:xfrm>
          <a:prstGeom prst="straightConnector1">
            <a:avLst/>
          </a:prstGeom>
          <a:noFill/>
          <a:ln w="9525">
            <a:solidFill>
              <a:schemeClr val="tx1"/>
            </a:solidFill>
            <a:round/>
            <a:headEnd/>
            <a:tailEnd/>
          </a:ln>
        </p:spPr>
      </p:cxnSp>
      <p:cxnSp>
        <p:nvCxnSpPr>
          <p:cNvPr id="124958" name="AutoShape 29"/>
          <p:cNvCxnSpPr>
            <a:cxnSpLocks noChangeShapeType="1"/>
            <a:stCxn id="124937" idx="4"/>
            <a:endCxn id="124942" idx="0"/>
          </p:cNvCxnSpPr>
          <p:nvPr/>
        </p:nvCxnSpPr>
        <p:spPr bwMode="auto">
          <a:xfrm>
            <a:off x="7124700" y="4525963"/>
            <a:ext cx="381000" cy="438150"/>
          </a:xfrm>
          <a:prstGeom prst="straightConnector1">
            <a:avLst/>
          </a:prstGeom>
          <a:noFill/>
          <a:ln w="9525">
            <a:solidFill>
              <a:schemeClr val="tx1"/>
            </a:solidFill>
            <a:round/>
            <a:headEnd/>
            <a:tailEnd/>
          </a:ln>
        </p:spPr>
      </p:cxnSp>
      <p:sp>
        <p:nvSpPr>
          <p:cNvPr id="124959" name="Rectangle 30"/>
          <p:cNvSpPr>
            <a:spLocks noChangeArrowheads="1"/>
          </p:cNvSpPr>
          <p:nvPr/>
        </p:nvSpPr>
        <p:spPr bwMode="auto">
          <a:xfrm>
            <a:off x="5486400" y="4964113"/>
            <a:ext cx="381000" cy="381000"/>
          </a:xfrm>
          <a:prstGeom prst="rect">
            <a:avLst/>
          </a:prstGeom>
          <a:noFill/>
          <a:ln w="22225">
            <a:solidFill>
              <a:schemeClr val="tx1"/>
            </a:solidFill>
            <a:miter lim="800000"/>
            <a:headEnd/>
            <a:tailEnd/>
          </a:ln>
        </p:spPr>
        <p:txBody>
          <a:bodyPr wrap="none" anchor="ctr"/>
          <a:lstStyle/>
          <a:p>
            <a:pPr eaLnBrk="0" hangingPunct="0"/>
            <a:endParaRPr lang="fa-IR">
              <a:cs typeface="Times New Roman" pitchFamily="18" charset="0"/>
            </a:endParaRPr>
          </a:p>
        </p:txBody>
      </p:sp>
      <p:sp>
        <p:nvSpPr>
          <p:cNvPr id="124960" name="Text Box 31"/>
          <p:cNvSpPr txBox="1">
            <a:spLocks noChangeArrowheads="1"/>
          </p:cNvSpPr>
          <p:nvPr/>
        </p:nvSpPr>
        <p:spPr bwMode="auto">
          <a:xfrm>
            <a:off x="5181600" y="2971800"/>
            <a:ext cx="76200" cy="274638"/>
          </a:xfrm>
          <a:prstGeom prst="rect">
            <a:avLst/>
          </a:prstGeom>
          <a:noFill/>
          <a:ln w="9525">
            <a:noFill/>
            <a:miter lim="800000"/>
            <a:headEnd/>
            <a:tailEnd/>
          </a:ln>
        </p:spPr>
        <p:txBody>
          <a:bodyPr lIns="0" tIns="0" rIns="0" bIns="0">
            <a:spAutoFit/>
          </a:bodyPr>
          <a:lstStyle/>
          <a:p>
            <a:r>
              <a:rPr lang="en-US">
                <a:solidFill>
                  <a:srgbClr val="FF0000"/>
                </a:solidFill>
              </a:rPr>
              <a:t>3</a:t>
            </a:r>
          </a:p>
        </p:txBody>
      </p:sp>
      <p:sp>
        <p:nvSpPr>
          <p:cNvPr id="124961" name="Oval 32"/>
          <p:cNvSpPr>
            <a:spLocks noChangeArrowheads="1"/>
          </p:cNvSpPr>
          <p:nvPr/>
        </p:nvSpPr>
        <p:spPr bwMode="auto">
          <a:xfrm>
            <a:off x="2438400" y="5913438"/>
            <a:ext cx="381000" cy="381000"/>
          </a:xfrm>
          <a:prstGeom prst="ellipse">
            <a:avLst/>
          </a:prstGeom>
          <a:solidFill>
            <a:schemeClr val="bg1"/>
          </a:solidFill>
          <a:ln w="9525">
            <a:solidFill>
              <a:schemeClr val="tx1"/>
            </a:solidFill>
            <a:round/>
            <a:headEnd/>
            <a:tailEnd/>
          </a:ln>
        </p:spPr>
        <p:txBody>
          <a:bodyPr wrap="none" anchor="ctr"/>
          <a:lstStyle/>
          <a:p>
            <a:pPr algn="ctr"/>
            <a:r>
              <a:rPr lang="en-US"/>
              <a:t>P</a:t>
            </a:r>
          </a:p>
        </p:txBody>
      </p:sp>
      <p:sp>
        <p:nvSpPr>
          <p:cNvPr id="124962" name="Oval 33"/>
          <p:cNvSpPr>
            <a:spLocks noChangeArrowheads="1"/>
          </p:cNvSpPr>
          <p:nvPr/>
        </p:nvSpPr>
        <p:spPr bwMode="auto">
          <a:xfrm>
            <a:off x="3048000" y="5913438"/>
            <a:ext cx="381000" cy="381000"/>
          </a:xfrm>
          <a:prstGeom prst="ellipse">
            <a:avLst/>
          </a:prstGeom>
          <a:solidFill>
            <a:schemeClr val="bg1"/>
          </a:solidFill>
          <a:ln w="9525">
            <a:solidFill>
              <a:schemeClr val="tx1"/>
            </a:solidFill>
            <a:round/>
            <a:headEnd/>
            <a:tailEnd/>
          </a:ln>
        </p:spPr>
        <p:txBody>
          <a:bodyPr wrap="none" anchor="ctr"/>
          <a:lstStyle/>
          <a:p>
            <a:pPr algn="ctr"/>
            <a:r>
              <a:rPr lang="en-US"/>
              <a:t>Q</a:t>
            </a:r>
          </a:p>
        </p:txBody>
      </p:sp>
      <p:sp>
        <p:nvSpPr>
          <p:cNvPr id="124963" name="Oval 34"/>
          <p:cNvSpPr>
            <a:spLocks noChangeArrowheads="1"/>
          </p:cNvSpPr>
          <p:nvPr/>
        </p:nvSpPr>
        <p:spPr bwMode="auto">
          <a:xfrm>
            <a:off x="4724400" y="4953000"/>
            <a:ext cx="381000" cy="381000"/>
          </a:xfrm>
          <a:prstGeom prst="ellipse">
            <a:avLst/>
          </a:prstGeom>
          <a:solidFill>
            <a:schemeClr val="bg1"/>
          </a:solidFill>
          <a:ln w="9525">
            <a:solidFill>
              <a:schemeClr val="tx1"/>
            </a:solidFill>
            <a:round/>
            <a:headEnd/>
            <a:tailEnd/>
          </a:ln>
        </p:spPr>
        <p:txBody>
          <a:bodyPr wrap="none" anchor="ctr"/>
          <a:lstStyle/>
          <a:p>
            <a:pPr algn="ctr"/>
            <a:r>
              <a:rPr lang="en-US"/>
              <a:t>J</a:t>
            </a:r>
          </a:p>
        </p:txBody>
      </p:sp>
      <p:sp>
        <p:nvSpPr>
          <p:cNvPr id="124964" name="Oval 35"/>
          <p:cNvSpPr>
            <a:spLocks noChangeArrowheads="1"/>
          </p:cNvSpPr>
          <p:nvPr/>
        </p:nvSpPr>
        <p:spPr bwMode="auto">
          <a:xfrm>
            <a:off x="7391400" y="5913438"/>
            <a:ext cx="381000" cy="381000"/>
          </a:xfrm>
          <a:prstGeom prst="ellipse">
            <a:avLst/>
          </a:prstGeom>
          <a:solidFill>
            <a:schemeClr val="bg1"/>
          </a:solidFill>
          <a:ln w="9525">
            <a:solidFill>
              <a:schemeClr val="tx1"/>
            </a:solidFill>
            <a:round/>
            <a:headEnd/>
            <a:tailEnd/>
          </a:ln>
        </p:spPr>
        <p:txBody>
          <a:bodyPr wrap="none" anchor="ctr"/>
          <a:lstStyle/>
          <a:p>
            <a:pPr algn="ctr"/>
            <a:r>
              <a:rPr lang="en-US"/>
              <a:t>W</a:t>
            </a:r>
          </a:p>
        </p:txBody>
      </p:sp>
      <p:sp>
        <p:nvSpPr>
          <p:cNvPr id="124965" name="Oval 36"/>
          <p:cNvSpPr>
            <a:spLocks noChangeArrowheads="1"/>
          </p:cNvSpPr>
          <p:nvPr/>
        </p:nvSpPr>
        <p:spPr bwMode="auto">
          <a:xfrm>
            <a:off x="6705600" y="5913438"/>
            <a:ext cx="381000" cy="381000"/>
          </a:xfrm>
          <a:prstGeom prst="ellipse">
            <a:avLst/>
          </a:prstGeom>
          <a:solidFill>
            <a:schemeClr val="bg1"/>
          </a:solidFill>
          <a:ln w="9525">
            <a:solidFill>
              <a:schemeClr val="tx1"/>
            </a:solidFill>
            <a:round/>
            <a:headEnd/>
            <a:tailEnd/>
          </a:ln>
        </p:spPr>
        <p:txBody>
          <a:bodyPr wrap="none" anchor="ctr"/>
          <a:lstStyle/>
          <a:p>
            <a:pPr algn="ctr"/>
            <a:r>
              <a:rPr lang="en-US"/>
              <a:t>V</a:t>
            </a:r>
          </a:p>
        </p:txBody>
      </p:sp>
      <p:sp>
        <p:nvSpPr>
          <p:cNvPr id="124966" name="Oval 37"/>
          <p:cNvSpPr>
            <a:spLocks noChangeArrowheads="1"/>
          </p:cNvSpPr>
          <p:nvPr/>
        </p:nvSpPr>
        <p:spPr bwMode="auto">
          <a:xfrm>
            <a:off x="8001000" y="5913438"/>
            <a:ext cx="381000" cy="381000"/>
          </a:xfrm>
          <a:prstGeom prst="ellipse">
            <a:avLst/>
          </a:prstGeom>
          <a:solidFill>
            <a:schemeClr val="bg1"/>
          </a:solidFill>
          <a:ln w="9525">
            <a:solidFill>
              <a:schemeClr val="tx1"/>
            </a:solidFill>
            <a:round/>
            <a:headEnd/>
            <a:tailEnd/>
          </a:ln>
        </p:spPr>
        <p:txBody>
          <a:bodyPr wrap="none" anchor="ctr"/>
          <a:lstStyle/>
          <a:p>
            <a:pPr algn="ctr"/>
            <a:r>
              <a:rPr lang="en-US"/>
              <a:t>X</a:t>
            </a:r>
          </a:p>
        </p:txBody>
      </p:sp>
      <p:sp>
        <p:nvSpPr>
          <p:cNvPr id="124967" name="Oval 38"/>
          <p:cNvSpPr>
            <a:spLocks noChangeArrowheads="1"/>
          </p:cNvSpPr>
          <p:nvPr/>
        </p:nvSpPr>
        <p:spPr bwMode="auto">
          <a:xfrm>
            <a:off x="8610600" y="5913438"/>
            <a:ext cx="381000" cy="381000"/>
          </a:xfrm>
          <a:prstGeom prst="ellipse">
            <a:avLst/>
          </a:prstGeom>
          <a:solidFill>
            <a:schemeClr val="bg1"/>
          </a:solidFill>
          <a:ln w="9525">
            <a:solidFill>
              <a:schemeClr val="tx1"/>
            </a:solidFill>
            <a:round/>
            <a:headEnd/>
            <a:tailEnd/>
          </a:ln>
        </p:spPr>
        <p:txBody>
          <a:bodyPr wrap="none" anchor="ctr"/>
          <a:lstStyle/>
          <a:p>
            <a:pPr algn="ctr"/>
            <a:r>
              <a:rPr lang="en-US"/>
              <a:t>Y</a:t>
            </a:r>
          </a:p>
        </p:txBody>
      </p:sp>
      <p:sp>
        <p:nvSpPr>
          <p:cNvPr id="124968" name="Oval 39"/>
          <p:cNvSpPr>
            <a:spLocks noChangeArrowheads="1"/>
          </p:cNvSpPr>
          <p:nvPr/>
        </p:nvSpPr>
        <p:spPr bwMode="auto">
          <a:xfrm>
            <a:off x="9220200" y="5913438"/>
            <a:ext cx="381000" cy="381000"/>
          </a:xfrm>
          <a:prstGeom prst="ellipse">
            <a:avLst/>
          </a:prstGeom>
          <a:solidFill>
            <a:schemeClr val="bg1"/>
          </a:solidFill>
          <a:ln w="9525">
            <a:solidFill>
              <a:schemeClr val="tx1"/>
            </a:solidFill>
            <a:round/>
            <a:headEnd/>
            <a:tailEnd/>
          </a:ln>
        </p:spPr>
        <p:txBody>
          <a:bodyPr wrap="none" anchor="ctr"/>
          <a:lstStyle/>
          <a:p>
            <a:pPr algn="ctr"/>
            <a:r>
              <a:rPr lang="en-US"/>
              <a:t>Z</a:t>
            </a:r>
          </a:p>
        </p:txBody>
      </p:sp>
      <p:sp>
        <p:nvSpPr>
          <p:cNvPr id="124969" name="Oval 40"/>
          <p:cNvSpPr>
            <a:spLocks noChangeArrowheads="1"/>
          </p:cNvSpPr>
          <p:nvPr/>
        </p:nvSpPr>
        <p:spPr bwMode="auto">
          <a:xfrm>
            <a:off x="3733800" y="5913438"/>
            <a:ext cx="381000" cy="381000"/>
          </a:xfrm>
          <a:prstGeom prst="ellipse">
            <a:avLst/>
          </a:prstGeom>
          <a:solidFill>
            <a:schemeClr val="bg1"/>
          </a:solidFill>
          <a:ln w="9525">
            <a:solidFill>
              <a:schemeClr val="tx1"/>
            </a:solidFill>
            <a:round/>
            <a:headEnd/>
            <a:tailEnd/>
          </a:ln>
        </p:spPr>
        <p:txBody>
          <a:bodyPr wrap="none" anchor="ctr"/>
          <a:lstStyle/>
          <a:p>
            <a:pPr algn="ctr"/>
            <a:r>
              <a:rPr lang="en-US"/>
              <a:t>R</a:t>
            </a:r>
          </a:p>
        </p:txBody>
      </p:sp>
      <p:sp>
        <p:nvSpPr>
          <p:cNvPr id="124970" name="Oval 41"/>
          <p:cNvSpPr>
            <a:spLocks noChangeArrowheads="1"/>
          </p:cNvSpPr>
          <p:nvPr/>
        </p:nvSpPr>
        <p:spPr bwMode="auto">
          <a:xfrm>
            <a:off x="4343400" y="5913438"/>
            <a:ext cx="381000" cy="381000"/>
          </a:xfrm>
          <a:prstGeom prst="ellipse">
            <a:avLst/>
          </a:prstGeom>
          <a:solidFill>
            <a:schemeClr val="bg1"/>
          </a:solidFill>
          <a:ln w="9525">
            <a:solidFill>
              <a:schemeClr val="tx1"/>
            </a:solidFill>
            <a:round/>
            <a:headEnd/>
            <a:tailEnd/>
          </a:ln>
        </p:spPr>
        <p:txBody>
          <a:bodyPr wrap="none" anchor="ctr"/>
          <a:lstStyle/>
          <a:p>
            <a:pPr algn="ctr"/>
            <a:r>
              <a:rPr lang="en-US"/>
              <a:t>S</a:t>
            </a:r>
          </a:p>
        </p:txBody>
      </p:sp>
      <p:sp>
        <p:nvSpPr>
          <p:cNvPr id="124971" name="Oval 42"/>
          <p:cNvSpPr>
            <a:spLocks noChangeArrowheads="1"/>
          </p:cNvSpPr>
          <p:nvPr/>
        </p:nvSpPr>
        <p:spPr bwMode="auto">
          <a:xfrm>
            <a:off x="5029200" y="5913438"/>
            <a:ext cx="381000" cy="381000"/>
          </a:xfrm>
          <a:prstGeom prst="ellipse">
            <a:avLst/>
          </a:prstGeom>
          <a:solidFill>
            <a:schemeClr val="bg1"/>
          </a:solidFill>
          <a:ln w="9525">
            <a:solidFill>
              <a:schemeClr val="tx1"/>
            </a:solidFill>
            <a:round/>
            <a:headEnd/>
            <a:tailEnd/>
          </a:ln>
        </p:spPr>
        <p:txBody>
          <a:bodyPr wrap="none" anchor="ctr"/>
          <a:lstStyle/>
          <a:p>
            <a:pPr algn="ctr"/>
            <a:r>
              <a:rPr lang="en-US"/>
              <a:t>T</a:t>
            </a:r>
          </a:p>
        </p:txBody>
      </p:sp>
      <p:sp>
        <p:nvSpPr>
          <p:cNvPr id="124972" name="Oval 43"/>
          <p:cNvSpPr>
            <a:spLocks noChangeArrowheads="1"/>
          </p:cNvSpPr>
          <p:nvPr/>
        </p:nvSpPr>
        <p:spPr bwMode="auto">
          <a:xfrm>
            <a:off x="6096000" y="5913438"/>
            <a:ext cx="381000" cy="381000"/>
          </a:xfrm>
          <a:prstGeom prst="ellipse">
            <a:avLst/>
          </a:prstGeom>
          <a:solidFill>
            <a:schemeClr val="bg1"/>
          </a:solidFill>
          <a:ln w="9525">
            <a:solidFill>
              <a:schemeClr val="tx1"/>
            </a:solidFill>
            <a:round/>
            <a:headEnd/>
            <a:tailEnd/>
          </a:ln>
        </p:spPr>
        <p:txBody>
          <a:bodyPr wrap="none" anchor="ctr"/>
          <a:lstStyle/>
          <a:p>
            <a:pPr algn="ctr"/>
            <a:r>
              <a:rPr lang="en-US"/>
              <a:t>U</a:t>
            </a:r>
          </a:p>
        </p:txBody>
      </p:sp>
      <p:cxnSp>
        <p:nvCxnSpPr>
          <p:cNvPr id="124973" name="AutoShape 44"/>
          <p:cNvCxnSpPr>
            <a:cxnSpLocks noChangeShapeType="1"/>
            <a:stCxn id="124936" idx="4"/>
            <a:endCxn id="124963" idx="0"/>
          </p:cNvCxnSpPr>
          <p:nvPr/>
        </p:nvCxnSpPr>
        <p:spPr bwMode="auto">
          <a:xfrm flipH="1">
            <a:off x="4914900" y="4525964"/>
            <a:ext cx="457200" cy="427037"/>
          </a:xfrm>
          <a:prstGeom prst="straightConnector1">
            <a:avLst/>
          </a:prstGeom>
          <a:noFill/>
          <a:ln w="9525">
            <a:solidFill>
              <a:schemeClr val="tx1"/>
            </a:solidFill>
            <a:round/>
            <a:headEnd/>
            <a:tailEnd/>
          </a:ln>
        </p:spPr>
      </p:cxnSp>
      <p:cxnSp>
        <p:nvCxnSpPr>
          <p:cNvPr id="124974" name="AutoShape 45"/>
          <p:cNvCxnSpPr>
            <a:cxnSpLocks noChangeShapeType="1"/>
            <a:stCxn id="124939" idx="4"/>
            <a:endCxn id="124961" idx="0"/>
          </p:cNvCxnSpPr>
          <p:nvPr/>
        </p:nvCxnSpPr>
        <p:spPr bwMode="auto">
          <a:xfrm flipH="1">
            <a:off x="2628900" y="5345114"/>
            <a:ext cx="381000" cy="568325"/>
          </a:xfrm>
          <a:prstGeom prst="straightConnector1">
            <a:avLst/>
          </a:prstGeom>
          <a:noFill/>
          <a:ln w="9525">
            <a:solidFill>
              <a:schemeClr val="tx1"/>
            </a:solidFill>
            <a:round/>
            <a:headEnd/>
            <a:tailEnd/>
          </a:ln>
        </p:spPr>
      </p:cxnSp>
      <p:cxnSp>
        <p:nvCxnSpPr>
          <p:cNvPr id="124975" name="AutoShape 46"/>
          <p:cNvCxnSpPr>
            <a:cxnSpLocks noChangeShapeType="1"/>
            <a:stCxn id="124939" idx="4"/>
            <a:endCxn id="124962" idx="0"/>
          </p:cNvCxnSpPr>
          <p:nvPr/>
        </p:nvCxnSpPr>
        <p:spPr bwMode="auto">
          <a:xfrm>
            <a:off x="3009900" y="5345114"/>
            <a:ext cx="228600" cy="568325"/>
          </a:xfrm>
          <a:prstGeom prst="straightConnector1">
            <a:avLst/>
          </a:prstGeom>
          <a:noFill/>
          <a:ln w="9525">
            <a:solidFill>
              <a:schemeClr val="tx1"/>
            </a:solidFill>
            <a:round/>
            <a:headEnd/>
            <a:tailEnd/>
          </a:ln>
        </p:spPr>
      </p:cxnSp>
      <p:cxnSp>
        <p:nvCxnSpPr>
          <p:cNvPr id="124976" name="AutoShape 47"/>
          <p:cNvCxnSpPr>
            <a:cxnSpLocks noChangeShapeType="1"/>
            <a:stCxn id="124940" idx="4"/>
            <a:endCxn id="124969" idx="0"/>
          </p:cNvCxnSpPr>
          <p:nvPr/>
        </p:nvCxnSpPr>
        <p:spPr bwMode="auto">
          <a:xfrm>
            <a:off x="3771900" y="5345114"/>
            <a:ext cx="152400" cy="568325"/>
          </a:xfrm>
          <a:prstGeom prst="straightConnector1">
            <a:avLst/>
          </a:prstGeom>
          <a:noFill/>
          <a:ln w="9525">
            <a:solidFill>
              <a:schemeClr val="tx1"/>
            </a:solidFill>
            <a:round/>
            <a:headEnd/>
            <a:tailEnd/>
          </a:ln>
        </p:spPr>
      </p:cxnSp>
      <p:cxnSp>
        <p:nvCxnSpPr>
          <p:cNvPr id="124977" name="AutoShape 48"/>
          <p:cNvCxnSpPr>
            <a:cxnSpLocks noChangeShapeType="1"/>
            <a:stCxn id="124963" idx="4"/>
            <a:endCxn id="124970" idx="0"/>
          </p:cNvCxnSpPr>
          <p:nvPr/>
        </p:nvCxnSpPr>
        <p:spPr bwMode="auto">
          <a:xfrm flipH="1">
            <a:off x="4533900" y="5334000"/>
            <a:ext cx="381000" cy="579438"/>
          </a:xfrm>
          <a:prstGeom prst="straightConnector1">
            <a:avLst/>
          </a:prstGeom>
          <a:noFill/>
          <a:ln w="9525">
            <a:solidFill>
              <a:schemeClr val="tx1"/>
            </a:solidFill>
            <a:round/>
            <a:headEnd/>
            <a:tailEnd/>
          </a:ln>
        </p:spPr>
      </p:cxnSp>
      <p:cxnSp>
        <p:nvCxnSpPr>
          <p:cNvPr id="124978" name="AutoShape 49"/>
          <p:cNvCxnSpPr>
            <a:cxnSpLocks noChangeShapeType="1"/>
            <a:stCxn id="124963" idx="4"/>
            <a:endCxn id="124971" idx="0"/>
          </p:cNvCxnSpPr>
          <p:nvPr/>
        </p:nvCxnSpPr>
        <p:spPr bwMode="auto">
          <a:xfrm>
            <a:off x="4914900" y="5334000"/>
            <a:ext cx="304800" cy="579438"/>
          </a:xfrm>
          <a:prstGeom prst="straightConnector1">
            <a:avLst/>
          </a:prstGeom>
          <a:noFill/>
          <a:ln w="9525">
            <a:solidFill>
              <a:schemeClr val="tx1"/>
            </a:solidFill>
            <a:round/>
            <a:headEnd/>
            <a:tailEnd/>
          </a:ln>
        </p:spPr>
      </p:cxnSp>
      <p:cxnSp>
        <p:nvCxnSpPr>
          <p:cNvPr id="124979" name="AutoShape 50"/>
          <p:cNvCxnSpPr>
            <a:cxnSpLocks noChangeShapeType="1"/>
            <a:stCxn id="124943" idx="4"/>
            <a:endCxn id="124972" idx="0"/>
          </p:cNvCxnSpPr>
          <p:nvPr/>
        </p:nvCxnSpPr>
        <p:spPr bwMode="auto">
          <a:xfrm flipH="1">
            <a:off x="6286500" y="5345114"/>
            <a:ext cx="381000" cy="568325"/>
          </a:xfrm>
          <a:prstGeom prst="straightConnector1">
            <a:avLst/>
          </a:prstGeom>
          <a:noFill/>
          <a:ln w="9525">
            <a:solidFill>
              <a:schemeClr val="tx1"/>
            </a:solidFill>
            <a:round/>
            <a:headEnd/>
            <a:tailEnd/>
          </a:ln>
        </p:spPr>
      </p:cxnSp>
      <p:cxnSp>
        <p:nvCxnSpPr>
          <p:cNvPr id="124980" name="AutoShape 51"/>
          <p:cNvCxnSpPr>
            <a:cxnSpLocks noChangeShapeType="1"/>
            <a:stCxn id="124943" idx="4"/>
            <a:endCxn id="124965" idx="0"/>
          </p:cNvCxnSpPr>
          <p:nvPr/>
        </p:nvCxnSpPr>
        <p:spPr bwMode="auto">
          <a:xfrm>
            <a:off x="6667500" y="5345114"/>
            <a:ext cx="228600" cy="568325"/>
          </a:xfrm>
          <a:prstGeom prst="straightConnector1">
            <a:avLst/>
          </a:prstGeom>
          <a:noFill/>
          <a:ln w="9525">
            <a:solidFill>
              <a:schemeClr val="tx1"/>
            </a:solidFill>
            <a:round/>
            <a:headEnd/>
            <a:tailEnd/>
          </a:ln>
        </p:spPr>
      </p:cxnSp>
      <p:cxnSp>
        <p:nvCxnSpPr>
          <p:cNvPr id="124981" name="AutoShape 52"/>
          <p:cNvCxnSpPr>
            <a:cxnSpLocks noChangeShapeType="1"/>
            <a:stCxn id="124942" idx="4"/>
            <a:endCxn id="124964" idx="0"/>
          </p:cNvCxnSpPr>
          <p:nvPr/>
        </p:nvCxnSpPr>
        <p:spPr bwMode="auto">
          <a:xfrm>
            <a:off x="7505700" y="5345114"/>
            <a:ext cx="76200" cy="568325"/>
          </a:xfrm>
          <a:prstGeom prst="straightConnector1">
            <a:avLst/>
          </a:prstGeom>
          <a:noFill/>
          <a:ln w="9525">
            <a:solidFill>
              <a:schemeClr val="tx1"/>
            </a:solidFill>
            <a:round/>
            <a:headEnd/>
            <a:tailEnd/>
          </a:ln>
        </p:spPr>
      </p:cxnSp>
      <p:cxnSp>
        <p:nvCxnSpPr>
          <p:cNvPr id="124982" name="AutoShape 53"/>
          <p:cNvCxnSpPr>
            <a:cxnSpLocks noChangeShapeType="1"/>
            <a:stCxn id="124944" idx="4"/>
            <a:endCxn id="124966" idx="0"/>
          </p:cNvCxnSpPr>
          <p:nvPr/>
        </p:nvCxnSpPr>
        <p:spPr bwMode="auto">
          <a:xfrm flipH="1">
            <a:off x="8191500" y="5345114"/>
            <a:ext cx="152400" cy="568325"/>
          </a:xfrm>
          <a:prstGeom prst="straightConnector1">
            <a:avLst/>
          </a:prstGeom>
          <a:noFill/>
          <a:ln w="9525">
            <a:solidFill>
              <a:schemeClr val="tx1"/>
            </a:solidFill>
            <a:round/>
            <a:headEnd/>
            <a:tailEnd/>
          </a:ln>
        </p:spPr>
      </p:cxnSp>
      <p:cxnSp>
        <p:nvCxnSpPr>
          <p:cNvPr id="124983" name="AutoShape 54"/>
          <p:cNvCxnSpPr>
            <a:cxnSpLocks noChangeShapeType="1"/>
            <a:stCxn id="124945" idx="4"/>
            <a:endCxn id="124967" idx="0"/>
          </p:cNvCxnSpPr>
          <p:nvPr/>
        </p:nvCxnSpPr>
        <p:spPr bwMode="auto">
          <a:xfrm flipH="1">
            <a:off x="8801100" y="5345114"/>
            <a:ext cx="304800" cy="568325"/>
          </a:xfrm>
          <a:prstGeom prst="straightConnector1">
            <a:avLst/>
          </a:prstGeom>
          <a:noFill/>
          <a:ln w="9525">
            <a:solidFill>
              <a:schemeClr val="tx1"/>
            </a:solidFill>
            <a:round/>
            <a:headEnd/>
            <a:tailEnd/>
          </a:ln>
        </p:spPr>
      </p:cxnSp>
      <p:cxnSp>
        <p:nvCxnSpPr>
          <p:cNvPr id="124984" name="AutoShape 55"/>
          <p:cNvCxnSpPr>
            <a:cxnSpLocks noChangeShapeType="1"/>
            <a:stCxn id="124945" idx="4"/>
            <a:endCxn id="124968" idx="0"/>
          </p:cNvCxnSpPr>
          <p:nvPr/>
        </p:nvCxnSpPr>
        <p:spPr bwMode="auto">
          <a:xfrm>
            <a:off x="9105900" y="5345114"/>
            <a:ext cx="304800" cy="568325"/>
          </a:xfrm>
          <a:prstGeom prst="straightConnector1">
            <a:avLst/>
          </a:prstGeom>
          <a:noFill/>
          <a:ln w="9525">
            <a:solidFill>
              <a:schemeClr val="tx1"/>
            </a:solidFill>
            <a:round/>
            <a:headEnd/>
            <a:tailEnd/>
          </a:ln>
        </p:spPr>
      </p:cxnSp>
      <p:sp>
        <p:nvSpPr>
          <p:cNvPr id="124985" name="Rectangle 56"/>
          <p:cNvSpPr>
            <a:spLocks noChangeArrowheads="1"/>
          </p:cNvSpPr>
          <p:nvPr/>
        </p:nvSpPr>
        <p:spPr bwMode="auto">
          <a:xfrm>
            <a:off x="8001000" y="5913438"/>
            <a:ext cx="381000" cy="381000"/>
          </a:xfrm>
          <a:prstGeom prst="rect">
            <a:avLst/>
          </a:prstGeom>
          <a:noFill/>
          <a:ln w="22225">
            <a:solidFill>
              <a:schemeClr val="tx1"/>
            </a:solidFill>
            <a:miter lim="800000"/>
            <a:headEnd/>
            <a:tailEnd/>
          </a:ln>
        </p:spPr>
        <p:txBody>
          <a:bodyPr wrap="none" anchor="ctr"/>
          <a:lstStyle/>
          <a:p>
            <a:pPr eaLnBrk="0" hangingPunct="0"/>
            <a:endParaRPr lang="fa-IR">
              <a:cs typeface="Times New Roman" pitchFamily="18" charset="0"/>
            </a:endParaRPr>
          </a:p>
        </p:txBody>
      </p:sp>
      <p:sp>
        <p:nvSpPr>
          <p:cNvPr id="124986" name="Text Box 57"/>
          <p:cNvSpPr txBox="1">
            <a:spLocks noChangeArrowheads="1"/>
          </p:cNvSpPr>
          <p:nvPr/>
        </p:nvSpPr>
        <p:spPr bwMode="auto">
          <a:xfrm>
            <a:off x="7162800" y="2971800"/>
            <a:ext cx="76200" cy="274638"/>
          </a:xfrm>
          <a:prstGeom prst="rect">
            <a:avLst/>
          </a:prstGeom>
          <a:noFill/>
          <a:ln w="9525">
            <a:noFill/>
            <a:miter lim="800000"/>
            <a:headEnd/>
            <a:tailEnd/>
          </a:ln>
        </p:spPr>
        <p:txBody>
          <a:bodyPr lIns="0" tIns="0" rIns="0" bIns="0">
            <a:spAutoFit/>
          </a:bodyPr>
          <a:lstStyle/>
          <a:p>
            <a:r>
              <a:rPr lang="en-US">
                <a:solidFill>
                  <a:srgbClr val="FF0000"/>
                </a:solidFill>
              </a:rPr>
              <a:t>1</a:t>
            </a:r>
          </a:p>
        </p:txBody>
      </p:sp>
      <p:sp>
        <p:nvSpPr>
          <p:cNvPr id="124987" name="Text Box 58"/>
          <p:cNvSpPr txBox="1">
            <a:spLocks noChangeArrowheads="1"/>
          </p:cNvSpPr>
          <p:nvPr/>
        </p:nvSpPr>
        <p:spPr bwMode="auto">
          <a:xfrm>
            <a:off x="3810000" y="3703639"/>
            <a:ext cx="76200" cy="274637"/>
          </a:xfrm>
          <a:prstGeom prst="rect">
            <a:avLst/>
          </a:prstGeom>
          <a:noFill/>
          <a:ln w="9525">
            <a:noFill/>
            <a:miter lim="800000"/>
            <a:headEnd/>
            <a:tailEnd/>
          </a:ln>
        </p:spPr>
        <p:txBody>
          <a:bodyPr lIns="0" tIns="0" rIns="0" bIns="0">
            <a:spAutoFit/>
          </a:bodyPr>
          <a:lstStyle/>
          <a:p>
            <a:r>
              <a:rPr lang="en-US">
                <a:solidFill>
                  <a:srgbClr val="FF0000"/>
                </a:solidFill>
              </a:rPr>
              <a:t>1</a:t>
            </a:r>
          </a:p>
        </p:txBody>
      </p:sp>
      <p:sp>
        <p:nvSpPr>
          <p:cNvPr id="124988" name="Text Box 59"/>
          <p:cNvSpPr txBox="1">
            <a:spLocks noChangeArrowheads="1"/>
          </p:cNvSpPr>
          <p:nvPr/>
        </p:nvSpPr>
        <p:spPr bwMode="auto">
          <a:xfrm>
            <a:off x="4876800" y="3733800"/>
            <a:ext cx="76200" cy="274638"/>
          </a:xfrm>
          <a:prstGeom prst="rect">
            <a:avLst/>
          </a:prstGeom>
          <a:noFill/>
          <a:ln w="9525">
            <a:noFill/>
            <a:miter lim="800000"/>
            <a:headEnd/>
            <a:tailEnd/>
          </a:ln>
        </p:spPr>
        <p:txBody>
          <a:bodyPr lIns="0" tIns="0" rIns="0" bIns="0">
            <a:spAutoFit/>
          </a:bodyPr>
          <a:lstStyle/>
          <a:p>
            <a:r>
              <a:rPr lang="en-US">
                <a:solidFill>
                  <a:srgbClr val="FF0000"/>
                </a:solidFill>
              </a:rPr>
              <a:t>2</a:t>
            </a:r>
          </a:p>
        </p:txBody>
      </p:sp>
      <p:sp>
        <p:nvSpPr>
          <p:cNvPr id="124989" name="Text Box 60"/>
          <p:cNvSpPr txBox="1">
            <a:spLocks noChangeArrowheads="1"/>
          </p:cNvSpPr>
          <p:nvPr/>
        </p:nvSpPr>
        <p:spPr bwMode="auto">
          <a:xfrm>
            <a:off x="3048000" y="4419600"/>
            <a:ext cx="76200" cy="274638"/>
          </a:xfrm>
          <a:prstGeom prst="rect">
            <a:avLst/>
          </a:prstGeom>
          <a:noFill/>
          <a:ln w="9525">
            <a:noFill/>
            <a:miter lim="800000"/>
            <a:headEnd/>
            <a:tailEnd/>
          </a:ln>
        </p:spPr>
        <p:txBody>
          <a:bodyPr lIns="0" tIns="0" rIns="0" bIns="0">
            <a:spAutoFit/>
          </a:bodyPr>
          <a:lstStyle/>
          <a:p>
            <a:r>
              <a:rPr lang="en-US">
                <a:solidFill>
                  <a:srgbClr val="FF0000"/>
                </a:solidFill>
              </a:rPr>
              <a:t>1</a:t>
            </a:r>
          </a:p>
        </p:txBody>
      </p:sp>
      <p:sp>
        <p:nvSpPr>
          <p:cNvPr id="124990" name="Text Box 61"/>
          <p:cNvSpPr txBox="1">
            <a:spLocks noChangeArrowheads="1"/>
          </p:cNvSpPr>
          <p:nvPr/>
        </p:nvSpPr>
        <p:spPr bwMode="auto">
          <a:xfrm>
            <a:off x="3657600" y="4419600"/>
            <a:ext cx="76200" cy="274638"/>
          </a:xfrm>
          <a:prstGeom prst="rect">
            <a:avLst/>
          </a:prstGeom>
          <a:noFill/>
          <a:ln w="9525">
            <a:noFill/>
            <a:miter lim="800000"/>
            <a:headEnd/>
            <a:tailEnd/>
          </a:ln>
        </p:spPr>
        <p:txBody>
          <a:bodyPr lIns="0" tIns="0" rIns="0" bIns="0">
            <a:spAutoFit/>
          </a:bodyPr>
          <a:lstStyle/>
          <a:p>
            <a:r>
              <a:rPr lang="en-US">
                <a:solidFill>
                  <a:srgbClr val="FF0000"/>
                </a:solidFill>
              </a:rPr>
              <a:t>3</a:t>
            </a:r>
          </a:p>
        </p:txBody>
      </p:sp>
      <p:sp>
        <p:nvSpPr>
          <p:cNvPr id="124991" name="Text Box 62"/>
          <p:cNvSpPr txBox="1">
            <a:spLocks noChangeArrowheads="1"/>
          </p:cNvSpPr>
          <p:nvPr/>
        </p:nvSpPr>
        <p:spPr bwMode="auto">
          <a:xfrm>
            <a:off x="4953000" y="4419600"/>
            <a:ext cx="76200" cy="274638"/>
          </a:xfrm>
          <a:prstGeom prst="rect">
            <a:avLst/>
          </a:prstGeom>
          <a:noFill/>
          <a:ln w="9525">
            <a:noFill/>
            <a:miter lim="800000"/>
            <a:headEnd/>
            <a:tailEnd/>
          </a:ln>
        </p:spPr>
        <p:txBody>
          <a:bodyPr lIns="0" tIns="0" rIns="0" bIns="0">
            <a:spAutoFit/>
          </a:bodyPr>
          <a:lstStyle/>
          <a:p>
            <a:r>
              <a:rPr lang="en-US">
                <a:solidFill>
                  <a:srgbClr val="FF0000"/>
                </a:solidFill>
              </a:rPr>
              <a:t>3</a:t>
            </a:r>
          </a:p>
        </p:txBody>
      </p:sp>
      <p:sp>
        <p:nvSpPr>
          <p:cNvPr id="124992" name="Text Box 63"/>
          <p:cNvSpPr txBox="1">
            <a:spLocks noChangeArrowheads="1"/>
          </p:cNvSpPr>
          <p:nvPr/>
        </p:nvSpPr>
        <p:spPr bwMode="auto">
          <a:xfrm>
            <a:off x="5562600" y="4419600"/>
            <a:ext cx="76200" cy="274638"/>
          </a:xfrm>
          <a:prstGeom prst="rect">
            <a:avLst/>
          </a:prstGeom>
          <a:noFill/>
          <a:ln w="9525">
            <a:noFill/>
            <a:miter lim="800000"/>
            <a:headEnd/>
            <a:tailEnd/>
          </a:ln>
        </p:spPr>
        <p:txBody>
          <a:bodyPr lIns="0" tIns="0" rIns="0" bIns="0">
            <a:spAutoFit/>
          </a:bodyPr>
          <a:lstStyle/>
          <a:p>
            <a:r>
              <a:rPr lang="en-US">
                <a:solidFill>
                  <a:srgbClr val="FF0000"/>
                </a:solidFill>
              </a:rPr>
              <a:t>2</a:t>
            </a:r>
          </a:p>
        </p:txBody>
      </p:sp>
      <p:sp>
        <p:nvSpPr>
          <p:cNvPr id="124993" name="Text Box 64"/>
          <p:cNvSpPr txBox="1">
            <a:spLocks noChangeArrowheads="1"/>
          </p:cNvSpPr>
          <p:nvPr/>
        </p:nvSpPr>
        <p:spPr bwMode="auto">
          <a:xfrm>
            <a:off x="2667000" y="5364164"/>
            <a:ext cx="76200" cy="274637"/>
          </a:xfrm>
          <a:prstGeom prst="rect">
            <a:avLst/>
          </a:prstGeom>
          <a:noFill/>
          <a:ln w="9525">
            <a:noFill/>
            <a:miter lim="800000"/>
            <a:headEnd/>
            <a:tailEnd/>
          </a:ln>
        </p:spPr>
        <p:txBody>
          <a:bodyPr lIns="0" tIns="0" rIns="0" bIns="0">
            <a:spAutoFit/>
          </a:bodyPr>
          <a:lstStyle/>
          <a:p>
            <a:r>
              <a:rPr lang="en-US">
                <a:solidFill>
                  <a:srgbClr val="FF0000"/>
                </a:solidFill>
              </a:rPr>
              <a:t>3</a:t>
            </a:r>
          </a:p>
        </p:txBody>
      </p:sp>
      <p:sp>
        <p:nvSpPr>
          <p:cNvPr id="124994" name="Text Box 65"/>
          <p:cNvSpPr txBox="1">
            <a:spLocks noChangeArrowheads="1"/>
          </p:cNvSpPr>
          <p:nvPr/>
        </p:nvSpPr>
        <p:spPr bwMode="auto">
          <a:xfrm>
            <a:off x="3124200" y="5334000"/>
            <a:ext cx="76200" cy="274638"/>
          </a:xfrm>
          <a:prstGeom prst="rect">
            <a:avLst/>
          </a:prstGeom>
          <a:noFill/>
          <a:ln w="9525">
            <a:noFill/>
            <a:miter lim="800000"/>
            <a:headEnd/>
            <a:tailEnd/>
          </a:ln>
        </p:spPr>
        <p:txBody>
          <a:bodyPr lIns="0" tIns="0" rIns="0" bIns="0">
            <a:spAutoFit/>
          </a:bodyPr>
          <a:lstStyle/>
          <a:p>
            <a:r>
              <a:rPr lang="en-US">
                <a:solidFill>
                  <a:srgbClr val="FF0000"/>
                </a:solidFill>
              </a:rPr>
              <a:t>2</a:t>
            </a:r>
          </a:p>
        </p:txBody>
      </p:sp>
      <p:sp>
        <p:nvSpPr>
          <p:cNvPr id="124995" name="Text Box 66"/>
          <p:cNvSpPr txBox="1">
            <a:spLocks noChangeArrowheads="1"/>
          </p:cNvSpPr>
          <p:nvPr/>
        </p:nvSpPr>
        <p:spPr bwMode="auto">
          <a:xfrm>
            <a:off x="3886200" y="5364164"/>
            <a:ext cx="76200" cy="274637"/>
          </a:xfrm>
          <a:prstGeom prst="rect">
            <a:avLst/>
          </a:prstGeom>
          <a:noFill/>
          <a:ln w="9525">
            <a:noFill/>
            <a:miter lim="800000"/>
            <a:headEnd/>
            <a:tailEnd/>
          </a:ln>
        </p:spPr>
        <p:txBody>
          <a:bodyPr lIns="0" tIns="0" rIns="0" bIns="0">
            <a:spAutoFit/>
          </a:bodyPr>
          <a:lstStyle/>
          <a:p>
            <a:r>
              <a:rPr lang="en-US">
                <a:solidFill>
                  <a:srgbClr val="FF0000"/>
                </a:solidFill>
              </a:rPr>
              <a:t>3</a:t>
            </a:r>
          </a:p>
        </p:txBody>
      </p:sp>
      <p:sp>
        <p:nvSpPr>
          <p:cNvPr id="124996" name="Text Box 67"/>
          <p:cNvSpPr txBox="1">
            <a:spLocks noChangeArrowheads="1"/>
          </p:cNvSpPr>
          <p:nvPr/>
        </p:nvSpPr>
        <p:spPr bwMode="auto">
          <a:xfrm>
            <a:off x="4572000" y="5334000"/>
            <a:ext cx="76200" cy="274638"/>
          </a:xfrm>
          <a:prstGeom prst="rect">
            <a:avLst/>
          </a:prstGeom>
          <a:noFill/>
          <a:ln w="9525">
            <a:noFill/>
            <a:miter lim="800000"/>
            <a:headEnd/>
            <a:tailEnd/>
          </a:ln>
        </p:spPr>
        <p:txBody>
          <a:bodyPr lIns="0" tIns="0" rIns="0" bIns="0">
            <a:spAutoFit/>
          </a:bodyPr>
          <a:lstStyle/>
          <a:p>
            <a:r>
              <a:rPr lang="en-US">
                <a:solidFill>
                  <a:srgbClr val="FF0000"/>
                </a:solidFill>
              </a:rPr>
              <a:t>2</a:t>
            </a:r>
          </a:p>
        </p:txBody>
      </p:sp>
      <p:sp>
        <p:nvSpPr>
          <p:cNvPr id="124997" name="Text Box 68"/>
          <p:cNvSpPr txBox="1">
            <a:spLocks noChangeArrowheads="1"/>
          </p:cNvSpPr>
          <p:nvPr/>
        </p:nvSpPr>
        <p:spPr bwMode="auto">
          <a:xfrm>
            <a:off x="5105400" y="5334000"/>
            <a:ext cx="76200" cy="274638"/>
          </a:xfrm>
          <a:prstGeom prst="rect">
            <a:avLst/>
          </a:prstGeom>
          <a:noFill/>
          <a:ln w="9525">
            <a:noFill/>
            <a:miter lim="800000"/>
            <a:headEnd/>
            <a:tailEnd/>
          </a:ln>
        </p:spPr>
        <p:txBody>
          <a:bodyPr lIns="0" tIns="0" rIns="0" bIns="0">
            <a:spAutoFit/>
          </a:bodyPr>
          <a:lstStyle/>
          <a:p>
            <a:r>
              <a:rPr lang="en-US">
                <a:solidFill>
                  <a:srgbClr val="FF0000"/>
                </a:solidFill>
              </a:rPr>
              <a:t>3</a:t>
            </a:r>
          </a:p>
        </p:txBody>
      </p:sp>
      <p:sp>
        <p:nvSpPr>
          <p:cNvPr id="124998" name="Text Box 69"/>
          <p:cNvSpPr txBox="1">
            <a:spLocks noChangeArrowheads="1"/>
          </p:cNvSpPr>
          <p:nvPr/>
        </p:nvSpPr>
        <p:spPr bwMode="auto">
          <a:xfrm>
            <a:off x="7467600" y="3703639"/>
            <a:ext cx="76200" cy="274637"/>
          </a:xfrm>
          <a:prstGeom prst="rect">
            <a:avLst/>
          </a:prstGeom>
          <a:noFill/>
          <a:ln w="9525">
            <a:noFill/>
            <a:miter lim="800000"/>
            <a:headEnd/>
            <a:tailEnd/>
          </a:ln>
        </p:spPr>
        <p:txBody>
          <a:bodyPr lIns="0" tIns="0" rIns="0" bIns="0">
            <a:spAutoFit/>
          </a:bodyPr>
          <a:lstStyle/>
          <a:p>
            <a:r>
              <a:rPr lang="en-US">
                <a:solidFill>
                  <a:srgbClr val="FF0000"/>
                </a:solidFill>
              </a:rPr>
              <a:t>1</a:t>
            </a:r>
          </a:p>
        </p:txBody>
      </p:sp>
      <p:sp>
        <p:nvSpPr>
          <p:cNvPr id="124999" name="Text Box 70"/>
          <p:cNvSpPr txBox="1">
            <a:spLocks noChangeArrowheads="1"/>
          </p:cNvSpPr>
          <p:nvPr/>
        </p:nvSpPr>
        <p:spPr bwMode="auto">
          <a:xfrm>
            <a:off x="8305800" y="3733800"/>
            <a:ext cx="76200" cy="274638"/>
          </a:xfrm>
          <a:prstGeom prst="rect">
            <a:avLst/>
          </a:prstGeom>
          <a:noFill/>
          <a:ln w="9525">
            <a:noFill/>
            <a:miter lim="800000"/>
            <a:headEnd/>
            <a:tailEnd/>
          </a:ln>
        </p:spPr>
        <p:txBody>
          <a:bodyPr lIns="0" tIns="0" rIns="0" bIns="0">
            <a:spAutoFit/>
          </a:bodyPr>
          <a:lstStyle/>
          <a:p>
            <a:r>
              <a:rPr lang="en-US">
                <a:solidFill>
                  <a:srgbClr val="FF0000"/>
                </a:solidFill>
              </a:rPr>
              <a:t>1</a:t>
            </a:r>
          </a:p>
        </p:txBody>
      </p:sp>
      <p:sp>
        <p:nvSpPr>
          <p:cNvPr id="125000" name="Text Box 71"/>
          <p:cNvSpPr txBox="1">
            <a:spLocks noChangeArrowheads="1"/>
          </p:cNvSpPr>
          <p:nvPr/>
        </p:nvSpPr>
        <p:spPr bwMode="auto">
          <a:xfrm>
            <a:off x="6705600" y="4419600"/>
            <a:ext cx="76200" cy="274638"/>
          </a:xfrm>
          <a:prstGeom prst="rect">
            <a:avLst/>
          </a:prstGeom>
          <a:noFill/>
          <a:ln w="9525">
            <a:noFill/>
            <a:miter lim="800000"/>
            <a:headEnd/>
            <a:tailEnd/>
          </a:ln>
        </p:spPr>
        <p:txBody>
          <a:bodyPr lIns="0" tIns="0" rIns="0" bIns="0">
            <a:spAutoFit/>
          </a:bodyPr>
          <a:lstStyle/>
          <a:p>
            <a:r>
              <a:rPr lang="en-US">
                <a:solidFill>
                  <a:srgbClr val="FF0000"/>
                </a:solidFill>
              </a:rPr>
              <a:t>1</a:t>
            </a:r>
          </a:p>
        </p:txBody>
      </p:sp>
      <p:sp>
        <p:nvSpPr>
          <p:cNvPr id="125001" name="Text Box 72"/>
          <p:cNvSpPr txBox="1">
            <a:spLocks noChangeArrowheads="1"/>
          </p:cNvSpPr>
          <p:nvPr/>
        </p:nvSpPr>
        <p:spPr bwMode="auto">
          <a:xfrm>
            <a:off x="7315200" y="4419600"/>
            <a:ext cx="76200" cy="274638"/>
          </a:xfrm>
          <a:prstGeom prst="rect">
            <a:avLst/>
          </a:prstGeom>
          <a:noFill/>
          <a:ln w="9525">
            <a:noFill/>
            <a:miter lim="800000"/>
            <a:headEnd/>
            <a:tailEnd/>
          </a:ln>
        </p:spPr>
        <p:txBody>
          <a:bodyPr lIns="0" tIns="0" rIns="0" bIns="0">
            <a:spAutoFit/>
          </a:bodyPr>
          <a:lstStyle/>
          <a:p>
            <a:r>
              <a:rPr lang="en-US">
                <a:solidFill>
                  <a:srgbClr val="FF0000"/>
                </a:solidFill>
              </a:rPr>
              <a:t>2</a:t>
            </a:r>
          </a:p>
        </p:txBody>
      </p:sp>
      <p:sp>
        <p:nvSpPr>
          <p:cNvPr id="125002" name="Text Box 73"/>
          <p:cNvSpPr txBox="1">
            <a:spLocks noChangeArrowheads="1"/>
          </p:cNvSpPr>
          <p:nvPr/>
        </p:nvSpPr>
        <p:spPr bwMode="auto">
          <a:xfrm>
            <a:off x="6324600" y="5364164"/>
            <a:ext cx="76200" cy="274637"/>
          </a:xfrm>
          <a:prstGeom prst="rect">
            <a:avLst/>
          </a:prstGeom>
          <a:noFill/>
          <a:ln w="9525">
            <a:noFill/>
            <a:miter lim="800000"/>
            <a:headEnd/>
            <a:tailEnd/>
          </a:ln>
        </p:spPr>
        <p:txBody>
          <a:bodyPr lIns="0" tIns="0" rIns="0" bIns="0">
            <a:spAutoFit/>
          </a:bodyPr>
          <a:lstStyle/>
          <a:p>
            <a:r>
              <a:rPr lang="en-US">
                <a:solidFill>
                  <a:srgbClr val="FF0000"/>
                </a:solidFill>
              </a:rPr>
              <a:t>3</a:t>
            </a:r>
          </a:p>
        </p:txBody>
      </p:sp>
      <p:sp>
        <p:nvSpPr>
          <p:cNvPr id="125003" name="Text Box 74"/>
          <p:cNvSpPr txBox="1">
            <a:spLocks noChangeArrowheads="1"/>
          </p:cNvSpPr>
          <p:nvPr/>
        </p:nvSpPr>
        <p:spPr bwMode="auto">
          <a:xfrm>
            <a:off x="6781800" y="5364164"/>
            <a:ext cx="76200" cy="274637"/>
          </a:xfrm>
          <a:prstGeom prst="rect">
            <a:avLst/>
          </a:prstGeom>
          <a:noFill/>
          <a:ln w="9525">
            <a:noFill/>
            <a:miter lim="800000"/>
            <a:headEnd/>
            <a:tailEnd/>
          </a:ln>
        </p:spPr>
        <p:txBody>
          <a:bodyPr lIns="0" tIns="0" rIns="0" bIns="0">
            <a:spAutoFit/>
          </a:bodyPr>
          <a:lstStyle/>
          <a:p>
            <a:r>
              <a:rPr lang="en-US">
                <a:solidFill>
                  <a:srgbClr val="FF0000"/>
                </a:solidFill>
              </a:rPr>
              <a:t>2</a:t>
            </a:r>
          </a:p>
        </p:txBody>
      </p:sp>
      <p:sp>
        <p:nvSpPr>
          <p:cNvPr id="125004" name="Text Box 75"/>
          <p:cNvSpPr txBox="1">
            <a:spLocks noChangeArrowheads="1"/>
          </p:cNvSpPr>
          <p:nvPr/>
        </p:nvSpPr>
        <p:spPr bwMode="auto">
          <a:xfrm>
            <a:off x="7391400" y="5410200"/>
            <a:ext cx="76200" cy="274638"/>
          </a:xfrm>
          <a:prstGeom prst="rect">
            <a:avLst/>
          </a:prstGeom>
          <a:noFill/>
          <a:ln w="9525">
            <a:noFill/>
            <a:miter lim="800000"/>
            <a:headEnd/>
            <a:tailEnd/>
          </a:ln>
        </p:spPr>
        <p:txBody>
          <a:bodyPr lIns="0" tIns="0" rIns="0" bIns="0">
            <a:spAutoFit/>
          </a:bodyPr>
          <a:lstStyle/>
          <a:p>
            <a:r>
              <a:rPr lang="en-US">
                <a:solidFill>
                  <a:srgbClr val="FF0000"/>
                </a:solidFill>
              </a:rPr>
              <a:t>1</a:t>
            </a:r>
          </a:p>
        </p:txBody>
      </p:sp>
      <p:sp>
        <p:nvSpPr>
          <p:cNvPr id="125005" name="Text Box 76"/>
          <p:cNvSpPr txBox="1">
            <a:spLocks noChangeArrowheads="1"/>
          </p:cNvSpPr>
          <p:nvPr/>
        </p:nvSpPr>
        <p:spPr bwMode="auto">
          <a:xfrm>
            <a:off x="8153400" y="5364164"/>
            <a:ext cx="76200" cy="274637"/>
          </a:xfrm>
          <a:prstGeom prst="rect">
            <a:avLst/>
          </a:prstGeom>
          <a:noFill/>
          <a:ln w="9525">
            <a:noFill/>
            <a:miter lim="800000"/>
            <a:headEnd/>
            <a:tailEnd/>
          </a:ln>
        </p:spPr>
        <p:txBody>
          <a:bodyPr lIns="0" tIns="0" rIns="0" bIns="0">
            <a:spAutoFit/>
          </a:bodyPr>
          <a:lstStyle/>
          <a:p>
            <a:r>
              <a:rPr lang="en-US">
                <a:solidFill>
                  <a:srgbClr val="FF0000"/>
                </a:solidFill>
              </a:rPr>
              <a:t>1</a:t>
            </a:r>
          </a:p>
        </p:txBody>
      </p:sp>
      <p:sp>
        <p:nvSpPr>
          <p:cNvPr id="125006" name="Text Box 77"/>
          <p:cNvSpPr txBox="1">
            <a:spLocks noChangeArrowheads="1"/>
          </p:cNvSpPr>
          <p:nvPr/>
        </p:nvSpPr>
        <p:spPr bwMode="auto">
          <a:xfrm>
            <a:off x="8382000" y="4419600"/>
            <a:ext cx="76200" cy="274638"/>
          </a:xfrm>
          <a:prstGeom prst="rect">
            <a:avLst/>
          </a:prstGeom>
          <a:noFill/>
          <a:ln w="9525">
            <a:noFill/>
            <a:miter lim="800000"/>
            <a:headEnd/>
            <a:tailEnd/>
          </a:ln>
        </p:spPr>
        <p:txBody>
          <a:bodyPr lIns="0" tIns="0" rIns="0" bIns="0">
            <a:spAutoFit/>
          </a:bodyPr>
          <a:lstStyle/>
          <a:p>
            <a:r>
              <a:rPr lang="en-US">
                <a:solidFill>
                  <a:srgbClr val="FF0000"/>
                </a:solidFill>
              </a:rPr>
              <a:t>1</a:t>
            </a:r>
          </a:p>
        </p:txBody>
      </p:sp>
      <p:sp>
        <p:nvSpPr>
          <p:cNvPr id="125007" name="Text Box 78"/>
          <p:cNvSpPr txBox="1">
            <a:spLocks noChangeArrowheads="1"/>
          </p:cNvSpPr>
          <p:nvPr/>
        </p:nvSpPr>
        <p:spPr bwMode="auto">
          <a:xfrm>
            <a:off x="8915400" y="4419600"/>
            <a:ext cx="76200" cy="274638"/>
          </a:xfrm>
          <a:prstGeom prst="rect">
            <a:avLst/>
          </a:prstGeom>
          <a:noFill/>
          <a:ln w="9525">
            <a:noFill/>
            <a:miter lim="800000"/>
            <a:headEnd/>
            <a:tailEnd/>
          </a:ln>
        </p:spPr>
        <p:txBody>
          <a:bodyPr lIns="0" tIns="0" rIns="0" bIns="0">
            <a:spAutoFit/>
          </a:bodyPr>
          <a:lstStyle/>
          <a:p>
            <a:r>
              <a:rPr lang="en-US">
                <a:solidFill>
                  <a:srgbClr val="FF0000"/>
                </a:solidFill>
              </a:rPr>
              <a:t>3</a:t>
            </a:r>
          </a:p>
        </p:txBody>
      </p:sp>
      <p:sp>
        <p:nvSpPr>
          <p:cNvPr id="125008" name="Text Box 79"/>
          <p:cNvSpPr txBox="1">
            <a:spLocks noChangeArrowheads="1"/>
          </p:cNvSpPr>
          <p:nvPr/>
        </p:nvSpPr>
        <p:spPr bwMode="auto">
          <a:xfrm>
            <a:off x="8839200" y="5334000"/>
            <a:ext cx="76200" cy="274638"/>
          </a:xfrm>
          <a:prstGeom prst="rect">
            <a:avLst/>
          </a:prstGeom>
          <a:noFill/>
          <a:ln w="9525">
            <a:noFill/>
            <a:miter lim="800000"/>
            <a:headEnd/>
            <a:tailEnd/>
          </a:ln>
        </p:spPr>
        <p:txBody>
          <a:bodyPr lIns="0" tIns="0" rIns="0" bIns="0">
            <a:spAutoFit/>
          </a:bodyPr>
          <a:lstStyle/>
          <a:p>
            <a:r>
              <a:rPr lang="en-US">
                <a:solidFill>
                  <a:srgbClr val="FF0000"/>
                </a:solidFill>
              </a:rPr>
              <a:t>2</a:t>
            </a:r>
          </a:p>
        </p:txBody>
      </p:sp>
      <p:sp>
        <p:nvSpPr>
          <p:cNvPr id="125009" name="Text Box 80"/>
          <p:cNvSpPr txBox="1">
            <a:spLocks noChangeArrowheads="1"/>
          </p:cNvSpPr>
          <p:nvPr/>
        </p:nvSpPr>
        <p:spPr bwMode="auto">
          <a:xfrm>
            <a:off x="9296400" y="5364164"/>
            <a:ext cx="76200" cy="274637"/>
          </a:xfrm>
          <a:prstGeom prst="rect">
            <a:avLst/>
          </a:prstGeom>
          <a:noFill/>
          <a:ln w="9525">
            <a:noFill/>
            <a:miter lim="800000"/>
            <a:headEnd/>
            <a:tailEnd/>
          </a:ln>
        </p:spPr>
        <p:txBody>
          <a:bodyPr lIns="0" tIns="0" rIns="0" bIns="0">
            <a:spAutoFit/>
          </a:bodyPr>
          <a:lstStyle/>
          <a:p>
            <a:r>
              <a:rPr lang="en-US">
                <a:solidFill>
                  <a:srgbClr val="FF0000"/>
                </a:solidFill>
              </a:rPr>
              <a:t>3</a:t>
            </a:r>
          </a:p>
        </p:txBody>
      </p:sp>
      <p:sp>
        <p:nvSpPr>
          <p:cNvPr id="125010" name="Text Box 81"/>
          <p:cNvSpPr txBox="1">
            <a:spLocks noChangeArrowheads="1"/>
          </p:cNvSpPr>
          <p:nvPr/>
        </p:nvSpPr>
        <p:spPr bwMode="auto">
          <a:xfrm>
            <a:off x="4191000" y="3246439"/>
            <a:ext cx="76200" cy="274637"/>
          </a:xfrm>
          <a:prstGeom prst="rect">
            <a:avLst/>
          </a:prstGeom>
          <a:noFill/>
          <a:ln w="9525">
            <a:noFill/>
            <a:miter lim="800000"/>
            <a:headEnd/>
            <a:tailEnd/>
          </a:ln>
        </p:spPr>
        <p:txBody>
          <a:bodyPr lIns="0" tIns="0" rIns="0" bIns="0">
            <a:spAutoFit/>
          </a:bodyPr>
          <a:lstStyle/>
          <a:p>
            <a:r>
              <a:rPr lang="en-US">
                <a:solidFill>
                  <a:srgbClr val="2B5DD9"/>
                </a:solidFill>
              </a:rPr>
              <a:t>1</a:t>
            </a:r>
          </a:p>
        </p:txBody>
      </p:sp>
      <p:sp>
        <p:nvSpPr>
          <p:cNvPr id="125011" name="Text Box 82"/>
          <p:cNvSpPr txBox="1">
            <a:spLocks noChangeArrowheads="1"/>
          </p:cNvSpPr>
          <p:nvPr/>
        </p:nvSpPr>
        <p:spPr bwMode="auto">
          <a:xfrm>
            <a:off x="8153400" y="3170239"/>
            <a:ext cx="76200" cy="274637"/>
          </a:xfrm>
          <a:prstGeom prst="rect">
            <a:avLst/>
          </a:prstGeom>
          <a:noFill/>
          <a:ln w="9525">
            <a:noFill/>
            <a:miter lim="800000"/>
            <a:headEnd/>
            <a:tailEnd/>
          </a:ln>
        </p:spPr>
        <p:txBody>
          <a:bodyPr lIns="0" tIns="0" rIns="0" bIns="0">
            <a:spAutoFit/>
          </a:bodyPr>
          <a:lstStyle/>
          <a:p>
            <a:r>
              <a:rPr lang="en-US">
                <a:solidFill>
                  <a:srgbClr val="2B5DD9"/>
                </a:solidFill>
              </a:rPr>
              <a:t>2</a:t>
            </a:r>
          </a:p>
        </p:txBody>
      </p:sp>
      <p:sp>
        <p:nvSpPr>
          <p:cNvPr id="125012" name="Text Box 83"/>
          <p:cNvSpPr txBox="1">
            <a:spLocks noChangeArrowheads="1"/>
          </p:cNvSpPr>
          <p:nvPr/>
        </p:nvSpPr>
        <p:spPr bwMode="auto">
          <a:xfrm>
            <a:off x="3200400" y="3962400"/>
            <a:ext cx="76200" cy="274638"/>
          </a:xfrm>
          <a:prstGeom prst="rect">
            <a:avLst/>
          </a:prstGeom>
          <a:noFill/>
          <a:ln w="9525">
            <a:noFill/>
            <a:miter lim="800000"/>
            <a:headEnd/>
            <a:tailEnd/>
          </a:ln>
        </p:spPr>
        <p:txBody>
          <a:bodyPr lIns="0" tIns="0" rIns="0" bIns="0">
            <a:spAutoFit/>
          </a:bodyPr>
          <a:lstStyle/>
          <a:p>
            <a:r>
              <a:rPr lang="en-US">
                <a:solidFill>
                  <a:srgbClr val="2B5DD9"/>
                </a:solidFill>
              </a:rPr>
              <a:t>5</a:t>
            </a:r>
          </a:p>
        </p:txBody>
      </p:sp>
      <p:sp>
        <p:nvSpPr>
          <p:cNvPr id="125013" name="Text Box 84"/>
          <p:cNvSpPr txBox="1">
            <a:spLocks noChangeArrowheads="1"/>
          </p:cNvSpPr>
          <p:nvPr/>
        </p:nvSpPr>
        <p:spPr bwMode="auto">
          <a:xfrm>
            <a:off x="5486400" y="3886200"/>
            <a:ext cx="76200" cy="274638"/>
          </a:xfrm>
          <a:prstGeom prst="rect">
            <a:avLst/>
          </a:prstGeom>
          <a:noFill/>
          <a:ln w="9525">
            <a:noFill/>
            <a:miter lim="800000"/>
            <a:headEnd/>
            <a:tailEnd/>
          </a:ln>
        </p:spPr>
        <p:txBody>
          <a:bodyPr lIns="0" tIns="0" rIns="0" bIns="0">
            <a:spAutoFit/>
          </a:bodyPr>
          <a:lstStyle/>
          <a:p>
            <a:r>
              <a:rPr lang="en-US">
                <a:solidFill>
                  <a:srgbClr val="2B5DD9"/>
                </a:solidFill>
              </a:rPr>
              <a:t>3</a:t>
            </a:r>
          </a:p>
        </p:txBody>
      </p:sp>
      <p:sp>
        <p:nvSpPr>
          <p:cNvPr id="125014" name="Text Box 85"/>
          <p:cNvSpPr txBox="1">
            <a:spLocks noChangeArrowheads="1"/>
          </p:cNvSpPr>
          <p:nvPr/>
        </p:nvSpPr>
        <p:spPr bwMode="auto">
          <a:xfrm>
            <a:off x="5791200" y="5334000"/>
            <a:ext cx="76200" cy="274638"/>
          </a:xfrm>
          <a:prstGeom prst="rect">
            <a:avLst/>
          </a:prstGeom>
          <a:noFill/>
          <a:ln w="9525">
            <a:noFill/>
            <a:miter lim="800000"/>
            <a:headEnd/>
            <a:tailEnd/>
          </a:ln>
        </p:spPr>
        <p:txBody>
          <a:bodyPr lIns="0" tIns="0" rIns="0" bIns="0">
            <a:spAutoFit/>
          </a:bodyPr>
          <a:lstStyle/>
          <a:p>
            <a:r>
              <a:rPr lang="en-US">
                <a:solidFill>
                  <a:srgbClr val="2B5DD9"/>
                </a:solidFill>
              </a:rPr>
              <a:t>0</a:t>
            </a:r>
          </a:p>
        </p:txBody>
      </p:sp>
      <p:sp>
        <p:nvSpPr>
          <p:cNvPr id="125015" name="Text Box 86"/>
          <p:cNvSpPr txBox="1">
            <a:spLocks noChangeArrowheads="1"/>
          </p:cNvSpPr>
          <p:nvPr/>
        </p:nvSpPr>
        <p:spPr bwMode="auto">
          <a:xfrm>
            <a:off x="4572000" y="4846639"/>
            <a:ext cx="76200" cy="274637"/>
          </a:xfrm>
          <a:prstGeom prst="rect">
            <a:avLst/>
          </a:prstGeom>
          <a:noFill/>
          <a:ln w="9525">
            <a:noFill/>
            <a:miter lim="800000"/>
            <a:headEnd/>
            <a:tailEnd/>
          </a:ln>
        </p:spPr>
        <p:txBody>
          <a:bodyPr lIns="0" tIns="0" rIns="0" bIns="0">
            <a:spAutoFit/>
          </a:bodyPr>
          <a:lstStyle/>
          <a:p>
            <a:r>
              <a:rPr lang="en-US">
                <a:solidFill>
                  <a:srgbClr val="2B5DD9"/>
                </a:solidFill>
              </a:rPr>
              <a:t>1</a:t>
            </a:r>
          </a:p>
        </p:txBody>
      </p:sp>
      <p:sp>
        <p:nvSpPr>
          <p:cNvPr id="125016" name="Text Box 87"/>
          <p:cNvSpPr txBox="1">
            <a:spLocks noChangeArrowheads="1"/>
          </p:cNvSpPr>
          <p:nvPr/>
        </p:nvSpPr>
        <p:spPr bwMode="auto">
          <a:xfrm>
            <a:off x="3962400" y="4922839"/>
            <a:ext cx="76200" cy="274637"/>
          </a:xfrm>
          <a:prstGeom prst="rect">
            <a:avLst/>
          </a:prstGeom>
          <a:noFill/>
          <a:ln w="9525">
            <a:noFill/>
            <a:miter lim="800000"/>
            <a:headEnd/>
            <a:tailEnd/>
          </a:ln>
        </p:spPr>
        <p:txBody>
          <a:bodyPr lIns="0" tIns="0" rIns="0" bIns="0">
            <a:spAutoFit/>
          </a:bodyPr>
          <a:lstStyle/>
          <a:p>
            <a:r>
              <a:rPr lang="en-US">
                <a:solidFill>
                  <a:srgbClr val="2B5DD9"/>
                </a:solidFill>
              </a:rPr>
              <a:t>3</a:t>
            </a:r>
          </a:p>
        </p:txBody>
      </p:sp>
      <p:sp>
        <p:nvSpPr>
          <p:cNvPr id="125017" name="Text Box 88"/>
          <p:cNvSpPr txBox="1">
            <a:spLocks noChangeArrowheads="1"/>
          </p:cNvSpPr>
          <p:nvPr/>
        </p:nvSpPr>
        <p:spPr bwMode="auto">
          <a:xfrm>
            <a:off x="2743200" y="4876800"/>
            <a:ext cx="76200" cy="274638"/>
          </a:xfrm>
          <a:prstGeom prst="rect">
            <a:avLst/>
          </a:prstGeom>
          <a:noFill/>
          <a:ln w="9525">
            <a:noFill/>
            <a:miter lim="800000"/>
            <a:headEnd/>
            <a:tailEnd/>
          </a:ln>
        </p:spPr>
        <p:txBody>
          <a:bodyPr lIns="0" tIns="0" rIns="0" bIns="0">
            <a:spAutoFit/>
          </a:bodyPr>
          <a:lstStyle/>
          <a:p>
            <a:r>
              <a:rPr lang="en-US">
                <a:solidFill>
                  <a:srgbClr val="2B5DD9"/>
                </a:solidFill>
              </a:rPr>
              <a:t>2</a:t>
            </a:r>
          </a:p>
        </p:txBody>
      </p:sp>
      <p:sp>
        <p:nvSpPr>
          <p:cNvPr id="125018" name="Text Box 89"/>
          <p:cNvSpPr txBox="1">
            <a:spLocks noChangeArrowheads="1"/>
          </p:cNvSpPr>
          <p:nvPr/>
        </p:nvSpPr>
        <p:spPr bwMode="auto">
          <a:xfrm>
            <a:off x="2362200" y="5791200"/>
            <a:ext cx="76200" cy="274638"/>
          </a:xfrm>
          <a:prstGeom prst="rect">
            <a:avLst/>
          </a:prstGeom>
          <a:noFill/>
          <a:ln w="9525">
            <a:noFill/>
            <a:miter lim="800000"/>
            <a:headEnd/>
            <a:tailEnd/>
          </a:ln>
        </p:spPr>
        <p:txBody>
          <a:bodyPr lIns="0" tIns="0" rIns="0" bIns="0">
            <a:spAutoFit/>
          </a:bodyPr>
          <a:lstStyle/>
          <a:p>
            <a:r>
              <a:rPr lang="en-US">
                <a:solidFill>
                  <a:srgbClr val="2B5DD9"/>
                </a:solidFill>
              </a:rPr>
              <a:t>3</a:t>
            </a:r>
          </a:p>
        </p:txBody>
      </p:sp>
      <p:sp>
        <p:nvSpPr>
          <p:cNvPr id="125019" name="Text Box 90"/>
          <p:cNvSpPr txBox="1">
            <a:spLocks noChangeArrowheads="1"/>
          </p:cNvSpPr>
          <p:nvPr/>
        </p:nvSpPr>
        <p:spPr bwMode="auto">
          <a:xfrm>
            <a:off x="3276600" y="6248400"/>
            <a:ext cx="76200" cy="274638"/>
          </a:xfrm>
          <a:prstGeom prst="rect">
            <a:avLst/>
          </a:prstGeom>
          <a:noFill/>
          <a:ln w="9525">
            <a:noFill/>
            <a:miter lim="800000"/>
            <a:headEnd/>
            <a:tailEnd/>
          </a:ln>
        </p:spPr>
        <p:txBody>
          <a:bodyPr lIns="0" tIns="0" rIns="0" bIns="0">
            <a:spAutoFit/>
          </a:bodyPr>
          <a:lstStyle/>
          <a:p>
            <a:r>
              <a:rPr lang="en-US">
                <a:solidFill>
                  <a:srgbClr val="2B5DD9"/>
                </a:solidFill>
              </a:rPr>
              <a:t>1</a:t>
            </a:r>
          </a:p>
        </p:txBody>
      </p:sp>
      <p:sp>
        <p:nvSpPr>
          <p:cNvPr id="125020" name="Text Box 91"/>
          <p:cNvSpPr txBox="1">
            <a:spLocks noChangeArrowheads="1"/>
          </p:cNvSpPr>
          <p:nvPr/>
        </p:nvSpPr>
        <p:spPr bwMode="auto">
          <a:xfrm>
            <a:off x="3962400" y="6248400"/>
            <a:ext cx="76200" cy="274638"/>
          </a:xfrm>
          <a:prstGeom prst="rect">
            <a:avLst/>
          </a:prstGeom>
          <a:noFill/>
          <a:ln w="9525">
            <a:noFill/>
            <a:miter lim="800000"/>
            <a:headEnd/>
            <a:tailEnd/>
          </a:ln>
        </p:spPr>
        <p:txBody>
          <a:bodyPr lIns="0" tIns="0" rIns="0" bIns="0">
            <a:spAutoFit/>
          </a:bodyPr>
          <a:lstStyle/>
          <a:p>
            <a:r>
              <a:rPr lang="en-US">
                <a:solidFill>
                  <a:srgbClr val="2B5DD9"/>
                </a:solidFill>
              </a:rPr>
              <a:t>2</a:t>
            </a:r>
          </a:p>
        </p:txBody>
      </p:sp>
      <p:sp>
        <p:nvSpPr>
          <p:cNvPr id="125021" name="Text Box 92"/>
          <p:cNvSpPr txBox="1">
            <a:spLocks noChangeArrowheads="1"/>
          </p:cNvSpPr>
          <p:nvPr/>
        </p:nvSpPr>
        <p:spPr bwMode="auto">
          <a:xfrm>
            <a:off x="4572000" y="6248400"/>
            <a:ext cx="76200" cy="274638"/>
          </a:xfrm>
          <a:prstGeom prst="rect">
            <a:avLst/>
          </a:prstGeom>
          <a:noFill/>
          <a:ln w="9525">
            <a:noFill/>
            <a:miter lim="800000"/>
            <a:headEnd/>
            <a:tailEnd/>
          </a:ln>
        </p:spPr>
        <p:txBody>
          <a:bodyPr lIns="0" tIns="0" rIns="0" bIns="0">
            <a:spAutoFit/>
          </a:bodyPr>
          <a:lstStyle/>
          <a:p>
            <a:r>
              <a:rPr lang="en-US">
                <a:solidFill>
                  <a:srgbClr val="2B5DD9"/>
                </a:solidFill>
              </a:rPr>
              <a:t>2</a:t>
            </a:r>
          </a:p>
        </p:txBody>
      </p:sp>
      <p:sp>
        <p:nvSpPr>
          <p:cNvPr id="125022" name="Text Box 93"/>
          <p:cNvSpPr txBox="1">
            <a:spLocks noChangeArrowheads="1"/>
          </p:cNvSpPr>
          <p:nvPr/>
        </p:nvSpPr>
        <p:spPr bwMode="auto">
          <a:xfrm>
            <a:off x="5334000" y="6218239"/>
            <a:ext cx="76200" cy="274637"/>
          </a:xfrm>
          <a:prstGeom prst="rect">
            <a:avLst/>
          </a:prstGeom>
          <a:noFill/>
          <a:ln w="9525">
            <a:noFill/>
            <a:miter lim="800000"/>
            <a:headEnd/>
            <a:tailEnd/>
          </a:ln>
        </p:spPr>
        <p:txBody>
          <a:bodyPr lIns="0" tIns="0" rIns="0" bIns="0">
            <a:spAutoFit/>
          </a:bodyPr>
          <a:lstStyle/>
          <a:p>
            <a:r>
              <a:rPr lang="en-US">
                <a:solidFill>
                  <a:srgbClr val="2B5DD9"/>
                </a:solidFill>
              </a:rPr>
              <a:t>1</a:t>
            </a:r>
          </a:p>
        </p:txBody>
      </p:sp>
      <p:sp>
        <p:nvSpPr>
          <p:cNvPr id="125023" name="Text Box 94"/>
          <p:cNvSpPr txBox="1">
            <a:spLocks noChangeArrowheads="1"/>
          </p:cNvSpPr>
          <p:nvPr/>
        </p:nvSpPr>
        <p:spPr bwMode="auto">
          <a:xfrm>
            <a:off x="6324600" y="6248400"/>
            <a:ext cx="76200" cy="274638"/>
          </a:xfrm>
          <a:prstGeom prst="rect">
            <a:avLst/>
          </a:prstGeom>
          <a:noFill/>
          <a:ln w="9525">
            <a:noFill/>
            <a:miter lim="800000"/>
            <a:headEnd/>
            <a:tailEnd/>
          </a:ln>
        </p:spPr>
        <p:txBody>
          <a:bodyPr lIns="0" tIns="0" rIns="0" bIns="0">
            <a:spAutoFit/>
          </a:bodyPr>
          <a:lstStyle/>
          <a:p>
            <a:r>
              <a:rPr lang="en-US">
                <a:solidFill>
                  <a:srgbClr val="2B5DD9"/>
                </a:solidFill>
              </a:rPr>
              <a:t>1</a:t>
            </a:r>
          </a:p>
        </p:txBody>
      </p:sp>
      <p:sp>
        <p:nvSpPr>
          <p:cNvPr id="125024" name="Text Box 95"/>
          <p:cNvSpPr txBox="1">
            <a:spLocks noChangeArrowheads="1"/>
          </p:cNvSpPr>
          <p:nvPr/>
        </p:nvSpPr>
        <p:spPr bwMode="auto">
          <a:xfrm>
            <a:off x="7010400" y="6218239"/>
            <a:ext cx="76200" cy="274637"/>
          </a:xfrm>
          <a:prstGeom prst="rect">
            <a:avLst/>
          </a:prstGeom>
          <a:noFill/>
          <a:ln w="9525">
            <a:noFill/>
            <a:miter lim="800000"/>
            <a:headEnd/>
            <a:tailEnd/>
          </a:ln>
        </p:spPr>
        <p:txBody>
          <a:bodyPr lIns="0" tIns="0" rIns="0" bIns="0">
            <a:spAutoFit/>
          </a:bodyPr>
          <a:lstStyle/>
          <a:p>
            <a:r>
              <a:rPr lang="en-US">
                <a:solidFill>
                  <a:srgbClr val="2B5DD9"/>
                </a:solidFill>
              </a:rPr>
              <a:t>2</a:t>
            </a:r>
          </a:p>
        </p:txBody>
      </p:sp>
      <p:sp>
        <p:nvSpPr>
          <p:cNvPr id="125025" name="Text Box 96"/>
          <p:cNvSpPr txBox="1">
            <a:spLocks noChangeArrowheads="1"/>
          </p:cNvSpPr>
          <p:nvPr/>
        </p:nvSpPr>
        <p:spPr bwMode="auto">
          <a:xfrm>
            <a:off x="7543800" y="6324600"/>
            <a:ext cx="76200" cy="274638"/>
          </a:xfrm>
          <a:prstGeom prst="rect">
            <a:avLst/>
          </a:prstGeom>
          <a:noFill/>
          <a:ln w="9525">
            <a:noFill/>
            <a:miter lim="800000"/>
            <a:headEnd/>
            <a:tailEnd/>
          </a:ln>
        </p:spPr>
        <p:txBody>
          <a:bodyPr lIns="0" tIns="0" rIns="0" bIns="0">
            <a:spAutoFit/>
          </a:bodyPr>
          <a:lstStyle/>
          <a:p>
            <a:r>
              <a:rPr lang="en-US">
                <a:solidFill>
                  <a:srgbClr val="2B5DD9"/>
                </a:solidFill>
              </a:rPr>
              <a:t>1</a:t>
            </a:r>
          </a:p>
        </p:txBody>
      </p:sp>
      <p:sp>
        <p:nvSpPr>
          <p:cNvPr id="125026" name="Text Box 97"/>
          <p:cNvSpPr txBox="1">
            <a:spLocks noChangeArrowheads="1"/>
          </p:cNvSpPr>
          <p:nvPr/>
        </p:nvSpPr>
        <p:spPr bwMode="auto">
          <a:xfrm>
            <a:off x="8153400" y="6294439"/>
            <a:ext cx="76200" cy="274637"/>
          </a:xfrm>
          <a:prstGeom prst="rect">
            <a:avLst/>
          </a:prstGeom>
          <a:noFill/>
          <a:ln w="9525">
            <a:noFill/>
            <a:miter lim="800000"/>
            <a:headEnd/>
            <a:tailEnd/>
          </a:ln>
        </p:spPr>
        <p:txBody>
          <a:bodyPr lIns="0" tIns="0" rIns="0" bIns="0">
            <a:spAutoFit/>
          </a:bodyPr>
          <a:lstStyle/>
          <a:p>
            <a:r>
              <a:rPr lang="en-US">
                <a:solidFill>
                  <a:srgbClr val="2B5DD9"/>
                </a:solidFill>
              </a:rPr>
              <a:t>0</a:t>
            </a:r>
          </a:p>
        </p:txBody>
      </p:sp>
      <p:sp>
        <p:nvSpPr>
          <p:cNvPr id="125027" name="Text Box 98"/>
          <p:cNvSpPr txBox="1">
            <a:spLocks noChangeArrowheads="1"/>
          </p:cNvSpPr>
          <p:nvPr/>
        </p:nvSpPr>
        <p:spPr bwMode="auto">
          <a:xfrm>
            <a:off x="8686800" y="6294439"/>
            <a:ext cx="76200" cy="274637"/>
          </a:xfrm>
          <a:prstGeom prst="rect">
            <a:avLst/>
          </a:prstGeom>
          <a:noFill/>
          <a:ln w="9525">
            <a:noFill/>
            <a:miter lim="800000"/>
            <a:headEnd/>
            <a:tailEnd/>
          </a:ln>
        </p:spPr>
        <p:txBody>
          <a:bodyPr lIns="0" tIns="0" rIns="0" bIns="0">
            <a:spAutoFit/>
          </a:bodyPr>
          <a:lstStyle/>
          <a:p>
            <a:r>
              <a:rPr lang="en-US">
                <a:solidFill>
                  <a:srgbClr val="2B5DD9"/>
                </a:solidFill>
              </a:rPr>
              <a:t>2</a:t>
            </a:r>
          </a:p>
        </p:txBody>
      </p:sp>
      <p:sp>
        <p:nvSpPr>
          <p:cNvPr id="125028" name="Text Box 99"/>
          <p:cNvSpPr txBox="1">
            <a:spLocks noChangeArrowheads="1"/>
          </p:cNvSpPr>
          <p:nvPr/>
        </p:nvSpPr>
        <p:spPr bwMode="auto">
          <a:xfrm>
            <a:off x="9220200" y="6324600"/>
            <a:ext cx="76200" cy="274638"/>
          </a:xfrm>
          <a:prstGeom prst="rect">
            <a:avLst/>
          </a:prstGeom>
          <a:noFill/>
          <a:ln w="9525">
            <a:noFill/>
            <a:miter lim="800000"/>
            <a:headEnd/>
            <a:tailEnd/>
          </a:ln>
        </p:spPr>
        <p:txBody>
          <a:bodyPr lIns="0" tIns="0" rIns="0" bIns="0">
            <a:spAutoFit/>
          </a:bodyPr>
          <a:lstStyle/>
          <a:p>
            <a:r>
              <a:rPr lang="en-US">
                <a:solidFill>
                  <a:srgbClr val="2B5DD9"/>
                </a:solidFill>
              </a:rPr>
              <a:t>1</a:t>
            </a:r>
          </a:p>
        </p:txBody>
      </p:sp>
      <p:sp>
        <p:nvSpPr>
          <p:cNvPr id="125029" name="Text Box 100"/>
          <p:cNvSpPr txBox="1">
            <a:spLocks noChangeArrowheads="1"/>
          </p:cNvSpPr>
          <p:nvPr/>
        </p:nvSpPr>
        <p:spPr bwMode="auto">
          <a:xfrm>
            <a:off x="9296400" y="4846639"/>
            <a:ext cx="76200" cy="274637"/>
          </a:xfrm>
          <a:prstGeom prst="rect">
            <a:avLst/>
          </a:prstGeom>
          <a:noFill/>
          <a:ln w="9525">
            <a:noFill/>
            <a:miter lim="800000"/>
            <a:headEnd/>
            <a:tailEnd/>
          </a:ln>
        </p:spPr>
        <p:txBody>
          <a:bodyPr lIns="0" tIns="0" rIns="0" bIns="0">
            <a:spAutoFit/>
          </a:bodyPr>
          <a:lstStyle/>
          <a:p>
            <a:r>
              <a:rPr lang="en-US">
                <a:solidFill>
                  <a:srgbClr val="2B5DD9"/>
                </a:solidFill>
              </a:rPr>
              <a:t>3</a:t>
            </a:r>
          </a:p>
        </p:txBody>
      </p:sp>
      <p:sp>
        <p:nvSpPr>
          <p:cNvPr id="125030" name="Text Box 101"/>
          <p:cNvSpPr txBox="1">
            <a:spLocks noChangeArrowheads="1"/>
          </p:cNvSpPr>
          <p:nvPr/>
        </p:nvSpPr>
        <p:spPr bwMode="auto">
          <a:xfrm>
            <a:off x="8534400" y="4876800"/>
            <a:ext cx="76200" cy="274638"/>
          </a:xfrm>
          <a:prstGeom prst="rect">
            <a:avLst/>
          </a:prstGeom>
          <a:noFill/>
          <a:ln w="9525">
            <a:noFill/>
            <a:miter lim="800000"/>
            <a:headEnd/>
            <a:tailEnd/>
          </a:ln>
        </p:spPr>
        <p:txBody>
          <a:bodyPr lIns="0" tIns="0" rIns="0" bIns="0">
            <a:spAutoFit/>
          </a:bodyPr>
          <a:lstStyle/>
          <a:p>
            <a:r>
              <a:rPr lang="en-US">
                <a:solidFill>
                  <a:srgbClr val="2B5DD9"/>
                </a:solidFill>
              </a:rPr>
              <a:t>1</a:t>
            </a:r>
          </a:p>
        </p:txBody>
      </p:sp>
      <p:sp>
        <p:nvSpPr>
          <p:cNvPr id="125031" name="Text Box 102"/>
          <p:cNvSpPr txBox="1">
            <a:spLocks noChangeArrowheads="1"/>
          </p:cNvSpPr>
          <p:nvPr/>
        </p:nvSpPr>
        <p:spPr bwMode="auto">
          <a:xfrm>
            <a:off x="7696200" y="4846639"/>
            <a:ext cx="76200" cy="274637"/>
          </a:xfrm>
          <a:prstGeom prst="rect">
            <a:avLst/>
          </a:prstGeom>
          <a:noFill/>
          <a:ln w="9525">
            <a:noFill/>
            <a:miter lim="800000"/>
            <a:headEnd/>
            <a:tailEnd/>
          </a:ln>
        </p:spPr>
        <p:txBody>
          <a:bodyPr lIns="0" tIns="0" rIns="0" bIns="0">
            <a:spAutoFit/>
          </a:bodyPr>
          <a:lstStyle/>
          <a:p>
            <a:r>
              <a:rPr lang="en-US">
                <a:solidFill>
                  <a:srgbClr val="2B5DD9"/>
                </a:solidFill>
              </a:rPr>
              <a:t>2</a:t>
            </a:r>
          </a:p>
        </p:txBody>
      </p:sp>
      <p:sp>
        <p:nvSpPr>
          <p:cNvPr id="125032" name="Text Box 103"/>
          <p:cNvSpPr txBox="1">
            <a:spLocks noChangeArrowheads="1"/>
          </p:cNvSpPr>
          <p:nvPr/>
        </p:nvSpPr>
        <p:spPr bwMode="auto">
          <a:xfrm>
            <a:off x="6858000" y="4922839"/>
            <a:ext cx="76200" cy="274637"/>
          </a:xfrm>
          <a:prstGeom prst="rect">
            <a:avLst/>
          </a:prstGeom>
          <a:noFill/>
          <a:ln w="9525">
            <a:noFill/>
            <a:miter lim="800000"/>
            <a:headEnd/>
            <a:tailEnd/>
          </a:ln>
        </p:spPr>
        <p:txBody>
          <a:bodyPr lIns="0" tIns="0" rIns="0" bIns="0">
            <a:spAutoFit/>
          </a:bodyPr>
          <a:lstStyle/>
          <a:p>
            <a:r>
              <a:rPr lang="en-US">
                <a:solidFill>
                  <a:srgbClr val="2B5DD9"/>
                </a:solidFill>
              </a:rPr>
              <a:t>3</a:t>
            </a:r>
          </a:p>
        </p:txBody>
      </p:sp>
      <p:sp>
        <p:nvSpPr>
          <p:cNvPr id="125033" name="Text Box 104"/>
          <p:cNvSpPr txBox="1">
            <a:spLocks noChangeArrowheads="1"/>
          </p:cNvSpPr>
          <p:nvPr/>
        </p:nvSpPr>
        <p:spPr bwMode="auto">
          <a:xfrm>
            <a:off x="6858000" y="3932239"/>
            <a:ext cx="76200" cy="274637"/>
          </a:xfrm>
          <a:prstGeom prst="rect">
            <a:avLst/>
          </a:prstGeom>
          <a:noFill/>
          <a:ln w="9525">
            <a:noFill/>
            <a:miter lim="800000"/>
            <a:headEnd/>
            <a:tailEnd/>
          </a:ln>
        </p:spPr>
        <p:txBody>
          <a:bodyPr lIns="0" tIns="0" rIns="0" bIns="0">
            <a:spAutoFit/>
          </a:bodyPr>
          <a:lstStyle/>
          <a:p>
            <a:r>
              <a:rPr lang="en-US">
                <a:solidFill>
                  <a:srgbClr val="2B5DD9"/>
                </a:solidFill>
              </a:rPr>
              <a:t>3</a:t>
            </a:r>
          </a:p>
        </p:txBody>
      </p:sp>
      <p:sp>
        <p:nvSpPr>
          <p:cNvPr id="125034" name="Text Box 105"/>
          <p:cNvSpPr txBox="1">
            <a:spLocks noChangeArrowheads="1"/>
          </p:cNvSpPr>
          <p:nvPr/>
        </p:nvSpPr>
        <p:spPr bwMode="auto">
          <a:xfrm>
            <a:off x="8915400" y="4008439"/>
            <a:ext cx="76200" cy="274637"/>
          </a:xfrm>
          <a:prstGeom prst="rect">
            <a:avLst/>
          </a:prstGeom>
          <a:noFill/>
          <a:ln w="9525">
            <a:noFill/>
            <a:miter lim="800000"/>
            <a:headEnd/>
            <a:tailEnd/>
          </a:ln>
        </p:spPr>
        <p:txBody>
          <a:bodyPr lIns="0" tIns="0" rIns="0" bIns="0">
            <a:spAutoFit/>
          </a:bodyPr>
          <a:lstStyle/>
          <a:p>
            <a:r>
              <a:rPr lang="en-US">
                <a:solidFill>
                  <a:srgbClr val="2B5DD9"/>
                </a:solidFill>
              </a:rPr>
              <a:t>2</a:t>
            </a:r>
          </a:p>
        </p:txBody>
      </p:sp>
      <p:sp>
        <p:nvSpPr>
          <p:cNvPr id="125035" name="Rectangle 106"/>
          <p:cNvSpPr>
            <a:spLocks noChangeArrowheads="1"/>
          </p:cNvSpPr>
          <p:nvPr/>
        </p:nvSpPr>
        <p:spPr bwMode="auto">
          <a:xfrm>
            <a:off x="2127251" y="1851025"/>
            <a:ext cx="7777163" cy="641350"/>
          </a:xfrm>
          <a:prstGeom prst="rect">
            <a:avLst/>
          </a:prstGeom>
          <a:noFill/>
          <a:ln w="9525" algn="ctr">
            <a:noFill/>
            <a:miter lim="800000"/>
            <a:headEnd/>
            <a:tailEnd/>
          </a:ln>
        </p:spPr>
        <p:txBody>
          <a:bodyPr>
            <a:spAutoFit/>
          </a:bodyPr>
          <a:lstStyle/>
          <a:p>
            <a:pPr algn="ctr" eaLnBrk="0" hangingPunct="0">
              <a:spcBef>
                <a:spcPct val="50000"/>
              </a:spcBef>
            </a:pPr>
            <a:r>
              <a:rPr lang="fa-IR" sz="3600">
                <a:solidFill>
                  <a:schemeClr val="accent2"/>
                </a:solidFill>
                <a:cs typeface="Lotus" pitchFamily="2" charset="-78"/>
              </a:rPr>
              <a:t>جستجوی حريصانه</a:t>
            </a:r>
            <a:endParaRPr lang="en-US" sz="3600">
              <a:solidFill>
                <a:schemeClr val="accent2"/>
              </a:solidFill>
              <a:cs typeface="Lotus" pitchFamily="2" charset="-78"/>
            </a:endParaRPr>
          </a:p>
        </p:txBody>
      </p:sp>
      <mc:AlternateContent xmlns:mc="http://schemas.openxmlformats.org/markup-compatibility/2006" xmlns:p14="http://schemas.microsoft.com/office/powerpoint/2010/main">
        <mc:Choice Requires="p14">
          <p:contentPart p14:bwMode="auto" r:id="rId2">
            <p14:nvContentPartPr>
              <p14:cNvPr id="8" name="Ink 7">
                <a:extLst>
                  <a:ext uri="{FF2B5EF4-FFF2-40B4-BE49-F238E27FC236}">
                    <a16:creationId xmlns:a16="http://schemas.microsoft.com/office/drawing/2014/main" id="{E595EDBB-335C-4A01-B034-F5E405CBF1AC}"/>
                  </a:ext>
                </a:extLst>
              </p14:cNvPr>
              <p14:cNvContentPartPr/>
              <p14:nvPr/>
            </p14:nvContentPartPr>
            <p14:xfrm>
              <a:off x="267033" y="85375"/>
              <a:ext cx="2339280" cy="1726200"/>
            </p14:xfrm>
          </p:contentPart>
        </mc:Choice>
        <mc:Fallback xmlns="">
          <p:pic>
            <p:nvPicPr>
              <p:cNvPr id="8" name="Ink 7">
                <a:extLst>
                  <a:ext uri="{FF2B5EF4-FFF2-40B4-BE49-F238E27FC236}">
                    <a16:creationId xmlns:a16="http://schemas.microsoft.com/office/drawing/2014/main" id="{E595EDBB-335C-4A01-B034-F5E405CBF1AC}"/>
                  </a:ext>
                </a:extLst>
              </p:cNvPr>
              <p:cNvPicPr/>
              <p:nvPr/>
            </p:nvPicPr>
            <p:blipFill>
              <a:blip r:embed="rId3"/>
              <a:stretch>
                <a:fillRect/>
              </a:stretch>
            </p:blipFill>
            <p:spPr>
              <a:xfrm>
                <a:off x="249033" y="67375"/>
                <a:ext cx="2374920" cy="1761840"/>
              </a:xfrm>
              <a:prstGeom prst="rect">
                <a:avLst/>
              </a:prstGeom>
            </p:spPr>
          </p:pic>
        </mc:Fallback>
      </mc:AlternateContent>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Slide Number Placeholder 5"/>
          <p:cNvSpPr>
            <a:spLocks noGrp="1"/>
          </p:cNvSpPr>
          <p:nvPr>
            <p:ph type="sldNum" sz="quarter" idx="12"/>
          </p:nvPr>
        </p:nvSpPr>
        <p:spPr>
          <a:xfrm>
            <a:off x="8077200" y="6248400"/>
            <a:ext cx="1905000" cy="457200"/>
          </a:xfrm>
        </p:spPr>
        <p:txBody>
          <a:bodyPr/>
          <a:lstStyle/>
          <a:p>
            <a:pPr>
              <a:defRPr/>
            </a:pPr>
            <a:fld id="{9EB50A34-3ACB-47D3-BA9B-D4A5282BE3D8}" type="slidenum">
              <a:rPr lang="fa-IR" sz="1400"/>
              <a:pPr>
                <a:defRPr/>
              </a:pPr>
              <a:t>67</a:t>
            </a:fld>
            <a:endParaRPr lang="en-US" sz="1400"/>
          </a:p>
        </p:txBody>
      </p:sp>
      <p:sp>
        <p:nvSpPr>
          <p:cNvPr id="125955" name="Text Box 2"/>
          <p:cNvSpPr txBox="1">
            <a:spLocks noChangeArrowheads="1"/>
          </p:cNvSpPr>
          <p:nvPr/>
        </p:nvSpPr>
        <p:spPr bwMode="auto">
          <a:xfrm>
            <a:off x="1919289" y="1041401"/>
            <a:ext cx="7316787" cy="701675"/>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pPr algn="r" eaLnBrk="0" hangingPunct="0">
              <a:spcBef>
                <a:spcPct val="50000"/>
              </a:spcBef>
            </a:pPr>
            <a:r>
              <a:rPr lang="fa-IR" sz="4000">
                <a:latin typeface="Times New Roman" pitchFamily="18" charset="0"/>
                <a:cs typeface="Homa" pitchFamily="2" charset="-78"/>
              </a:rPr>
              <a:t>جست و جوی آگاهانه و اکتشاف</a:t>
            </a:r>
            <a:endParaRPr lang="en-US" sz="4000">
              <a:latin typeface="Times New Roman" pitchFamily="18" charset="0"/>
              <a:cs typeface="Homa" pitchFamily="2" charset="-78"/>
            </a:endParaRPr>
          </a:p>
        </p:txBody>
      </p:sp>
      <p:grpSp>
        <p:nvGrpSpPr>
          <p:cNvPr id="2" name="Group 3"/>
          <p:cNvGrpSpPr>
            <a:grpSpLocks/>
          </p:cNvGrpSpPr>
          <p:nvPr/>
        </p:nvGrpSpPr>
        <p:grpSpPr bwMode="auto">
          <a:xfrm>
            <a:off x="4025900" y="3022600"/>
            <a:ext cx="533400" cy="622300"/>
            <a:chOff x="720" y="1797"/>
            <a:chExt cx="336" cy="392"/>
          </a:xfrm>
        </p:grpSpPr>
        <p:sp>
          <p:nvSpPr>
            <p:cNvPr id="126013" name="Text Box 4"/>
            <p:cNvSpPr txBox="1">
              <a:spLocks noChangeArrowheads="1"/>
            </p:cNvSpPr>
            <p:nvPr/>
          </p:nvSpPr>
          <p:spPr bwMode="auto">
            <a:xfrm>
              <a:off x="720" y="1824"/>
              <a:ext cx="336" cy="365"/>
            </a:xfrm>
            <a:prstGeom prst="rect">
              <a:avLst/>
            </a:prstGeom>
            <a:noFill/>
            <a:ln w="9525">
              <a:noFill/>
              <a:miter lim="800000"/>
              <a:headEnd/>
              <a:tailEnd/>
            </a:ln>
          </p:spPr>
          <p:txBody>
            <a:bodyPr>
              <a:spAutoFit/>
            </a:bodyPr>
            <a:lstStyle/>
            <a:p>
              <a:r>
                <a:rPr lang="en-US" sz="3200">
                  <a:sym typeface="Wingdings" pitchFamily="2" charset="2"/>
                </a:rPr>
                <a:t></a:t>
              </a:r>
            </a:p>
          </p:txBody>
        </p:sp>
        <p:sp>
          <p:nvSpPr>
            <p:cNvPr id="126014" name="Text Box 5"/>
            <p:cNvSpPr txBox="1">
              <a:spLocks noChangeArrowheads="1"/>
            </p:cNvSpPr>
            <p:nvPr/>
          </p:nvSpPr>
          <p:spPr bwMode="auto">
            <a:xfrm>
              <a:off x="746" y="1797"/>
              <a:ext cx="196" cy="231"/>
            </a:xfrm>
            <a:prstGeom prst="rect">
              <a:avLst/>
            </a:prstGeom>
            <a:noFill/>
            <a:ln w="9525">
              <a:noFill/>
              <a:miter lim="800000"/>
              <a:headEnd/>
              <a:tailEnd/>
            </a:ln>
          </p:spPr>
          <p:txBody>
            <a:bodyPr wrap="none">
              <a:spAutoFit/>
            </a:bodyPr>
            <a:lstStyle/>
            <a:p>
              <a:r>
                <a:rPr lang="en-US">
                  <a:solidFill>
                    <a:srgbClr val="5F5F5F"/>
                  </a:solidFill>
                </a:rPr>
                <a:t>1</a:t>
              </a:r>
            </a:p>
          </p:txBody>
        </p:sp>
      </p:grpSp>
      <p:sp>
        <p:nvSpPr>
          <p:cNvPr id="125957" name="Oval 6"/>
          <p:cNvSpPr>
            <a:spLocks noChangeArrowheads="1"/>
          </p:cNvSpPr>
          <p:nvPr/>
        </p:nvSpPr>
        <p:spPr bwMode="auto">
          <a:xfrm>
            <a:off x="6311900" y="2578100"/>
            <a:ext cx="381000" cy="381000"/>
          </a:xfrm>
          <a:prstGeom prst="ellipse">
            <a:avLst/>
          </a:prstGeom>
          <a:solidFill>
            <a:schemeClr val="bg1"/>
          </a:solidFill>
          <a:ln w="9525">
            <a:solidFill>
              <a:schemeClr val="tx1"/>
            </a:solidFill>
            <a:round/>
            <a:headEnd/>
            <a:tailEnd/>
          </a:ln>
        </p:spPr>
        <p:txBody>
          <a:bodyPr wrap="none" anchor="ctr"/>
          <a:lstStyle/>
          <a:p>
            <a:pPr algn="ctr"/>
            <a:r>
              <a:rPr lang="en-US"/>
              <a:t>A</a:t>
            </a:r>
          </a:p>
        </p:txBody>
      </p:sp>
      <p:sp>
        <p:nvSpPr>
          <p:cNvPr id="125958" name="Oval 7"/>
          <p:cNvSpPr>
            <a:spLocks noChangeArrowheads="1"/>
          </p:cNvSpPr>
          <p:nvPr/>
        </p:nvSpPr>
        <p:spPr bwMode="auto">
          <a:xfrm>
            <a:off x="4483100" y="3340100"/>
            <a:ext cx="381000" cy="381000"/>
          </a:xfrm>
          <a:prstGeom prst="ellipse">
            <a:avLst/>
          </a:prstGeom>
          <a:solidFill>
            <a:schemeClr val="bg1"/>
          </a:solidFill>
          <a:ln w="9525">
            <a:solidFill>
              <a:schemeClr val="tx1"/>
            </a:solidFill>
            <a:round/>
            <a:headEnd/>
            <a:tailEnd/>
          </a:ln>
        </p:spPr>
        <p:txBody>
          <a:bodyPr wrap="none" anchor="ctr"/>
          <a:lstStyle/>
          <a:p>
            <a:pPr algn="ctr"/>
            <a:r>
              <a:rPr lang="en-US"/>
              <a:t>B</a:t>
            </a:r>
          </a:p>
        </p:txBody>
      </p:sp>
      <p:sp>
        <p:nvSpPr>
          <p:cNvPr id="125959" name="Oval 8"/>
          <p:cNvSpPr>
            <a:spLocks noChangeArrowheads="1"/>
          </p:cNvSpPr>
          <p:nvPr/>
        </p:nvSpPr>
        <p:spPr bwMode="auto">
          <a:xfrm>
            <a:off x="7988300" y="3340100"/>
            <a:ext cx="381000" cy="381000"/>
          </a:xfrm>
          <a:prstGeom prst="ellipse">
            <a:avLst/>
          </a:prstGeom>
          <a:solidFill>
            <a:schemeClr val="bg1"/>
          </a:solidFill>
          <a:ln w="9525">
            <a:solidFill>
              <a:schemeClr val="tx1"/>
            </a:solidFill>
            <a:round/>
            <a:headEnd/>
            <a:tailEnd/>
          </a:ln>
        </p:spPr>
        <p:txBody>
          <a:bodyPr wrap="none" anchor="ctr"/>
          <a:lstStyle/>
          <a:p>
            <a:pPr algn="ctr"/>
            <a:r>
              <a:rPr lang="en-US"/>
              <a:t>C</a:t>
            </a:r>
          </a:p>
        </p:txBody>
      </p:sp>
      <p:sp>
        <p:nvSpPr>
          <p:cNvPr id="125960" name="Oval 9"/>
          <p:cNvSpPr>
            <a:spLocks noChangeArrowheads="1"/>
          </p:cNvSpPr>
          <p:nvPr/>
        </p:nvSpPr>
        <p:spPr bwMode="auto">
          <a:xfrm>
            <a:off x="3492500" y="4086225"/>
            <a:ext cx="381000" cy="381000"/>
          </a:xfrm>
          <a:prstGeom prst="ellipse">
            <a:avLst/>
          </a:prstGeom>
          <a:solidFill>
            <a:schemeClr val="bg1"/>
          </a:solidFill>
          <a:ln w="9525">
            <a:solidFill>
              <a:schemeClr val="tx1"/>
            </a:solidFill>
            <a:round/>
            <a:headEnd/>
            <a:tailEnd/>
          </a:ln>
        </p:spPr>
        <p:txBody>
          <a:bodyPr wrap="none" anchor="ctr"/>
          <a:lstStyle/>
          <a:p>
            <a:pPr algn="ctr"/>
            <a:r>
              <a:rPr lang="en-US"/>
              <a:t>D</a:t>
            </a:r>
          </a:p>
        </p:txBody>
      </p:sp>
      <p:sp>
        <p:nvSpPr>
          <p:cNvPr id="125961" name="Oval 10"/>
          <p:cNvSpPr>
            <a:spLocks noChangeArrowheads="1"/>
          </p:cNvSpPr>
          <p:nvPr/>
        </p:nvSpPr>
        <p:spPr bwMode="auto">
          <a:xfrm>
            <a:off x="5397500" y="4086225"/>
            <a:ext cx="381000" cy="381000"/>
          </a:xfrm>
          <a:prstGeom prst="ellipse">
            <a:avLst/>
          </a:prstGeom>
          <a:solidFill>
            <a:schemeClr val="bg1"/>
          </a:solidFill>
          <a:ln w="9525">
            <a:solidFill>
              <a:schemeClr val="tx1"/>
            </a:solidFill>
            <a:round/>
            <a:headEnd/>
            <a:tailEnd/>
          </a:ln>
        </p:spPr>
        <p:txBody>
          <a:bodyPr wrap="none" anchor="ctr"/>
          <a:lstStyle/>
          <a:p>
            <a:pPr algn="ctr"/>
            <a:r>
              <a:rPr lang="en-US"/>
              <a:t>E</a:t>
            </a:r>
          </a:p>
        </p:txBody>
      </p:sp>
      <p:sp>
        <p:nvSpPr>
          <p:cNvPr id="125962" name="Oval 11"/>
          <p:cNvSpPr>
            <a:spLocks noChangeArrowheads="1"/>
          </p:cNvSpPr>
          <p:nvPr/>
        </p:nvSpPr>
        <p:spPr bwMode="auto">
          <a:xfrm>
            <a:off x="7150100" y="4086225"/>
            <a:ext cx="381000" cy="381000"/>
          </a:xfrm>
          <a:prstGeom prst="ellipse">
            <a:avLst/>
          </a:prstGeom>
          <a:solidFill>
            <a:schemeClr val="bg1"/>
          </a:solidFill>
          <a:ln w="9525">
            <a:solidFill>
              <a:schemeClr val="tx1"/>
            </a:solidFill>
            <a:round/>
            <a:headEnd/>
            <a:tailEnd/>
          </a:ln>
        </p:spPr>
        <p:txBody>
          <a:bodyPr wrap="none" anchor="ctr"/>
          <a:lstStyle/>
          <a:p>
            <a:pPr algn="ctr"/>
            <a:r>
              <a:rPr lang="en-US"/>
              <a:t>F</a:t>
            </a:r>
          </a:p>
        </p:txBody>
      </p:sp>
      <p:sp>
        <p:nvSpPr>
          <p:cNvPr id="125963" name="Oval 12"/>
          <p:cNvSpPr>
            <a:spLocks noChangeArrowheads="1"/>
          </p:cNvSpPr>
          <p:nvPr/>
        </p:nvSpPr>
        <p:spPr bwMode="auto">
          <a:xfrm>
            <a:off x="8750300" y="4086225"/>
            <a:ext cx="381000" cy="381000"/>
          </a:xfrm>
          <a:prstGeom prst="ellipse">
            <a:avLst/>
          </a:prstGeom>
          <a:solidFill>
            <a:schemeClr val="bg1"/>
          </a:solidFill>
          <a:ln w="9525">
            <a:solidFill>
              <a:schemeClr val="tx1"/>
            </a:solidFill>
            <a:round/>
            <a:headEnd/>
            <a:tailEnd/>
          </a:ln>
        </p:spPr>
        <p:txBody>
          <a:bodyPr wrap="none" anchor="ctr"/>
          <a:lstStyle/>
          <a:p>
            <a:pPr algn="ctr"/>
            <a:r>
              <a:rPr lang="en-US"/>
              <a:t>G</a:t>
            </a:r>
          </a:p>
        </p:txBody>
      </p:sp>
      <p:sp>
        <p:nvSpPr>
          <p:cNvPr id="125964" name="Oval 13"/>
          <p:cNvSpPr>
            <a:spLocks noChangeArrowheads="1"/>
          </p:cNvSpPr>
          <p:nvPr/>
        </p:nvSpPr>
        <p:spPr bwMode="auto">
          <a:xfrm>
            <a:off x="8369300" y="4905375"/>
            <a:ext cx="381000" cy="381000"/>
          </a:xfrm>
          <a:prstGeom prst="ellipse">
            <a:avLst/>
          </a:prstGeom>
          <a:solidFill>
            <a:schemeClr val="bg1"/>
          </a:solidFill>
          <a:ln w="9525">
            <a:solidFill>
              <a:schemeClr val="tx1"/>
            </a:solidFill>
            <a:round/>
            <a:headEnd/>
            <a:tailEnd/>
          </a:ln>
        </p:spPr>
        <p:txBody>
          <a:bodyPr wrap="none" anchor="ctr"/>
          <a:lstStyle/>
          <a:p>
            <a:pPr algn="ctr"/>
            <a:r>
              <a:rPr lang="en-US"/>
              <a:t>N</a:t>
            </a:r>
          </a:p>
        </p:txBody>
      </p:sp>
      <p:sp>
        <p:nvSpPr>
          <p:cNvPr id="125965" name="Oval 14"/>
          <p:cNvSpPr>
            <a:spLocks noChangeArrowheads="1"/>
          </p:cNvSpPr>
          <p:nvPr/>
        </p:nvSpPr>
        <p:spPr bwMode="auto">
          <a:xfrm>
            <a:off x="9131300" y="4905375"/>
            <a:ext cx="381000" cy="381000"/>
          </a:xfrm>
          <a:prstGeom prst="ellipse">
            <a:avLst/>
          </a:prstGeom>
          <a:solidFill>
            <a:schemeClr val="bg1"/>
          </a:solidFill>
          <a:ln w="9525">
            <a:solidFill>
              <a:schemeClr val="tx1"/>
            </a:solidFill>
            <a:round/>
            <a:headEnd/>
            <a:tailEnd/>
          </a:ln>
        </p:spPr>
        <p:txBody>
          <a:bodyPr wrap="none" anchor="ctr"/>
          <a:lstStyle/>
          <a:p>
            <a:pPr algn="ctr"/>
            <a:r>
              <a:rPr lang="en-US"/>
              <a:t>O</a:t>
            </a:r>
          </a:p>
        </p:txBody>
      </p:sp>
      <p:cxnSp>
        <p:nvCxnSpPr>
          <p:cNvPr id="125966" name="AutoShape 15"/>
          <p:cNvCxnSpPr>
            <a:cxnSpLocks noChangeShapeType="1"/>
            <a:stCxn id="125957" idx="4"/>
            <a:endCxn id="125958" idx="0"/>
          </p:cNvCxnSpPr>
          <p:nvPr/>
        </p:nvCxnSpPr>
        <p:spPr bwMode="auto">
          <a:xfrm flipH="1">
            <a:off x="4673600" y="2959100"/>
            <a:ext cx="1828800" cy="381000"/>
          </a:xfrm>
          <a:prstGeom prst="straightConnector1">
            <a:avLst/>
          </a:prstGeom>
          <a:noFill/>
          <a:ln w="9525">
            <a:solidFill>
              <a:schemeClr val="tx1"/>
            </a:solidFill>
            <a:round/>
            <a:headEnd/>
            <a:tailEnd/>
          </a:ln>
        </p:spPr>
      </p:cxnSp>
      <p:cxnSp>
        <p:nvCxnSpPr>
          <p:cNvPr id="125967" name="AutoShape 16"/>
          <p:cNvCxnSpPr>
            <a:cxnSpLocks noChangeShapeType="1"/>
            <a:stCxn id="125957" idx="4"/>
            <a:endCxn id="125959" idx="0"/>
          </p:cNvCxnSpPr>
          <p:nvPr/>
        </p:nvCxnSpPr>
        <p:spPr bwMode="auto">
          <a:xfrm>
            <a:off x="6502400" y="2959100"/>
            <a:ext cx="1676400" cy="381000"/>
          </a:xfrm>
          <a:prstGeom prst="straightConnector1">
            <a:avLst/>
          </a:prstGeom>
          <a:noFill/>
          <a:ln w="9525">
            <a:solidFill>
              <a:schemeClr val="tx1"/>
            </a:solidFill>
            <a:round/>
            <a:headEnd/>
            <a:tailEnd/>
          </a:ln>
        </p:spPr>
      </p:cxnSp>
      <p:cxnSp>
        <p:nvCxnSpPr>
          <p:cNvPr id="125968" name="AutoShape 17"/>
          <p:cNvCxnSpPr>
            <a:cxnSpLocks noChangeShapeType="1"/>
            <a:stCxn id="125958" idx="4"/>
            <a:endCxn id="125960" idx="0"/>
          </p:cNvCxnSpPr>
          <p:nvPr/>
        </p:nvCxnSpPr>
        <p:spPr bwMode="auto">
          <a:xfrm flipH="1">
            <a:off x="3683000" y="3721101"/>
            <a:ext cx="990600" cy="365125"/>
          </a:xfrm>
          <a:prstGeom prst="straightConnector1">
            <a:avLst/>
          </a:prstGeom>
          <a:noFill/>
          <a:ln w="9525">
            <a:solidFill>
              <a:schemeClr val="tx1"/>
            </a:solidFill>
            <a:round/>
            <a:headEnd/>
            <a:tailEnd/>
          </a:ln>
        </p:spPr>
      </p:cxnSp>
      <p:cxnSp>
        <p:nvCxnSpPr>
          <p:cNvPr id="125969" name="AutoShape 18"/>
          <p:cNvCxnSpPr>
            <a:cxnSpLocks noChangeShapeType="1"/>
            <a:stCxn id="125958" idx="4"/>
            <a:endCxn id="125961" idx="0"/>
          </p:cNvCxnSpPr>
          <p:nvPr/>
        </p:nvCxnSpPr>
        <p:spPr bwMode="auto">
          <a:xfrm>
            <a:off x="4673600" y="3721101"/>
            <a:ext cx="914400" cy="365125"/>
          </a:xfrm>
          <a:prstGeom prst="straightConnector1">
            <a:avLst/>
          </a:prstGeom>
          <a:noFill/>
          <a:ln w="9525">
            <a:solidFill>
              <a:schemeClr val="tx1"/>
            </a:solidFill>
            <a:round/>
            <a:headEnd/>
            <a:tailEnd/>
          </a:ln>
        </p:spPr>
      </p:cxnSp>
      <p:cxnSp>
        <p:nvCxnSpPr>
          <p:cNvPr id="125970" name="AutoShape 19"/>
          <p:cNvCxnSpPr>
            <a:cxnSpLocks noChangeShapeType="1"/>
            <a:stCxn id="125959" idx="4"/>
            <a:endCxn id="125962" idx="0"/>
          </p:cNvCxnSpPr>
          <p:nvPr/>
        </p:nvCxnSpPr>
        <p:spPr bwMode="auto">
          <a:xfrm flipH="1">
            <a:off x="7340600" y="3721101"/>
            <a:ext cx="838200" cy="365125"/>
          </a:xfrm>
          <a:prstGeom prst="straightConnector1">
            <a:avLst/>
          </a:prstGeom>
          <a:noFill/>
          <a:ln w="9525">
            <a:solidFill>
              <a:schemeClr val="tx1"/>
            </a:solidFill>
            <a:round/>
            <a:headEnd/>
            <a:tailEnd/>
          </a:ln>
        </p:spPr>
      </p:cxnSp>
      <p:cxnSp>
        <p:nvCxnSpPr>
          <p:cNvPr id="125971" name="AutoShape 20"/>
          <p:cNvCxnSpPr>
            <a:cxnSpLocks noChangeShapeType="1"/>
            <a:stCxn id="125959" idx="4"/>
            <a:endCxn id="125963" idx="0"/>
          </p:cNvCxnSpPr>
          <p:nvPr/>
        </p:nvCxnSpPr>
        <p:spPr bwMode="auto">
          <a:xfrm>
            <a:off x="8178800" y="3721101"/>
            <a:ext cx="762000" cy="365125"/>
          </a:xfrm>
          <a:prstGeom prst="straightConnector1">
            <a:avLst/>
          </a:prstGeom>
          <a:noFill/>
          <a:ln w="9525">
            <a:solidFill>
              <a:schemeClr val="tx1"/>
            </a:solidFill>
            <a:round/>
            <a:headEnd/>
            <a:tailEnd/>
          </a:ln>
        </p:spPr>
      </p:cxnSp>
      <p:cxnSp>
        <p:nvCxnSpPr>
          <p:cNvPr id="125972" name="AutoShape 21"/>
          <p:cNvCxnSpPr>
            <a:cxnSpLocks noChangeShapeType="1"/>
            <a:stCxn id="125963" idx="4"/>
            <a:endCxn id="125964" idx="0"/>
          </p:cNvCxnSpPr>
          <p:nvPr/>
        </p:nvCxnSpPr>
        <p:spPr bwMode="auto">
          <a:xfrm flipH="1">
            <a:off x="8559800" y="4467225"/>
            <a:ext cx="381000" cy="438150"/>
          </a:xfrm>
          <a:prstGeom prst="straightConnector1">
            <a:avLst/>
          </a:prstGeom>
          <a:noFill/>
          <a:ln w="9525">
            <a:solidFill>
              <a:schemeClr val="tx1"/>
            </a:solidFill>
            <a:round/>
            <a:headEnd/>
            <a:tailEnd/>
          </a:ln>
        </p:spPr>
      </p:cxnSp>
      <p:cxnSp>
        <p:nvCxnSpPr>
          <p:cNvPr id="125973" name="AutoShape 22"/>
          <p:cNvCxnSpPr>
            <a:cxnSpLocks noChangeShapeType="1"/>
            <a:stCxn id="125963" idx="4"/>
            <a:endCxn id="125965" idx="0"/>
          </p:cNvCxnSpPr>
          <p:nvPr/>
        </p:nvCxnSpPr>
        <p:spPr bwMode="auto">
          <a:xfrm>
            <a:off x="8940800" y="4467225"/>
            <a:ext cx="381000" cy="438150"/>
          </a:xfrm>
          <a:prstGeom prst="straightConnector1">
            <a:avLst/>
          </a:prstGeom>
          <a:noFill/>
          <a:ln w="9525">
            <a:solidFill>
              <a:schemeClr val="tx1"/>
            </a:solidFill>
            <a:round/>
            <a:headEnd/>
            <a:tailEnd/>
          </a:ln>
        </p:spPr>
      </p:cxnSp>
      <p:sp>
        <p:nvSpPr>
          <p:cNvPr id="125974" name="Text Box 23"/>
          <p:cNvSpPr txBox="1">
            <a:spLocks noChangeArrowheads="1"/>
          </p:cNvSpPr>
          <p:nvPr/>
        </p:nvSpPr>
        <p:spPr bwMode="auto">
          <a:xfrm>
            <a:off x="5397500" y="2913064"/>
            <a:ext cx="76200" cy="274637"/>
          </a:xfrm>
          <a:prstGeom prst="rect">
            <a:avLst/>
          </a:prstGeom>
          <a:noFill/>
          <a:ln w="9525">
            <a:noFill/>
            <a:miter lim="800000"/>
            <a:headEnd/>
            <a:tailEnd/>
          </a:ln>
        </p:spPr>
        <p:txBody>
          <a:bodyPr lIns="0" tIns="0" rIns="0" bIns="0">
            <a:spAutoFit/>
          </a:bodyPr>
          <a:lstStyle/>
          <a:p>
            <a:r>
              <a:rPr lang="en-US">
                <a:solidFill>
                  <a:srgbClr val="FF0000"/>
                </a:solidFill>
              </a:rPr>
              <a:t>3</a:t>
            </a:r>
          </a:p>
        </p:txBody>
      </p:sp>
      <p:sp>
        <p:nvSpPr>
          <p:cNvPr id="125975" name="Oval 24"/>
          <p:cNvSpPr>
            <a:spLocks noChangeArrowheads="1"/>
          </p:cNvSpPr>
          <p:nvPr/>
        </p:nvSpPr>
        <p:spPr bwMode="auto">
          <a:xfrm>
            <a:off x="8216900" y="5854700"/>
            <a:ext cx="381000" cy="381000"/>
          </a:xfrm>
          <a:prstGeom prst="ellipse">
            <a:avLst/>
          </a:prstGeom>
          <a:solidFill>
            <a:schemeClr val="bg1"/>
          </a:solidFill>
          <a:ln w="9525">
            <a:solidFill>
              <a:schemeClr val="tx1"/>
            </a:solidFill>
            <a:round/>
            <a:headEnd/>
            <a:tailEnd/>
          </a:ln>
        </p:spPr>
        <p:txBody>
          <a:bodyPr wrap="none" anchor="ctr"/>
          <a:lstStyle/>
          <a:p>
            <a:pPr algn="ctr"/>
            <a:r>
              <a:rPr lang="en-US"/>
              <a:t>X</a:t>
            </a:r>
          </a:p>
        </p:txBody>
      </p:sp>
      <p:cxnSp>
        <p:nvCxnSpPr>
          <p:cNvPr id="125976" name="AutoShape 25"/>
          <p:cNvCxnSpPr>
            <a:cxnSpLocks noChangeShapeType="1"/>
            <a:stCxn id="125964" idx="4"/>
            <a:endCxn id="125975" idx="0"/>
          </p:cNvCxnSpPr>
          <p:nvPr/>
        </p:nvCxnSpPr>
        <p:spPr bwMode="auto">
          <a:xfrm flipH="1">
            <a:off x="8407400" y="5286376"/>
            <a:ext cx="152400" cy="568325"/>
          </a:xfrm>
          <a:prstGeom prst="straightConnector1">
            <a:avLst/>
          </a:prstGeom>
          <a:noFill/>
          <a:ln w="9525">
            <a:solidFill>
              <a:schemeClr val="tx1"/>
            </a:solidFill>
            <a:round/>
            <a:headEnd/>
            <a:tailEnd/>
          </a:ln>
        </p:spPr>
      </p:cxnSp>
      <p:sp>
        <p:nvSpPr>
          <p:cNvPr id="125977" name="Rectangle 26"/>
          <p:cNvSpPr>
            <a:spLocks noChangeArrowheads="1"/>
          </p:cNvSpPr>
          <p:nvPr/>
        </p:nvSpPr>
        <p:spPr bwMode="auto">
          <a:xfrm>
            <a:off x="8216900" y="5854700"/>
            <a:ext cx="381000" cy="381000"/>
          </a:xfrm>
          <a:prstGeom prst="rect">
            <a:avLst/>
          </a:prstGeom>
          <a:noFill/>
          <a:ln w="22225">
            <a:solidFill>
              <a:schemeClr val="tx1"/>
            </a:solidFill>
            <a:miter lim="800000"/>
            <a:headEnd/>
            <a:tailEnd/>
          </a:ln>
        </p:spPr>
        <p:txBody>
          <a:bodyPr wrap="none" anchor="ctr"/>
          <a:lstStyle/>
          <a:p>
            <a:pPr eaLnBrk="0" hangingPunct="0"/>
            <a:endParaRPr lang="fa-IR">
              <a:cs typeface="Times New Roman" pitchFamily="18" charset="0"/>
            </a:endParaRPr>
          </a:p>
        </p:txBody>
      </p:sp>
      <p:sp>
        <p:nvSpPr>
          <p:cNvPr id="125978" name="Text Box 27"/>
          <p:cNvSpPr txBox="1">
            <a:spLocks noChangeArrowheads="1"/>
          </p:cNvSpPr>
          <p:nvPr/>
        </p:nvSpPr>
        <p:spPr bwMode="auto">
          <a:xfrm>
            <a:off x="7378700" y="2913064"/>
            <a:ext cx="76200" cy="274637"/>
          </a:xfrm>
          <a:prstGeom prst="rect">
            <a:avLst/>
          </a:prstGeom>
          <a:noFill/>
          <a:ln w="9525">
            <a:noFill/>
            <a:miter lim="800000"/>
            <a:headEnd/>
            <a:tailEnd/>
          </a:ln>
        </p:spPr>
        <p:txBody>
          <a:bodyPr lIns="0" tIns="0" rIns="0" bIns="0">
            <a:spAutoFit/>
          </a:bodyPr>
          <a:lstStyle/>
          <a:p>
            <a:r>
              <a:rPr lang="en-US">
                <a:solidFill>
                  <a:srgbClr val="FF0000"/>
                </a:solidFill>
              </a:rPr>
              <a:t>1</a:t>
            </a:r>
          </a:p>
        </p:txBody>
      </p:sp>
      <p:sp>
        <p:nvSpPr>
          <p:cNvPr id="125979" name="Text Box 28"/>
          <p:cNvSpPr txBox="1">
            <a:spLocks noChangeArrowheads="1"/>
          </p:cNvSpPr>
          <p:nvPr/>
        </p:nvSpPr>
        <p:spPr bwMode="auto">
          <a:xfrm>
            <a:off x="4025900" y="3644900"/>
            <a:ext cx="76200" cy="274638"/>
          </a:xfrm>
          <a:prstGeom prst="rect">
            <a:avLst/>
          </a:prstGeom>
          <a:noFill/>
          <a:ln w="9525">
            <a:noFill/>
            <a:miter lim="800000"/>
            <a:headEnd/>
            <a:tailEnd/>
          </a:ln>
        </p:spPr>
        <p:txBody>
          <a:bodyPr lIns="0" tIns="0" rIns="0" bIns="0">
            <a:spAutoFit/>
          </a:bodyPr>
          <a:lstStyle/>
          <a:p>
            <a:r>
              <a:rPr lang="en-US">
                <a:solidFill>
                  <a:srgbClr val="FF0000"/>
                </a:solidFill>
              </a:rPr>
              <a:t>1</a:t>
            </a:r>
          </a:p>
        </p:txBody>
      </p:sp>
      <p:sp>
        <p:nvSpPr>
          <p:cNvPr id="125980" name="Text Box 29"/>
          <p:cNvSpPr txBox="1">
            <a:spLocks noChangeArrowheads="1"/>
          </p:cNvSpPr>
          <p:nvPr/>
        </p:nvSpPr>
        <p:spPr bwMode="auto">
          <a:xfrm>
            <a:off x="5092700" y="3675064"/>
            <a:ext cx="76200" cy="274637"/>
          </a:xfrm>
          <a:prstGeom prst="rect">
            <a:avLst/>
          </a:prstGeom>
          <a:noFill/>
          <a:ln w="9525">
            <a:noFill/>
            <a:miter lim="800000"/>
            <a:headEnd/>
            <a:tailEnd/>
          </a:ln>
        </p:spPr>
        <p:txBody>
          <a:bodyPr lIns="0" tIns="0" rIns="0" bIns="0">
            <a:spAutoFit/>
          </a:bodyPr>
          <a:lstStyle/>
          <a:p>
            <a:r>
              <a:rPr lang="en-US">
                <a:solidFill>
                  <a:srgbClr val="FF0000"/>
                </a:solidFill>
              </a:rPr>
              <a:t>2</a:t>
            </a:r>
          </a:p>
        </p:txBody>
      </p:sp>
      <p:sp>
        <p:nvSpPr>
          <p:cNvPr id="125981" name="Text Box 30"/>
          <p:cNvSpPr txBox="1">
            <a:spLocks noChangeArrowheads="1"/>
          </p:cNvSpPr>
          <p:nvPr/>
        </p:nvSpPr>
        <p:spPr bwMode="auto">
          <a:xfrm>
            <a:off x="7683500" y="3644900"/>
            <a:ext cx="76200" cy="274638"/>
          </a:xfrm>
          <a:prstGeom prst="rect">
            <a:avLst/>
          </a:prstGeom>
          <a:noFill/>
          <a:ln w="9525">
            <a:noFill/>
            <a:miter lim="800000"/>
            <a:headEnd/>
            <a:tailEnd/>
          </a:ln>
        </p:spPr>
        <p:txBody>
          <a:bodyPr lIns="0" tIns="0" rIns="0" bIns="0">
            <a:spAutoFit/>
          </a:bodyPr>
          <a:lstStyle/>
          <a:p>
            <a:r>
              <a:rPr lang="en-US">
                <a:solidFill>
                  <a:srgbClr val="FF0000"/>
                </a:solidFill>
              </a:rPr>
              <a:t>1</a:t>
            </a:r>
          </a:p>
        </p:txBody>
      </p:sp>
      <p:sp>
        <p:nvSpPr>
          <p:cNvPr id="125982" name="Text Box 31"/>
          <p:cNvSpPr txBox="1">
            <a:spLocks noChangeArrowheads="1"/>
          </p:cNvSpPr>
          <p:nvPr/>
        </p:nvSpPr>
        <p:spPr bwMode="auto">
          <a:xfrm>
            <a:off x="8521700" y="3675064"/>
            <a:ext cx="76200" cy="274637"/>
          </a:xfrm>
          <a:prstGeom prst="rect">
            <a:avLst/>
          </a:prstGeom>
          <a:noFill/>
          <a:ln w="9525">
            <a:noFill/>
            <a:miter lim="800000"/>
            <a:headEnd/>
            <a:tailEnd/>
          </a:ln>
        </p:spPr>
        <p:txBody>
          <a:bodyPr lIns="0" tIns="0" rIns="0" bIns="0">
            <a:spAutoFit/>
          </a:bodyPr>
          <a:lstStyle/>
          <a:p>
            <a:r>
              <a:rPr lang="en-US">
                <a:solidFill>
                  <a:srgbClr val="FF0000"/>
                </a:solidFill>
              </a:rPr>
              <a:t>1</a:t>
            </a:r>
          </a:p>
        </p:txBody>
      </p:sp>
      <p:sp>
        <p:nvSpPr>
          <p:cNvPr id="125983" name="Text Box 32"/>
          <p:cNvSpPr txBox="1">
            <a:spLocks noChangeArrowheads="1"/>
          </p:cNvSpPr>
          <p:nvPr/>
        </p:nvSpPr>
        <p:spPr bwMode="auto">
          <a:xfrm>
            <a:off x="8369300" y="5305425"/>
            <a:ext cx="76200" cy="274638"/>
          </a:xfrm>
          <a:prstGeom prst="rect">
            <a:avLst/>
          </a:prstGeom>
          <a:noFill/>
          <a:ln w="9525">
            <a:noFill/>
            <a:miter lim="800000"/>
            <a:headEnd/>
            <a:tailEnd/>
          </a:ln>
        </p:spPr>
        <p:txBody>
          <a:bodyPr lIns="0" tIns="0" rIns="0" bIns="0">
            <a:spAutoFit/>
          </a:bodyPr>
          <a:lstStyle/>
          <a:p>
            <a:r>
              <a:rPr lang="en-US">
                <a:solidFill>
                  <a:srgbClr val="FF0000"/>
                </a:solidFill>
              </a:rPr>
              <a:t>1</a:t>
            </a:r>
          </a:p>
        </p:txBody>
      </p:sp>
      <p:sp>
        <p:nvSpPr>
          <p:cNvPr id="125984" name="Text Box 33"/>
          <p:cNvSpPr txBox="1">
            <a:spLocks noChangeArrowheads="1"/>
          </p:cNvSpPr>
          <p:nvPr/>
        </p:nvSpPr>
        <p:spPr bwMode="auto">
          <a:xfrm>
            <a:off x="8597900" y="4360864"/>
            <a:ext cx="76200" cy="274637"/>
          </a:xfrm>
          <a:prstGeom prst="rect">
            <a:avLst/>
          </a:prstGeom>
          <a:noFill/>
          <a:ln w="9525">
            <a:noFill/>
            <a:miter lim="800000"/>
            <a:headEnd/>
            <a:tailEnd/>
          </a:ln>
        </p:spPr>
        <p:txBody>
          <a:bodyPr lIns="0" tIns="0" rIns="0" bIns="0">
            <a:spAutoFit/>
          </a:bodyPr>
          <a:lstStyle/>
          <a:p>
            <a:r>
              <a:rPr lang="en-US">
                <a:solidFill>
                  <a:srgbClr val="FF0000"/>
                </a:solidFill>
              </a:rPr>
              <a:t>1</a:t>
            </a:r>
          </a:p>
        </p:txBody>
      </p:sp>
      <p:sp>
        <p:nvSpPr>
          <p:cNvPr id="125985" name="Text Box 34"/>
          <p:cNvSpPr txBox="1">
            <a:spLocks noChangeArrowheads="1"/>
          </p:cNvSpPr>
          <p:nvPr/>
        </p:nvSpPr>
        <p:spPr bwMode="auto">
          <a:xfrm>
            <a:off x="9131300" y="4360864"/>
            <a:ext cx="76200" cy="274637"/>
          </a:xfrm>
          <a:prstGeom prst="rect">
            <a:avLst/>
          </a:prstGeom>
          <a:noFill/>
          <a:ln w="9525">
            <a:noFill/>
            <a:miter lim="800000"/>
            <a:headEnd/>
            <a:tailEnd/>
          </a:ln>
        </p:spPr>
        <p:txBody>
          <a:bodyPr lIns="0" tIns="0" rIns="0" bIns="0">
            <a:spAutoFit/>
          </a:bodyPr>
          <a:lstStyle/>
          <a:p>
            <a:r>
              <a:rPr lang="en-US">
                <a:solidFill>
                  <a:srgbClr val="FF0000"/>
                </a:solidFill>
              </a:rPr>
              <a:t>3</a:t>
            </a:r>
          </a:p>
        </p:txBody>
      </p:sp>
      <p:sp>
        <p:nvSpPr>
          <p:cNvPr id="125986" name="Text Box 35"/>
          <p:cNvSpPr txBox="1">
            <a:spLocks noChangeArrowheads="1"/>
          </p:cNvSpPr>
          <p:nvPr/>
        </p:nvSpPr>
        <p:spPr bwMode="auto">
          <a:xfrm>
            <a:off x="4406900" y="3187700"/>
            <a:ext cx="76200" cy="274638"/>
          </a:xfrm>
          <a:prstGeom prst="rect">
            <a:avLst/>
          </a:prstGeom>
          <a:noFill/>
          <a:ln w="9525">
            <a:noFill/>
            <a:miter lim="800000"/>
            <a:headEnd/>
            <a:tailEnd/>
          </a:ln>
        </p:spPr>
        <p:txBody>
          <a:bodyPr lIns="0" tIns="0" rIns="0" bIns="0">
            <a:spAutoFit/>
          </a:bodyPr>
          <a:lstStyle/>
          <a:p>
            <a:r>
              <a:rPr lang="en-US">
                <a:solidFill>
                  <a:srgbClr val="2B5DD9"/>
                </a:solidFill>
              </a:rPr>
              <a:t>1</a:t>
            </a:r>
          </a:p>
        </p:txBody>
      </p:sp>
      <p:sp>
        <p:nvSpPr>
          <p:cNvPr id="125987" name="Text Box 36"/>
          <p:cNvSpPr txBox="1">
            <a:spLocks noChangeArrowheads="1"/>
          </p:cNvSpPr>
          <p:nvPr/>
        </p:nvSpPr>
        <p:spPr bwMode="auto">
          <a:xfrm>
            <a:off x="8369300" y="3111500"/>
            <a:ext cx="76200" cy="274638"/>
          </a:xfrm>
          <a:prstGeom prst="rect">
            <a:avLst/>
          </a:prstGeom>
          <a:noFill/>
          <a:ln w="9525">
            <a:noFill/>
            <a:miter lim="800000"/>
            <a:headEnd/>
            <a:tailEnd/>
          </a:ln>
        </p:spPr>
        <p:txBody>
          <a:bodyPr lIns="0" tIns="0" rIns="0" bIns="0">
            <a:spAutoFit/>
          </a:bodyPr>
          <a:lstStyle/>
          <a:p>
            <a:r>
              <a:rPr lang="en-US">
                <a:solidFill>
                  <a:srgbClr val="2B5DD9"/>
                </a:solidFill>
              </a:rPr>
              <a:t>2</a:t>
            </a:r>
          </a:p>
        </p:txBody>
      </p:sp>
      <p:sp>
        <p:nvSpPr>
          <p:cNvPr id="125988" name="Text Box 37"/>
          <p:cNvSpPr txBox="1">
            <a:spLocks noChangeArrowheads="1"/>
          </p:cNvSpPr>
          <p:nvPr/>
        </p:nvSpPr>
        <p:spPr bwMode="auto">
          <a:xfrm>
            <a:off x="3416300" y="3903664"/>
            <a:ext cx="76200" cy="274637"/>
          </a:xfrm>
          <a:prstGeom prst="rect">
            <a:avLst/>
          </a:prstGeom>
          <a:noFill/>
          <a:ln w="9525">
            <a:noFill/>
            <a:miter lim="800000"/>
            <a:headEnd/>
            <a:tailEnd/>
          </a:ln>
        </p:spPr>
        <p:txBody>
          <a:bodyPr lIns="0" tIns="0" rIns="0" bIns="0">
            <a:spAutoFit/>
          </a:bodyPr>
          <a:lstStyle/>
          <a:p>
            <a:r>
              <a:rPr lang="en-US">
                <a:solidFill>
                  <a:srgbClr val="2B5DD9"/>
                </a:solidFill>
              </a:rPr>
              <a:t>5</a:t>
            </a:r>
          </a:p>
        </p:txBody>
      </p:sp>
      <p:sp>
        <p:nvSpPr>
          <p:cNvPr id="125989" name="Text Box 38"/>
          <p:cNvSpPr txBox="1">
            <a:spLocks noChangeArrowheads="1"/>
          </p:cNvSpPr>
          <p:nvPr/>
        </p:nvSpPr>
        <p:spPr bwMode="auto">
          <a:xfrm>
            <a:off x="5702300" y="3827464"/>
            <a:ext cx="76200" cy="274637"/>
          </a:xfrm>
          <a:prstGeom prst="rect">
            <a:avLst/>
          </a:prstGeom>
          <a:noFill/>
          <a:ln w="9525">
            <a:noFill/>
            <a:miter lim="800000"/>
            <a:headEnd/>
            <a:tailEnd/>
          </a:ln>
        </p:spPr>
        <p:txBody>
          <a:bodyPr lIns="0" tIns="0" rIns="0" bIns="0">
            <a:spAutoFit/>
          </a:bodyPr>
          <a:lstStyle/>
          <a:p>
            <a:r>
              <a:rPr lang="en-US">
                <a:solidFill>
                  <a:srgbClr val="2B5DD9"/>
                </a:solidFill>
              </a:rPr>
              <a:t>3</a:t>
            </a:r>
          </a:p>
        </p:txBody>
      </p:sp>
      <p:sp>
        <p:nvSpPr>
          <p:cNvPr id="125990" name="Text Box 39"/>
          <p:cNvSpPr txBox="1">
            <a:spLocks noChangeArrowheads="1"/>
          </p:cNvSpPr>
          <p:nvPr/>
        </p:nvSpPr>
        <p:spPr bwMode="auto">
          <a:xfrm>
            <a:off x="8369300" y="6235700"/>
            <a:ext cx="76200" cy="274638"/>
          </a:xfrm>
          <a:prstGeom prst="rect">
            <a:avLst/>
          </a:prstGeom>
          <a:noFill/>
          <a:ln w="9525">
            <a:noFill/>
            <a:miter lim="800000"/>
            <a:headEnd/>
            <a:tailEnd/>
          </a:ln>
        </p:spPr>
        <p:txBody>
          <a:bodyPr lIns="0" tIns="0" rIns="0" bIns="0">
            <a:spAutoFit/>
          </a:bodyPr>
          <a:lstStyle/>
          <a:p>
            <a:r>
              <a:rPr lang="en-US">
                <a:solidFill>
                  <a:srgbClr val="2B5DD9"/>
                </a:solidFill>
              </a:rPr>
              <a:t>0</a:t>
            </a:r>
          </a:p>
        </p:txBody>
      </p:sp>
      <p:sp>
        <p:nvSpPr>
          <p:cNvPr id="125991" name="Text Box 40"/>
          <p:cNvSpPr txBox="1">
            <a:spLocks noChangeArrowheads="1"/>
          </p:cNvSpPr>
          <p:nvPr/>
        </p:nvSpPr>
        <p:spPr bwMode="auto">
          <a:xfrm>
            <a:off x="9512300" y="4787900"/>
            <a:ext cx="76200" cy="274638"/>
          </a:xfrm>
          <a:prstGeom prst="rect">
            <a:avLst/>
          </a:prstGeom>
          <a:noFill/>
          <a:ln w="9525">
            <a:noFill/>
            <a:miter lim="800000"/>
            <a:headEnd/>
            <a:tailEnd/>
          </a:ln>
        </p:spPr>
        <p:txBody>
          <a:bodyPr lIns="0" tIns="0" rIns="0" bIns="0">
            <a:spAutoFit/>
          </a:bodyPr>
          <a:lstStyle/>
          <a:p>
            <a:r>
              <a:rPr lang="en-US">
                <a:solidFill>
                  <a:srgbClr val="2B5DD9"/>
                </a:solidFill>
              </a:rPr>
              <a:t>3</a:t>
            </a:r>
          </a:p>
        </p:txBody>
      </p:sp>
      <p:sp>
        <p:nvSpPr>
          <p:cNvPr id="125992" name="Text Box 41"/>
          <p:cNvSpPr txBox="1">
            <a:spLocks noChangeArrowheads="1"/>
          </p:cNvSpPr>
          <p:nvPr/>
        </p:nvSpPr>
        <p:spPr bwMode="auto">
          <a:xfrm>
            <a:off x="8750300" y="4818064"/>
            <a:ext cx="76200" cy="274637"/>
          </a:xfrm>
          <a:prstGeom prst="rect">
            <a:avLst/>
          </a:prstGeom>
          <a:noFill/>
          <a:ln w="9525">
            <a:noFill/>
            <a:miter lim="800000"/>
            <a:headEnd/>
            <a:tailEnd/>
          </a:ln>
        </p:spPr>
        <p:txBody>
          <a:bodyPr lIns="0" tIns="0" rIns="0" bIns="0">
            <a:spAutoFit/>
          </a:bodyPr>
          <a:lstStyle/>
          <a:p>
            <a:r>
              <a:rPr lang="en-US">
                <a:solidFill>
                  <a:srgbClr val="2B5DD9"/>
                </a:solidFill>
              </a:rPr>
              <a:t>1</a:t>
            </a:r>
          </a:p>
        </p:txBody>
      </p:sp>
      <p:sp>
        <p:nvSpPr>
          <p:cNvPr id="125993" name="Text Box 42"/>
          <p:cNvSpPr txBox="1">
            <a:spLocks noChangeArrowheads="1"/>
          </p:cNvSpPr>
          <p:nvPr/>
        </p:nvSpPr>
        <p:spPr bwMode="auto">
          <a:xfrm>
            <a:off x="7073900" y="3873500"/>
            <a:ext cx="76200" cy="274638"/>
          </a:xfrm>
          <a:prstGeom prst="rect">
            <a:avLst/>
          </a:prstGeom>
          <a:noFill/>
          <a:ln w="9525">
            <a:noFill/>
            <a:miter lim="800000"/>
            <a:headEnd/>
            <a:tailEnd/>
          </a:ln>
        </p:spPr>
        <p:txBody>
          <a:bodyPr lIns="0" tIns="0" rIns="0" bIns="0">
            <a:spAutoFit/>
          </a:bodyPr>
          <a:lstStyle/>
          <a:p>
            <a:r>
              <a:rPr lang="en-US">
                <a:solidFill>
                  <a:srgbClr val="2B5DD9"/>
                </a:solidFill>
              </a:rPr>
              <a:t>3</a:t>
            </a:r>
          </a:p>
        </p:txBody>
      </p:sp>
      <p:sp>
        <p:nvSpPr>
          <p:cNvPr id="125994" name="Text Box 43"/>
          <p:cNvSpPr txBox="1">
            <a:spLocks noChangeArrowheads="1"/>
          </p:cNvSpPr>
          <p:nvPr/>
        </p:nvSpPr>
        <p:spPr bwMode="auto">
          <a:xfrm>
            <a:off x="9131300" y="3949700"/>
            <a:ext cx="76200" cy="274638"/>
          </a:xfrm>
          <a:prstGeom prst="rect">
            <a:avLst/>
          </a:prstGeom>
          <a:noFill/>
          <a:ln w="9525">
            <a:noFill/>
            <a:miter lim="800000"/>
            <a:headEnd/>
            <a:tailEnd/>
          </a:ln>
        </p:spPr>
        <p:txBody>
          <a:bodyPr lIns="0" tIns="0" rIns="0" bIns="0">
            <a:spAutoFit/>
          </a:bodyPr>
          <a:lstStyle/>
          <a:p>
            <a:r>
              <a:rPr lang="en-US">
                <a:solidFill>
                  <a:srgbClr val="2B5DD9"/>
                </a:solidFill>
              </a:rPr>
              <a:t>2</a:t>
            </a:r>
          </a:p>
        </p:txBody>
      </p:sp>
      <p:grpSp>
        <p:nvGrpSpPr>
          <p:cNvPr id="3" name="Group 44"/>
          <p:cNvGrpSpPr>
            <a:grpSpLocks/>
          </p:cNvGrpSpPr>
          <p:nvPr/>
        </p:nvGrpSpPr>
        <p:grpSpPr bwMode="auto">
          <a:xfrm>
            <a:off x="7912100" y="2794000"/>
            <a:ext cx="533400" cy="622300"/>
            <a:chOff x="720" y="1797"/>
            <a:chExt cx="336" cy="392"/>
          </a:xfrm>
        </p:grpSpPr>
        <p:sp>
          <p:nvSpPr>
            <p:cNvPr id="126011" name="Text Box 45"/>
            <p:cNvSpPr txBox="1">
              <a:spLocks noChangeArrowheads="1"/>
            </p:cNvSpPr>
            <p:nvPr/>
          </p:nvSpPr>
          <p:spPr bwMode="auto">
            <a:xfrm>
              <a:off x="720" y="1824"/>
              <a:ext cx="336" cy="365"/>
            </a:xfrm>
            <a:prstGeom prst="rect">
              <a:avLst/>
            </a:prstGeom>
            <a:noFill/>
            <a:ln w="9525">
              <a:noFill/>
              <a:miter lim="800000"/>
              <a:headEnd/>
              <a:tailEnd/>
            </a:ln>
          </p:spPr>
          <p:txBody>
            <a:bodyPr>
              <a:spAutoFit/>
            </a:bodyPr>
            <a:lstStyle/>
            <a:p>
              <a:r>
                <a:rPr lang="en-US" sz="3200">
                  <a:sym typeface="Wingdings" pitchFamily="2" charset="2"/>
                </a:rPr>
                <a:t></a:t>
              </a:r>
            </a:p>
          </p:txBody>
        </p:sp>
        <p:sp>
          <p:nvSpPr>
            <p:cNvPr id="126012" name="Text Box 46"/>
            <p:cNvSpPr txBox="1">
              <a:spLocks noChangeArrowheads="1"/>
            </p:cNvSpPr>
            <p:nvPr/>
          </p:nvSpPr>
          <p:spPr bwMode="auto">
            <a:xfrm>
              <a:off x="746" y="1797"/>
              <a:ext cx="196" cy="231"/>
            </a:xfrm>
            <a:prstGeom prst="rect">
              <a:avLst/>
            </a:prstGeom>
            <a:noFill/>
            <a:ln w="9525">
              <a:noFill/>
              <a:miter lim="800000"/>
              <a:headEnd/>
              <a:tailEnd/>
            </a:ln>
          </p:spPr>
          <p:txBody>
            <a:bodyPr wrap="none">
              <a:spAutoFit/>
            </a:bodyPr>
            <a:lstStyle/>
            <a:p>
              <a:r>
                <a:rPr lang="en-US">
                  <a:solidFill>
                    <a:srgbClr val="5F5F5F"/>
                  </a:solidFill>
                </a:rPr>
                <a:t>2</a:t>
              </a:r>
            </a:p>
          </p:txBody>
        </p:sp>
      </p:grpSp>
      <p:grpSp>
        <p:nvGrpSpPr>
          <p:cNvPr id="4" name="Group 47"/>
          <p:cNvGrpSpPr>
            <a:grpSpLocks/>
          </p:cNvGrpSpPr>
          <p:nvPr/>
        </p:nvGrpSpPr>
        <p:grpSpPr bwMode="auto">
          <a:xfrm>
            <a:off x="9207500" y="3937000"/>
            <a:ext cx="533400" cy="622300"/>
            <a:chOff x="720" y="1797"/>
            <a:chExt cx="336" cy="392"/>
          </a:xfrm>
        </p:grpSpPr>
        <p:sp>
          <p:nvSpPr>
            <p:cNvPr id="126009" name="Text Box 48"/>
            <p:cNvSpPr txBox="1">
              <a:spLocks noChangeArrowheads="1"/>
            </p:cNvSpPr>
            <p:nvPr/>
          </p:nvSpPr>
          <p:spPr bwMode="auto">
            <a:xfrm>
              <a:off x="720" y="1824"/>
              <a:ext cx="336" cy="365"/>
            </a:xfrm>
            <a:prstGeom prst="rect">
              <a:avLst/>
            </a:prstGeom>
            <a:noFill/>
            <a:ln w="9525">
              <a:noFill/>
              <a:miter lim="800000"/>
              <a:headEnd/>
              <a:tailEnd/>
            </a:ln>
          </p:spPr>
          <p:txBody>
            <a:bodyPr>
              <a:spAutoFit/>
            </a:bodyPr>
            <a:lstStyle/>
            <a:p>
              <a:r>
                <a:rPr lang="en-US" sz="3200">
                  <a:sym typeface="Wingdings" pitchFamily="2" charset="2"/>
                </a:rPr>
                <a:t></a:t>
              </a:r>
            </a:p>
          </p:txBody>
        </p:sp>
        <p:sp>
          <p:nvSpPr>
            <p:cNvPr id="126010" name="Text Box 49"/>
            <p:cNvSpPr txBox="1">
              <a:spLocks noChangeArrowheads="1"/>
            </p:cNvSpPr>
            <p:nvPr/>
          </p:nvSpPr>
          <p:spPr bwMode="auto">
            <a:xfrm>
              <a:off x="746" y="1797"/>
              <a:ext cx="196" cy="231"/>
            </a:xfrm>
            <a:prstGeom prst="rect">
              <a:avLst/>
            </a:prstGeom>
            <a:noFill/>
            <a:ln w="9525">
              <a:noFill/>
              <a:miter lim="800000"/>
              <a:headEnd/>
              <a:tailEnd/>
            </a:ln>
          </p:spPr>
          <p:txBody>
            <a:bodyPr wrap="none">
              <a:spAutoFit/>
            </a:bodyPr>
            <a:lstStyle/>
            <a:p>
              <a:r>
                <a:rPr lang="en-US">
                  <a:solidFill>
                    <a:srgbClr val="5F5F5F"/>
                  </a:solidFill>
                </a:rPr>
                <a:t>3</a:t>
              </a:r>
            </a:p>
          </p:txBody>
        </p:sp>
      </p:grpSp>
      <p:grpSp>
        <p:nvGrpSpPr>
          <p:cNvPr id="5" name="Group 50"/>
          <p:cNvGrpSpPr>
            <a:grpSpLocks/>
          </p:cNvGrpSpPr>
          <p:nvPr/>
        </p:nvGrpSpPr>
        <p:grpSpPr bwMode="auto">
          <a:xfrm>
            <a:off x="8216900" y="4470400"/>
            <a:ext cx="533400" cy="622300"/>
            <a:chOff x="720" y="1797"/>
            <a:chExt cx="336" cy="392"/>
          </a:xfrm>
        </p:grpSpPr>
        <p:sp>
          <p:nvSpPr>
            <p:cNvPr id="126007" name="Text Box 51"/>
            <p:cNvSpPr txBox="1">
              <a:spLocks noChangeArrowheads="1"/>
            </p:cNvSpPr>
            <p:nvPr/>
          </p:nvSpPr>
          <p:spPr bwMode="auto">
            <a:xfrm>
              <a:off x="720" y="1824"/>
              <a:ext cx="336" cy="365"/>
            </a:xfrm>
            <a:prstGeom prst="rect">
              <a:avLst/>
            </a:prstGeom>
            <a:noFill/>
            <a:ln w="9525">
              <a:noFill/>
              <a:miter lim="800000"/>
              <a:headEnd/>
              <a:tailEnd/>
            </a:ln>
          </p:spPr>
          <p:txBody>
            <a:bodyPr>
              <a:spAutoFit/>
            </a:bodyPr>
            <a:lstStyle/>
            <a:p>
              <a:r>
                <a:rPr lang="en-US" sz="3200">
                  <a:sym typeface="Wingdings" pitchFamily="2" charset="2"/>
                </a:rPr>
                <a:t></a:t>
              </a:r>
            </a:p>
          </p:txBody>
        </p:sp>
        <p:sp>
          <p:nvSpPr>
            <p:cNvPr id="126008" name="Text Box 52"/>
            <p:cNvSpPr txBox="1">
              <a:spLocks noChangeArrowheads="1"/>
            </p:cNvSpPr>
            <p:nvPr/>
          </p:nvSpPr>
          <p:spPr bwMode="auto">
            <a:xfrm>
              <a:off x="746" y="1797"/>
              <a:ext cx="196" cy="231"/>
            </a:xfrm>
            <a:prstGeom prst="rect">
              <a:avLst/>
            </a:prstGeom>
            <a:noFill/>
            <a:ln w="9525">
              <a:noFill/>
              <a:miter lim="800000"/>
              <a:headEnd/>
              <a:tailEnd/>
            </a:ln>
          </p:spPr>
          <p:txBody>
            <a:bodyPr wrap="none">
              <a:spAutoFit/>
            </a:bodyPr>
            <a:lstStyle/>
            <a:p>
              <a:r>
                <a:rPr lang="en-US">
                  <a:solidFill>
                    <a:srgbClr val="5F5F5F"/>
                  </a:solidFill>
                </a:rPr>
                <a:t>4</a:t>
              </a:r>
            </a:p>
          </p:txBody>
        </p:sp>
      </p:grpSp>
      <p:grpSp>
        <p:nvGrpSpPr>
          <p:cNvPr id="6" name="Group 53"/>
          <p:cNvGrpSpPr>
            <a:grpSpLocks/>
          </p:cNvGrpSpPr>
          <p:nvPr/>
        </p:nvGrpSpPr>
        <p:grpSpPr bwMode="auto">
          <a:xfrm>
            <a:off x="8445500" y="5397500"/>
            <a:ext cx="533400" cy="622300"/>
            <a:chOff x="720" y="1797"/>
            <a:chExt cx="336" cy="392"/>
          </a:xfrm>
        </p:grpSpPr>
        <p:sp>
          <p:nvSpPr>
            <p:cNvPr id="126005" name="Text Box 54"/>
            <p:cNvSpPr txBox="1">
              <a:spLocks noChangeArrowheads="1"/>
            </p:cNvSpPr>
            <p:nvPr/>
          </p:nvSpPr>
          <p:spPr bwMode="auto">
            <a:xfrm>
              <a:off x="720" y="1824"/>
              <a:ext cx="336" cy="365"/>
            </a:xfrm>
            <a:prstGeom prst="rect">
              <a:avLst/>
            </a:prstGeom>
            <a:noFill/>
            <a:ln w="9525">
              <a:noFill/>
              <a:miter lim="800000"/>
              <a:headEnd/>
              <a:tailEnd/>
            </a:ln>
          </p:spPr>
          <p:txBody>
            <a:bodyPr>
              <a:spAutoFit/>
            </a:bodyPr>
            <a:lstStyle/>
            <a:p>
              <a:r>
                <a:rPr lang="en-US" sz="3200">
                  <a:sym typeface="Wingdings" pitchFamily="2" charset="2"/>
                </a:rPr>
                <a:t></a:t>
              </a:r>
            </a:p>
          </p:txBody>
        </p:sp>
        <p:sp>
          <p:nvSpPr>
            <p:cNvPr id="126006" name="Text Box 55"/>
            <p:cNvSpPr txBox="1">
              <a:spLocks noChangeArrowheads="1"/>
            </p:cNvSpPr>
            <p:nvPr/>
          </p:nvSpPr>
          <p:spPr bwMode="auto">
            <a:xfrm>
              <a:off x="746" y="1797"/>
              <a:ext cx="196" cy="231"/>
            </a:xfrm>
            <a:prstGeom prst="rect">
              <a:avLst/>
            </a:prstGeom>
            <a:noFill/>
            <a:ln w="9525">
              <a:noFill/>
              <a:miter lim="800000"/>
              <a:headEnd/>
              <a:tailEnd/>
            </a:ln>
          </p:spPr>
          <p:txBody>
            <a:bodyPr wrap="none">
              <a:spAutoFit/>
            </a:bodyPr>
            <a:lstStyle/>
            <a:p>
              <a:r>
                <a:rPr lang="en-US">
                  <a:solidFill>
                    <a:srgbClr val="5F5F5F"/>
                  </a:solidFill>
                </a:rPr>
                <a:t>5</a:t>
              </a:r>
            </a:p>
          </p:txBody>
        </p:sp>
      </p:grpSp>
      <p:sp>
        <p:nvSpPr>
          <p:cNvPr id="187448" name="Rectangle 56"/>
          <p:cNvSpPr>
            <a:spLocks noChangeArrowheads="1"/>
          </p:cNvSpPr>
          <p:nvPr/>
        </p:nvSpPr>
        <p:spPr bwMode="auto">
          <a:xfrm>
            <a:off x="2882900" y="2959100"/>
            <a:ext cx="7162800" cy="762000"/>
          </a:xfrm>
          <a:prstGeom prst="rect">
            <a:avLst/>
          </a:prstGeom>
          <a:solidFill>
            <a:schemeClr val="bg1"/>
          </a:solidFill>
          <a:ln w="9525">
            <a:solidFill>
              <a:schemeClr val="bg1"/>
            </a:solidFill>
            <a:miter lim="800000"/>
            <a:headEnd/>
            <a:tailEnd/>
          </a:ln>
        </p:spPr>
        <p:txBody>
          <a:bodyPr wrap="none" anchor="ctr"/>
          <a:lstStyle/>
          <a:p>
            <a:pPr eaLnBrk="0" hangingPunct="0"/>
            <a:endParaRPr lang="fa-IR">
              <a:cs typeface="Times New Roman" pitchFamily="18" charset="0"/>
            </a:endParaRPr>
          </a:p>
        </p:txBody>
      </p:sp>
      <p:sp>
        <p:nvSpPr>
          <p:cNvPr id="187449" name="Rectangle 57"/>
          <p:cNvSpPr>
            <a:spLocks noChangeArrowheads="1"/>
          </p:cNvSpPr>
          <p:nvPr/>
        </p:nvSpPr>
        <p:spPr bwMode="auto">
          <a:xfrm>
            <a:off x="3035300" y="3721100"/>
            <a:ext cx="3352800" cy="1905000"/>
          </a:xfrm>
          <a:prstGeom prst="rect">
            <a:avLst/>
          </a:prstGeom>
          <a:solidFill>
            <a:schemeClr val="bg1"/>
          </a:solidFill>
          <a:ln w="9525">
            <a:solidFill>
              <a:schemeClr val="bg1"/>
            </a:solidFill>
            <a:miter lim="800000"/>
            <a:headEnd/>
            <a:tailEnd/>
          </a:ln>
        </p:spPr>
        <p:txBody>
          <a:bodyPr wrap="none" anchor="ctr"/>
          <a:lstStyle/>
          <a:p>
            <a:pPr eaLnBrk="0" hangingPunct="0"/>
            <a:endParaRPr lang="fa-IR">
              <a:cs typeface="Times New Roman" pitchFamily="18" charset="0"/>
            </a:endParaRPr>
          </a:p>
        </p:txBody>
      </p:sp>
      <p:sp>
        <p:nvSpPr>
          <p:cNvPr id="187450" name="Rectangle 58"/>
          <p:cNvSpPr>
            <a:spLocks noChangeArrowheads="1"/>
          </p:cNvSpPr>
          <p:nvPr/>
        </p:nvSpPr>
        <p:spPr bwMode="auto">
          <a:xfrm>
            <a:off x="6845300" y="3721100"/>
            <a:ext cx="3048000" cy="742950"/>
          </a:xfrm>
          <a:prstGeom prst="rect">
            <a:avLst/>
          </a:prstGeom>
          <a:solidFill>
            <a:schemeClr val="bg1"/>
          </a:solidFill>
          <a:ln w="9525">
            <a:solidFill>
              <a:schemeClr val="bg1"/>
            </a:solidFill>
            <a:miter lim="800000"/>
            <a:headEnd/>
            <a:tailEnd/>
          </a:ln>
        </p:spPr>
        <p:txBody>
          <a:bodyPr wrap="none" anchor="ctr"/>
          <a:lstStyle/>
          <a:p>
            <a:pPr eaLnBrk="0" hangingPunct="0"/>
            <a:endParaRPr lang="fa-IR">
              <a:cs typeface="Times New Roman" pitchFamily="18" charset="0"/>
            </a:endParaRPr>
          </a:p>
        </p:txBody>
      </p:sp>
      <p:sp>
        <p:nvSpPr>
          <p:cNvPr id="187451" name="Rectangle 59"/>
          <p:cNvSpPr>
            <a:spLocks noChangeArrowheads="1"/>
          </p:cNvSpPr>
          <p:nvPr/>
        </p:nvSpPr>
        <p:spPr bwMode="auto">
          <a:xfrm>
            <a:off x="8140700" y="4464050"/>
            <a:ext cx="1600200" cy="838200"/>
          </a:xfrm>
          <a:prstGeom prst="rect">
            <a:avLst/>
          </a:prstGeom>
          <a:solidFill>
            <a:schemeClr val="bg1"/>
          </a:solidFill>
          <a:ln w="9525">
            <a:solidFill>
              <a:schemeClr val="bg1"/>
            </a:solidFill>
            <a:miter lim="800000"/>
            <a:headEnd/>
            <a:tailEnd/>
          </a:ln>
        </p:spPr>
        <p:txBody>
          <a:bodyPr wrap="none" anchor="ctr"/>
          <a:lstStyle/>
          <a:p>
            <a:pPr eaLnBrk="0" hangingPunct="0"/>
            <a:endParaRPr lang="fa-IR">
              <a:cs typeface="Times New Roman" pitchFamily="18" charset="0"/>
            </a:endParaRPr>
          </a:p>
        </p:txBody>
      </p:sp>
      <p:sp>
        <p:nvSpPr>
          <p:cNvPr id="187452" name="Rectangle 60"/>
          <p:cNvSpPr>
            <a:spLocks noChangeArrowheads="1"/>
          </p:cNvSpPr>
          <p:nvPr/>
        </p:nvSpPr>
        <p:spPr bwMode="auto">
          <a:xfrm>
            <a:off x="7454900" y="5302250"/>
            <a:ext cx="1562100" cy="1390650"/>
          </a:xfrm>
          <a:prstGeom prst="rect">
            <a:avLst/>
          </a:prstGeom>
          <a:solidFill>
            <a:schemeClr val="bg1"/>
          </a:solidFill>
          <a:ln w="9525">
            <a:solidFill>
              <a:schemeClr val="bg1"/>
            </a:solidFill>
            <a:miter lim="800000"/>
            <a:headEnd/>
            <a:tailEnd/>
          </a:ln>
        </p:spPr>
        <p:txBody>
          <a:bodyPr wrap="none" anchor="ctr"/>
          <a:lstStyle/>
          <a:p>
            <a:pPr eaLnBrk="0" hangingPunct="0"/>
            <a:endParaRPr lang="fa-IR">
              <a:cs typeface="Times New Roman" pitchFamily="18" charset="0"/>
            </a:endParaRPr>
          </a:p>
        </p:txBody>
      </p:sp>
      <p:sp>
        <p:nvSpPr>
          <p:cNvPr id="126004" name="Rectangle 61"/>
          <p:cNvSpPr>
            <a:spLocks noChangeArrowheads="1"/>
          </p:cNvSpPr>
          <p:nvPr/>
        </p:nvSpPr>
        <p:spPr bwMode="auto">
          <a:xfrm>
            <a:off x="2127251" y="1851025"/>
            <a:ext cx="7777163" cy="641350"/>
          </a:xfrm>
          <a:prstGeom prst="rect">
            <a:avLst/>
          </a:prstGeom>
          <a:noFill/>
          <a:ln w="9525" algn="ctr">
            <a:noFill/>
            <a:miter lim="800000"/>
            <a:headEnd/>
            <a:tailEnd/>
          </a:ln>
        </p:spPr>
        <p:txBody>
          <a:bodyPr>
            <a:spAutoFit/>
          </a:bodyPr>
          <a:lstStyle/>
          <a:p>
            <a:pPr algn="ctr" eaLnBrk="0" hangingPunct="0">
              <a:spcBef>
                <a:spcPct val="50000"/>
              </a:spcBef>
            </a:pPr>
            <a:r>
              <a:rPr lang="fa-IR" sz="3600">
                <a:solidFill>
                  <a:schemeClr val="accent2"/>
                </a:solidFill>
                <a:cs typeface="Lotus" pitchFamily="2" charset="-78"/>
              </a:rPr>
              <a:t>جستجوی حريصانه</a:t>
            </a:r>
            <a:endParaRPr lang="en-US" sz="3600">
              <a:solidFill>
                <a:schemeClr val="accent2"/>
              </a:solidFill>
              <a:cs typeface="Lotus"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000"/>
                                        <p:tgtEl>
                                          <p:spTgt spid="187448"/>
                                        </p:tgtEl>
                                      </p:cBhvr>
                                    </p:animEffect>
                                    <p:set>
                                      <p:cBhvr>
                                        <p:cTn id="7" dur="1" fill="hold">
                                          <p:stCondLst>
                                            <p:cond delay="1999"/>
                                          </p:stCondLst>
                                        </p:cTn>
                                        <p:tgtEl>
                                          <p:spTgt spid="18744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2000"/>
                                        <p:tgtEl>
                                          <p:spTgt spid="187449"/>
                                        </p:tgtEl>
                                      </p:cBhvr>
                                    </p:animEffect>
                                    <p:set>
                                      <p:cBhvr>
                                        <p:cTn id="17" dur="1" fill="hold">
                                          <p:stCondLst>
                                            <p:cond delay="1999"/>
                                          </p:stCondLst>
                                        </p:cTn>
                                        <p:tgtEl>
                                          <p:spTgt spid="187449"/>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20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2000"/>
                                        <p:tgtEl>
                                          <p:spTgt spid="187450"/>
                                        </p:tgtEl>
                                      </p:cBhvr>
                                    </p:animEffect>
                                    <p:set>
                                      <p:cBhvr>
                                        <p:cTn id="27" dur="1" fill="hold">
                                          <p:stCondLst>
                                            <p:cond delay="1999"/>
                                          </p:stCondLst>
                                        </p:cTn>
                                        <p:tgtEl>
                                          <p:spTgt spid="187450"/>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20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2000"/>
                                        <p:tgtEl>
                                          <p:spTgt spid="187451"/>
                                        </p:tgtEl>
                                      </p:cBhvr>
                                    </p:animEffect>
                                    <p:set>
                                      <p:cBhvr>
                                        <p:cTn id="37" dur="1" fill="hold">
                                          <p:stCondLst>
                                            <p:cond delay="1999"/>
                                          </p:stCondLst>
                                        </p:cTn>
                                        <p:tgtEl>
                                          <p:spTgt spid="187451"/>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2000"/>
                                        <p:tgtEl>
                                          <p:spTgt spid="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grpId="0" nodeType="clickEffect">
                                  <p:stCondLst>
                                    <p:cond delay="0"/>
                                  </p:stCondLst>
                                  <p:childTnLst>
                                    <p:animEffect transition="out" filter="fade">
                                      <p:cBhvr>
                                        <p:cTn id="46" dur="2000"/>
                                        <p:tgtEl>
                                          <p:spTgt spid="187452"/>
                                        </p:tgtEl>
                                      </p:cBhvr>
                                    </p:animEffect>
                                    <p:set>
                                      <p:cBhvr>
                                        <p:cTn id="47" dur="1" fill="hold">
                                          <p:stCondLst>
                                            <p:cond delay="1999"/>
                                          </p:stCondLst>
                                        </p:cTn>
                                        <p:tgtEl>
                                          <p:spTgt spid="187452"/>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fade">
                                      <p:cBhvr>
                                        <p:cTn id="5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448" grpId="0" animBg="1"/>
      <p:bldP spid="187449" grpId="0" animBg="1"/>
      <p:bldP spid="187450" grpId="0" animBg="1"/>
      <p:bldP spid="187451" grpId="0" animBg="1"/>
      <p:bldP spid="187452"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Slide Number Placeholder 5"/>
          <p:cNvSpPr>
            <a:spLocks noGrp="1"/>
          </p:cNvSpPr>
          <p:nvPr>
            <p:ph type="sldNum" sz="quarter" idx="12"/>
          </p:nvPr>
        </p:nvSpPr>
        <p:spPr>
          <a:xfrm>
            <a:off x="8077200" y="6248400"/>
            <a:ext cx="1905000" cy="457200"/>
          </a:xfrm>
        </p:spPr>
        <p:txBody>
          <a:bodyPr/>
          <a:lstStyle/>
          <a:p>
            <a:pPr>
              <a:defRPr/>
            </a:pPr>
            <a:fld id="{66D30EED-5783-485F-88A6-60E9632EB943}" type="slidenum">
              <a:rPr lang="fa-IR" sz="1400"/>
              <a:pPr>
                <a:defRPr/>
              </a:pPr>
              <a:t>68</a:t>
            </a:fld>
            <a:endParaRPr lang="en-US" sz="1400"/>
          </a:p>
        </p:txBody>
      </p:sp>
      <p:sp>
        <p:nvSpPr>
          <p:cNvPr id="126979" name="Text Box 2"/>
          <p:cNvSpPr txBox="1">
            <a:spLocks noChangeArrowheads="1"/>
          </p:cNvSpPr>
          <p:nvPr/>
        </p:nvSpPr>
        <p:spPr bwMode="auto">
          <a:xfrm>
            <a:off x="1919289" y="1041401"/>
            <a:ext cx="7316787" cy="701675"/>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pPr algn="r" eaLnBrk="0" hangingPunct="0">
              <a:spcBef>
                <a:spcPct val="50000"/>
              </a:spcBef>
            </a:pPr>
            <a:r>
              <a:rPr lang="fa-IR" sz="4000">
                <a:latin typeface="Times New Roman" pitchFamily="18" charset="0"/>
                <a:cs typeface="Homa" pitchFamily="2" charset="-78"/>
              </a:rPr>
              <a:t>جست و جوی آگاهانه و اکتشاف</a:t>
            </a:r>
            <a:endParaRPr lang="en-US" sz="4000">
              <a:latin typeface="Times New Roman" pitchFamily="18" charset="0"/>
              <a:cs typeface="Homa" pitchFamily="2" charset="-78"/>
            </a:endParaRPr>
          </a:p>
        </p:txBody>
      </p:sp>
      <p:sp>
        <p:nvSpPr>
          <p:cNvPr id="126980" name="Rectangle 3"/>
          <p:cNvSpPr>
            <a:spLocks noChangeArrowheads="1"/>
          </p:cNvSpPr>
          <p:nvPr/>
        </p:nvSpPr>
        <p:spPr bwMode="auto">
          <a:xfrm>
            <a:off x="2127251" y="1851025"/>
            <a:ext cx="7777163" cy="641350"/>
          </a:xfrm>
          <a:prstGeom prst="rect">
            <a:avLst/>
          </a:prstGeom>
          <a:noFill/>
          <a:ln w="9525" algn="ctr">
            <a:noFill/>
            <a:miter lim="800000"/>
            <a:headEnd/>
            <a:tailEnd/>
          </a:ln>
        </p:spPr>
        <p:txBody>
          <a:bodyPr>
            <a:spAutoFit/>
          </a:bodyPr>
          <a:lstStyle/>
          <a:p>
            <a:pPr algn="ctr" eaLnBrk="0" hangingPunct="0">
              <a:spcBef>
                <a:spcPct val="50000"/>
              </a:spcBef>
            </a:pPr>
            <a:r>
              <a:rPr lang="fa-IR" sz="3600">
                <a:solidFill>
                  <a:schemeClr val="accent2"/>
                </a:solidFill>
                <a:cs typeface="Lotus" pitchFamily="2" charset="-78"/>
              </a:rPr>
              <a:t>جستجوی حريصانه</a:t>
            </a:r>
            <a:endParaRPr lang="en-US" sz="3600">
              <a:solidFill>
                <a:schemeClr val="accent2"/>
              </a:solidFill>
              <a:cs typeface="Lotus" pitchFamily="2" charset="-78"/>
            </a:endParaRPr>
          </a:p>
        </p:txBody>
      </p:sp>
      <p:sp>
        <p:nvSpPr>
          <p:cNvPr id="126981" name="Oval 4"/>
          <p:cNvSpPr>
            <a:spLocks noChangeArrowheads="1"/>
          </p:cNvSpPr>
          <p:nvPr/>
        </p:nvSpPr>
        <p:spPr bwMode="auto">
          <a:xfrm>
            <a:off x="6096000" y="2706688"/>
            <a:ext cx="381000" cy="381000"/>
          </a:xfrm>
          <a:prstGeom prst="ellipse">
            <a:avLst/>
          </a:prstGeom>
          <a:solidFill>
            <a:schemeClr val="bg1"/>
          </a:solidFill>
          <a:ln w="9525">
            <a:solidFill>
              <a:schemeClr val="tx1"/>
            </a:solidFill>
            <a:round/>
            <a:headEnd/>
            <a:tailEnd/>
          </a:ln>
        </p:spPr>
        <p:txBody>
          <a:bodyPr wrap="none" anchor="ctr"/>
          <a:lstStyle/>
          <a:p>
            <a:pPr algn="ctr"/>
            <a:r>
              <a:rPr lang="en-US"/>
              <a:t>A</a:t>
            </a:r>
          </a:p>
        </p:txBody>
      </p:sp>
      <p:sp>
        <p:nvSpPr>
          <p:cNvPr id="126982" name="Oval 5"/>
          <p:cNvSpPr>
            <a:spLocks noChangeArrowheads="1"/>
          </p:cNvSpPr>
          <p:nvPr/>
        </p:nvSpPr>
        <p:spPr bwMode="auto">
          <a:xfrm>
            <a:off x="6934200" y="4214813"/>
            <a:ext cx="381000" cy="381000"/>
          </a:xfrm>
          <a:prstGeom prst="ellipse">
            <a:avLst/>
          </a:prstGeom>
          <a:solidFill>
            <a:schemeClr val="bg1"/>
          </a:solidFill>
          <a:ln w="9525">
            <a:solidFill>
              <a:schemeClr val="tx1"/>
            </a:solidFill>
            <a:round/>
            <a:headEnd/>
            <a:tailEnd/>
          </a:ln>
        </p:spPr>
        <p:txBody>
          <a:bodyPr wrap="none" anchor="ctr"/>
          <a:lstStyle/>
          <a:p>
            <a:pPr algn="ctr"/>
            <a:r>
              <a:rPr lang="en-US"/>
              <a:t>F</a:t>
            </a:r>
          </a:p>
        </p:txBody>
      </p:sp>
      <p:sp>
        <p:nvSpPr>
          <p:cNvPr id="126983" name="Oval 6"/>
          <p:cNvSpPr>
            <a:spLocks noChangeArrowheads="1"/>
          </p:cNvSpPr>
          <p:nvPr/>
        </p:nvSpPr>
        <p:spPr bwMode="auto">
          <a:xfrm>
            <a:off x="8534400" y="4214813"/>
            <a:ext cx="381000" cy="381000"/>
          </a:xfrm>
          <a:prstGeom prst="ellipse">
            <a:avLst/>
          </a:prstGeom>
          <a:solidFill>
            <a:schemeClr val="bg1"/>
          </a:solidFill>
          <a:ln w="9525">
            <a:solidFill>
              <a:schemeClr val="tx1"/>
            </a:solidFill>
            <a:round/>
            <a:headEnd/>
            <a:tailEnd/>
          </a:ln>
        </p:spPr>
        <p:txBody>
          <a:bodyPr wrap="none" anchor="ctr"/>
          <a:lstStyle/>
          <a:p>
            <a:pPr algn="ctr"/>
            <a:r>
              <a:rPr lang="en-US"/>
              <a:t>G</a:t>
            </a:r>
          </a:p>
        </p:txBody>
      </p:sp>
      <p:sp>
        <p:nvSpPr>
          <p:cNvPr id="126984" name="Oval 7"/>
          <p:cNvSpPr>
            <a:spLocks noChangeArrowheads="1"/>
          </p:cNvSpPr>
          <p:nvPr/>
        </p:nvSpPr>
        <p:spPr bwMode="auto">
          <a:xfrm>
            <a:off x="2819400" y="5033963"/>
            <a:ext cx="381000" cy="381000"/>
          </a:xfrm>
          <a:prstGeom prst="ellipse">
            <a:avLst/>
          </a:prstGeom>
          <a:solidFill>
            <a:schemeClr val="bg1"/>
          </a:solidFill>
          <a:ln w="9525">
            <a:solidFill>
              <a:schemeClr val="tx1"/>
            </a:solidFill>
            <a:round/>
            <a:headEnd/>
            <a:tailEnd/>
          </a:ln>
        </p:spPr>
        <p:txBody>
          <a:bodyPr wrap="none" anchor="ctr"/>
          <a:lstStyle/>
          <a:p>
            <a:pPr algn="ctr"/>
            <a:r>
              <a:rPr lang="en-US"/>
              <a:t>H</a:t>
            </a:r>
          </a:p>
        </p:txBody>
      </p:sp>
      <p:sp>
        <p:nvSpPr>
          <p:cNvPr id="126985" name="Oval 8"/>
          <p:cNvSpPr>
            <a:spLocks noChangeArrowheads="1"/>
          </p:cNvSpPr>
          <p:nvPr/>
        </p:nvSpPr>
        <p:spPr bwMode="auto">
          <a:xfrm>
            <a:off x="3581400" y="5033963"/>
            <a:ext cx="381000" cy="381000"/>
          </a:xfrm>
          <a:prstGeom prst="ellipse">
            <a:avLst/>
          </a:prstGeom>
          <a:solidFill>
            <a:schemeClr val="bg1"/>
          </a:solidFill>
          <a:ln w="9525">
            <a:solidFill>
              <a:schemeClr val="tx1"/>
            </a:solidFill>
            <a:round/>
            <a:headEnd/>
            <a:tailEnd/>
          </a:ln>
        </p:spPr>
        <p:txBody>
          <a:bodyPr wrap="none" anchor="ctr"/>
          <a:lstStyle/>
          <a:p>
            <a:pPr algn="ctr"/>
            <a:r>
              <a:rPr lang="en-US"/>
              <a:t>I</a:t>
            </a:r>
          </a:p>
        </p:txBody>
      </p:sp>
      <p:sp>
        <p:nvSpPr>
          <p:cNvPr id="126986" name="Oval 9"/>
          <p:cNvSpPr>
            <a:spLocks noChangeArrowheads="1"/>
          </p:cNvSpPr>
          <p:nvPr/>
        </p:nvSpPr>
        <p:spPr bwMode="auto">
          <a:xfrm>
            <a:off x="7315200" y="5033963"/>
            <a:ext cx="381000" cy="381000"/>
          </a:xfrm>
          <a:prstGeom prst="ellipse">
            <a:avLst/>
          </a:prstGeom>
          <a:solidFill>
            <a:schemeClr val="bg1"/>
          </a:solidFill>
          <a:ln w="9525">
            <a:solidFill>
              <a:schemeClr val="tx1"/>
            </a:solidFill>
            <a:round/>
            <a:headEnd/>
            <a:tailEnd/>
          </a:ln>
        </p:spPr>
        <p:txBody>
          <a:bodyPr wrap="none" anchor="ctr"/>
          <a:lstStyle/>
          <a:p>
            <a:pPr algn="ctr"/>
            <a:r>
              <a:rPr lang="en-US"/>
              <a:t>M</a:t>
            </a:r>
          </a:p>
        </p:txBody>
      </p:sp>
      <p:sp>
        <p:nvSpPr>
          <p:cNvPr id="126987" name="Oval 10"/>
          <p:cNvSpPr>
            <a:spLocks noChangeArrowheads="1"/>
          </p:cNvSpPr>
          <p:nvPr/>
        </p:nvSpPr>
        <p:spPr bwMode="auto">
          <a:xfrm>
            <a:off x="6477000" y="5033963"/>
            <a:ext cx="381000" cy="381000"/>
          </a:xfrm>
          <a:prstGeom prst="ellipse">
            <a:avLst/>
          </a:prstGeom>
          <a:solidFill>
            <a:schemeClr val="bg1"/>
          </a:solidFill>
          <a:ln w="9525">
            <a:solidFill>
              <a:schemeClr val="tx1"/>
            </a:solidFill>
            <a:round/>
            <a:headEnd/>
            <a:tailEnd/>
          </a:ln>
        </p:spPr>
        <p:txBody>
          <a:bodyPr wrap="none" anchor="ctr"/>
          <a:lstStyle/>
          <a:p>
            <a:pPr algn="ctr"/>
            <a:r>
              <a:rPr lang="en-US"/>
              <a:t>L</a:t>
            </a:r>
          </a:p>
        </p:txBody>
      </p:sp>
      <p:sp>
        <p:nvSpPr>
          <p:cNvPr id="126988" name="Oval 11"/>
          <p:cNvSpPr>
            <a:spLocks noChangeArrowheads="1"/>
          </p:cNvSpPr>
          <p:nvPr/>
        </p:nvSpPr>
        <p:spPr bwMode="auto">
          <a:xfrm>
            <a:off x="8153400" y="5033963"/>
            <a:ext cx="381000" cy="381000"/>
          </a:xfrm>
          <a:prstGeom prst="ellipse">
            <a:avLst/>
          </a:prstGeom>
          <a:solidFill>
            <a:schemeClr val="bg1"/>
          </a:solidFill>
          <a:ln w="9525">
            <a:solidFill>
              <a:schemeClr val="tx1"/>
            </a:solidFill>
            <a:round/>
            <a:headEnd/>
            <a:tailEnd/>
          </a:ln>
        </p:spPr>
        <p:txBody>
          <a:bodyPr wrap="none" anchor="ctr"/>
          <a:lstStyle/>
          <a:p>
            <a:pPr algn="ctr"/>
            <a:r>
              <a:rPr lang="en-US"/>
              <a:t>N</a:t>
            </a:r>
          </a:p>
        </p:txBody>
      </p:sp>
      <p:sp>
        <p:nvSpPr>
          <p:cNvPr id="126989" name="Oval 12"/>
          <p:cNvSpPr>
            <a:spLocks noChangeArrowheads="1"/>
          </p:cNvSpPr>
          <p:nvPr/>
        </p:nvSpPr>
        <p:spPr bwMode="auto">
          <a:xfrm>
            <a:off x="8915400" y="5033963"/>
            <a:ext cx="381000" cy="381000"/>
          </a:xfrm>
          <a:prstGeom prst="ellipse">
            <a:avLst/>
          </a:prstGeom>
          <a:solidFill>
            <a:schemeClr val="bg1"/>
          </a:solidFill>
          <a:ln w="9525">
            <a:solidFill>
              <a:schemeClr val="tx1"/>
            </a:solidFill>
            <a:round/>
            <a:headEnd/>
            <a:tailEnd/>
          </a:ln>
        </p:spPr>
        <p:txBody>
          <a:bodyPr wrap="none" anchor="ctr"/>
          <a:lstStyle/>
          <a:p>
            <a:pPr algn="ctr"/>
            <a:r>
              <a:rPr lang="en-US"/>
              <a:t>O</a:t>
            </a:r>
          </a:p>
        </p:txBody>
      </p:sp>
      <p:cxnSp>
        <p:nvCxnSpPr>
          <p:cNvPr id="126990" name="AutoShape 13"/>
          <p:cNvCxnSpPr>
            <a:cxnSpLocks noChangeShapeType="1"/>
            <a:stCxn id="127080" idx="4"/>
            <a:endCxn id="126982" idx="0"/>
          </p:cNvCxnSpPr>
          <p:nvPr/>
        </p:nvCxnSpPr>
        <p:spPr bwMode="auto">
          <a:xfrm flipH="1">
            <a:off x="7124700" y="3849689"/>
            <a:ext cx="838200" cy="365125"/>
          </a:xfrm>
          <a:prstGeom prst="straightConnector1">
            <a:avLst/>
          </a:prstGeom>
          <a:noFill/>
          <a:ln w="9525">
            <a:solidFill>
              <a:schemeClr val="tx1"/>
            </a:solidFill>
            <a:round/>
            <a:headEnd/>
            <a:tailEnd/>
          </a:ln>
        </p:spPr>
      </p:cxnSp>
      <p:cxnSp>
        <p:nvCxnSpPr>
          <p:cNvPr id="126991" name="AutoShape 14"/>
          <p:cNvCxnSpPr>
            <a:cxnSpLocks noChangeShapeType="1"/>
            <a:stCxn id="127080" idx="4"/>
            <a:endCxn id="126983" idx="0"/>
          </p:cNvCxnSpPr>
          <p:nvPr/>
        </p:nvCxnSpPr>
        <p:spPr bwMode="auto">
          <a:xfrm>
            <a:off x="7962900" y="3849689"/>
            <a:ext cx="762000" cy="365125"/>
          </a:xfrm>
          <a:prstGeom prst="straightConnector1">
            <a:avLst/>
          </a:prstGeom>
          <a:noFill/>
          <a:ln w="9525">
            <a:solidFill>
              <a:schemeClr val="tx1"/>
            </a:solidFill>
            <a:round/>
            <a:headEnd/>
            <a:tailEnd/>
          </a:ln>
        </p:spPr>
      </p:cxnSp>
      <p:cxnSp>
        <p:nvCxnSpPr>
          <p:cNvPr id="126992" name="AutoShape 15"/>
          <p:cNvCxnSpPr>
            <a:cxnSpLocks noChangeShapeType="1"/>
            <a:stCxn id="127071" idx="4"/>
            <a:endCxn id="126984" idx="0"/>
          </p:cNvCxnSpPr>
          <p:nvPr/>
        </p:nvCxnSpPr>
        <p:spPr bwMode="auto">
          <a:xfrm flipH="1">
            <a:off x="3009900" y="4595813"/>
            <a:ext cx="457200" cy="438150"/>
          </a:xfrm>
          <a:prstGeom prst="straightConnector1">
            <a:avLst/>
          </a:prstGeom>
          <a:noFill/>
          <a:ln w="9525">
            <a:solidFill>
              <a:schemeClr val="tx1"/>
            </a:solidFill>
            <a:round/>
            <a:headEnd/>
            <a:tailEnd/>
          </a:ln>
        </p:spPr>
      </p:cxnSp>
      <p:cxnSp>
        <p:nvCxnSpPr>
          <p:cNvPr id="126993" name="AutoShape 16"/>
          <p:cNvCxnSpPr>
            <a:cxnSpLocks noChangeShapeType="1"/>
            <a:stCxn id="127071" idx="4"/>
            <a:endCxn id="126985" idx="0"/>
          </p:cNvCxnSpPr>
          <p:nvPr/>
        </p:nvCxnSpPr>
        <p:spPr bwMode="auto">
          <a:xfrm>
            <a:off x="3467100" y="4595813"/>
            <a:ext cx="304800" cy="438150"/>
          </a:xfrm>
          <a:prstGeom prst="straightConnector1">
            <a:avLst/>
          </a:prstGeom>
          <a:noFill/>
          <a:ln w="9525">
            <a:solidFill>
              <a:schemeClr val="tx1"/>
            </a:solidFill>
            <a:round/>
            <a:headEnd/>
            <a:tailEnd/>
          </a:ln>
        </p:spPr>
      </p:cxnSp>
      <p:cxnSp>
        <p:nvCxnSpPr>
          <p:cNvPr id="126994" name="AutoShape 17"/>
          <p:cNvCxnSpPr>
            <a:cxnSpLocks noChangeShapeType="1"/>
            <a:stCxn id="126982" idx="4"/>
            <a:endCxn id="126987" idx="0"/>
          </p:cNvCxnSpPr>
          <p:nvPr/>
        </p:nvCxnSpPr>
        <p:spPr bwMode="auto">
          <a:xfrm flipH="1">
            <a:off x="6667500" y="4595813"/>
            <a:ext cx="457200" cy="438150"/>
          </a:xfrm>
          <a:prstGeom prst="straightConnector1">
            <a:avLst/>
          </a:prstGeom>
          <a:noFill/>
          <a:ln w="9525">
            <a:solidFill>
              <a:schemeClr val="tx1"/>
            </a:solidFill>
            <a:round/>
            <a:headEnd/>
            <a:tailEnd/>
          </a:ln>
        </p:spPr>
      </p:cxnSp>
      <p:cxnSp>
        <p:nvCxnSpPr>
          <p:cNvPr id="126995" name="AutoShape 18"/>
          <p:cNvCxnSpPr>
            <a:cxnSpLocks noChangeShapeType="1"/>
            <a:stCxn id="126983" idx="4"/>
            <a:endCxn id="126988" idx="0"/>
          </p:cNvCxnSpPr>
          <p:nvPr/>
        </p:nvCxnSpPr>
        <p:spPr bwMode="auto">
          <a:xfrm flipH="1">
            <a:off x="8343900" y="4595813"/>
            <a:ext cx="381000" cy="438150"/>
          </a:xfrm>
          <a:prstGeom prst="straightConnector1">
            <a:avLst/>
          </a:prstGeom>
          <a:noFill/>
          <a:ln w="9525">
            <a:solidFill>
              <a:schemeClr val="tx1"/>
            </a:solidFill>
            <a:round/>
            <a:headEnd/>
            <a:tailEnd/>
          </a:ln>
        </p:spPr>
      </p:cxnSp>
      <p:cxnSp>
        <p:nvCxnSpPr>
          <p:cNvPr id="126996" name="AutoShape 19"/>
          <p:cNvCxnSpPr>
            <a:cxnSpLocks noChangeShapeType="1"/>
            <a:stCxn id="126983" idx="4"/>
            <a:endCxn id="126989" idx="0"/>
          </p:cNvCxnSpPr>
          <p:nvPr/>
        </p:nvCxnSpPr>
        <p:spPr bwMode="auto">
          <a:xfrm>
            <a:off x="8724900" y="4595813"/>
            <a:ext cx="381000" cy="438150"/>
          </a:xfrm>
          <a:prstGeom prst="straightConnector1">
            <a:avLst/>
          </a:prstGeom>
          <a:noFill/>
          <a:ln w="9525">
            <a:solidFill>
              <a:schemeClr val="tx1"/>
            </a:solidFill>
            <a:round/>
            <a:headEnd/>
            <a:tailEnd/>
          </a:ln>
        </p:spPr>
      </p:cxnSp>
      <p:cxnSp>
        <p:nvCxnSpPr>
          <p:cNvPr id="126997" name="AutoShape 20"/>
          <p:cNvCxnSpPr>
            <a:cxnSpLocks noChangeShapeType="1"/>
            <a:stCxn id="126982" idx="4"/>
            <a:endCxn id="126986" idx="0"/>
          </p:cNvCxnSpPr>
          <p:nvPr/>
        </p:nvCxnSpPr>
        <p:spPr bwMode="auto">
          <a:xfrm>
            <a:off x="7124700" y="4595813"/>
            <a:ext cx="381000" cy="438150"/>
          </a:xfrm>
          <a:prstGeom prst="straightConnector1">
            <a:avLst/>
          </a:prstGeom>
          <a:noFill/>
          <a:ln w="9525">
            <a:solidFill>
              <a:schemeClr val="tx1"/>
            </a:solidFill>
            <a:round/>
            <a:headEnd/>
            <a:tailEnd/>
          </a:ln>
        </p:spPr>
      </p:cxnSp>
      <p:sp>
        <p:nvSpPr>
          <p:cNvPr id="126998" name="Oval 21"/>
          <p:cNvSpPr>
            <a:spLocks noChangeArrowheads="1"/>
          </p:cNvSpPr>
          <p:nvPr/>
        </p:nvSpPr>
        <p:spPr bwMode="auto">
          <a:xfrm>
            <a:off x="2438400" y="5983288"/>
            <a:ext cx="381000" cy="381000"/>
          </a:xfrm>
          <a:prstGeom prst="ellipse">
            <a:avLst/>
          </a:prstGeom>
          <a:solidFill>
            <a:schemeClr val="bg1"/>
          </a:solidFill>
          <a:ln w="9525">
            <a:solidFill>
              <a:schemeClr val="tx1"/>
            </a:solidFill>
            <a:round/>
            <a:headEnd/>
            <a:tailEnd/>
          </a:ln>
        </p:spPr>
        <p:txBody>
          <a:bodyPr wrap="none" anchor="ctr"/>
          <a:lstStyle/>
          <a:p>
            <a:pPr algn="ctr"/>
            <a:r>
              <a:rPr lang="en-US"/>
              <a:t>P</a:t>
            </a:r>
          </a:p>
        </p:txBody>
      </p:sp>
      <p:sp>
        <p:nvSpPr>
          <p:cNvPr id="126999" name="Oval 22"/>
          <p:cNvSpPr>
            <a:spLocks noChangeArrowheads="1"/>
          </p:cNvSpPr>
          <p:nvPr/>
        </p:nvSpPr>
        <p:spPr bwMode="auto">
          <a:xfrm>
            <a:off x="3048000" y="5983288"/>
            <a:ext cx="381000" cy="381000"/>
          </a:xfrm>
          <a:prstGeom prst="ellipse">
            <a:avLst/>
          </a:prstGeom>
          <a:solidFill>
            <a:schemeClr val="bg1"/>
          </a:solidFill>
          <a:ln w="9525">
            <a:solidFill>
              <a:schemeClr val="tx1"/>
            </a:solidFill>
            <a:round/>
            <a:headEnd/>
            <a:tailEnd/>
          </a:ln>
        </p:spPr>
        <p:txBody>
          <a:bodyPr wrap="none" anchor="ctr"/>
          <a:lstStyle/>
          <a:p>
            <a:pPr algn="ctr"/>
            <a:r>
              <a:rPr lang="en-US"/>
              <a:t>Q</a:t>
            </a:r>
          </a:p>
        </p:txBody>
      </p:sp>
      <p:sp>
        <p:nvSpPr>
          <p:cNvPr id="127000" name="Oval 23"/>
          <p:cNvSpPr>
            <a:spLocks noChangeArrowheads="1"/>
          </p:cNvSpPr>
          <p:nvPr/>
        </p:nvSpPr>
        <p:spPr bwMode="auto">
          <a:xfrm>
            <a:off x="7391400" y="5983288"/>
            <a:ext cx="381000" cy="381000"/>
          </a:xfrm>
          <a:prstGeom prst="ellipse">
            <a:avLst/>
          </a:prstGeom>
          <a:solidFill>
            <a:schemeClr val="bg1"/>
          </a:solidFill>
          <a:ln w="9525">
            <a:solidFill>
              <a:schemeClr val="tx1"/>
            </a:solidFill>
            <a:round/>
            <a:headEnd/>
            <a:tailEnd/>
          </a:ln>
        </p:spPr>
        <p:txBody>
          <a:bodyPr wrap="none" anchor="ctr"/>
          <a:lstStyle/>
          <a:p>
            <a:pPr algn="ctr"/>
            <a:r>
              <a:rPr lang="en-US"/>
              <a:t>W</a:t>
            </a:r>
          </a:p>
        </p:txBody>
      </p:sp>
      <p:sp>
        <p:nvSpPr>
          <p:cNvPr id="127001" name="Oval 24"/>
          <p:cNvSpPr>
            <a:spLocks noChangeArrowheads="1"/>
          </p:cNvSpPr>
          <p:nvPr/>
        </p:nvSpPr>
        <p:spPr bwMode="auto">
          <a:xfrm>
            <a:off x="6705600" y="5983288"/>
            <a:ext cx="381000" cy="381000"/>
          </a:xfrm>
          <a:prstGeom prst="ellipse">
            <a:avLst/>
          </a:prstGeom>
          <a:solidFill>
            <a:schemeClr val="bg1"/>
          </a:solidFill>
          <a:ln w="9525">
            <a:solidFill>
              <a:schemeClr val="tx1"/>
            </a:solidFill>
            <a:round/>
            <a:headEnd/>
            <a:tailEnd/>
          </a:ln>
        </p:spPr>
        <p:txBody>
          <a:bodyPr wrap="none" anchor="ctr"/>
          <a:lstStyle/>
          <a:p>
            <a:pPr algn="ctr"/>
            <a:r>
              <a:rPr lang="en-US"/>
              <a:t>V</a:t>
            </a:r>
          </a:p>
        </p:txBody>
      </p:sp>
      <p:sp>
        <p:nvSpPr>
          <p:cNvPr id="127002" name="Oval 25"/>
          <p:cNvSpPr>
            <a:spLocks noChangeArrowheads="1"/>
          </p:cNvSpPr>
          <p:nvPr/>
        </p:nvSpPr>
        <p:spPr bwMode="auto">
          <a:xfrm>
            <a:off x="8001000" y="5983288"/>
            <a:ext cx="381000" cy="381000"/>
          </a:xfrm>
          <a:prstGeom prst="ellipse">
            <a:avLst/>
          </a:prstGeom>
          <a:solidFill>
            <a:schemeClr val="bg1"/>
          </a:solidFill>
          <a:ln w="9525">
            <a:solidFill>
              <a:schemeClr val="tx1"/>
            </a:solidFill>
            <a:round/>
            <a:headEnd/>
            <a:tailEnd/>
          </a:ln>
        </p:spPr>
        <p:txBody>
          <a:bodyPr wrap="none" anchor="ctr"/>
          <a:lstStyle/>
          <a:p>
            <a:pPr algn="ctr"/>
            <a:r>
              <a:rPr lang="en-US"/>
              <a:t>X</a:t>
            </a:r>
          </a:p>
        </p:txBody>
      </p:sp>
      <p:sp>
        <p:nvSpPr>
          <p:cNvPr id="127003" name="Oval 26"/>
          <p:cNvSpPr>
            <a:spLocks noChangeArrowheads="1"/>
          </p:cNvSpPr>
          <p:nvPr/>
        </p:nvSpPr>
        <p:spPr bwMode="auto">
          <a:xfrm>
            <a:off x="8610600" y="5983288"/>
            <a:ext cx="381000" cy="381000"/>
          </a:xfrm>
          <a:prstGeom prst="ellipse">
            <a:avLst/>
          </a:prstGeom>
          <a:solidFill>
            <a:schemeClr val="bg1"/>
          </a:solidFill>
          <a:ln w="9525">
            <a:solidFill>
              <a:schemeClr val="tx1"/>
            </a:solidFill>
            <a:round/>
            <a:headEnd/>
            <a:tailEnd/>
          </a:ln>
        </p:spPr>
        <p:txBody>
          <a:bodyPr wrap="none" anchor="ctr"/>
          <a:lstStyle/>
          <a:p>
            <a:pPr algn="ctr"/>
            <a:r>
              <a:rPr lang="en-US"/>
              <a:t>Y</a:t>
            </a:r>
          </a:p>
        </p:txBody>
      </p:sp>
      <p:sp>
        <p:nvSpPr>
          <p:cNvPr id="127004" name="Oval 27"/>
          <p:cNvSpPr>
            <a:spLocks noChangeArrowheads="1"/>
          </p:cNvSpPr>
          <p:nvPr/>
        </p:nvSpPr>
        <p:spPr bwMode="auto">
          <a:xfrm>
            <a:off x="9220200" y="5983288"/>
            <a:ext cx="381000" cy="381000"/>
          </a:xfrm>
          <a:prstGeom prst="ellipse">
            <a:avLst/>
          </a:prstGeom>
          <a:solidFill>
            <a:schemeClr val="bg1"/>
          </a:solidFill>
          <a:ln w="9525">
            <a:solidFill>
              <a:schemeClr val="tx1"/>
            </a:solidFill>
            <a:round/>
            <a:headEnd/>
            <a:tailEnd/>
          </a:ln>
        </p:spPr>
        <p:txBody>
          <a:bodyPr wrap="none" anchor="ctr"/>
          <a:lstStyle/>
          <a:p>
            <a:pPr algn="ctr"/>
            <a:r>
              <a:rPr lang="en-US"/>
              <a:t>Z</a:t>
            </a:r>
          </a:p>
        </p:txBody>
      </p:sp>
      <p:sp>
        <p:nvSpPr>
          <p:cNvPr id="127005" name="Oval 28"/>
          <p:cNvSpPr>
            <a:spLocks noChangeArrowheads="1"/>
          </p:cNvSpPr>
          <p:nvPr/>
        </p:nvSpPr>
        <p:spPr bwMode="auto">
          <a:xfrm>
            <a:off x="3733800" y="5983288"/>
            <a:ext cx="381000" cy="381000"/>
          </a:xfrm>
          <a:prstGeom prst="ellipse">
            <a:avLst/>
          </a:prstGeom>
          <a:solidFill>
            <a:schemeClr val="bg1"/>
          </a:solidFill>
          <a:ln w="9525">
            <a:solidFill>
              <a:schemeClr val="tx1"/>
            </a:solidFill>
            <a:round/>
            <a:headEnd/>
            <a:tailEnd/>
          </a:ln>
        </p:spPr>
        <p:txBody>
          <a:bodyPr wrap="none" anchor="ctr"/>
          <a:lstStyle/>
          <a:p>
            <a:pPr algn="ctr"/>
            <a:r>
              <a:rPr lang="en-US"/>
              <a:t>R</a:t>
            </a:r>
          </a:p>
        </p:txBody>
      </p:sp>
      <p:sp>
        <p:nvSpPr>
          <p:cNvPr id="127006" name="Oval 29"/>
          <p:cNvSpPr>
            <a:spLocks noChangeArrowheads="1"/>
          </p:cNvSpPr>
          <p:nvPr/>
        </p:nvSpPr>
        <p:spPr bwMode="auto">
          <a:xfrm>
            <a:off x="4343400" y="5983288"/>
            <a:ext cx="381000" cy="381000"/>
          </a:xfrm>
          <a:prstGeom prst="ellipse">
            <a:avLst/>
          </a:prstGeom>
          <a:solidFill>
            <a:schemeClr val="bg1"/>
          </a:solidFill>
          <a:ln w="9525">
            <a:solidFill>
              <a:schemeClr val="tx1"/>
            </a:solidFill>
            <a:round/>
            <a:headEnd/>
            <a:tailEnd/>
          </a:ln>
        </p:spPr>
        <p:txBody>
          <a:bodyPr wrap="none" anchor="ctr"/>
          <a:lstStyle/>
          <a:p>
            <a:pPr algn="ctr"/>
            <a:r>
              <a:rPr lang="en-US"/>
              <a:t>S</a:t>
            </a:r>
          </a:p>
        </p:txBody>
      </p:sp>
      <p:sp>
        <p:nvSpPr>
          <p:cNvPr id="127007" name="Oval 30"/>
          <p:cNvSpPr>
            <a:spLocks noChangeArrowheads="1"/>
          </p:cNvSpPr>
          <p:nvPr/>
        </p:nvSpPr>
        <p:spPr bwMode="auto">
          <a:xfrm>
            <a:off x="5029200" y="5983288"/>
            <a:ext cx="381000" cy="381000"/>
          </a:xfrm>
          <a:prstGeom prst="ellipse">
            <a:avLst/>
          </a:prstGeom>
          <a:solidFill>
            <a:schemeClr val="bg1"/>
          </a:solidFill>
          <a:ln w="9525">
            <a:solidFill>
              <a:schemeClr val="tx1"/>
            </a:solidFill>
            <a:round/>
            <a:headEnd/>
            <a:tailEnd/>
          </a:ln>
        </p:spPr>
        <p:txBody>
          <a:bodyPr wrap="none" anchor="ctr"/>
          <a:lstStyle/>
          <a:p>
            <a:pPr algn="ctr"/>
            <a:r>
              <a:rPr lang="en-US"/>
              <a:t>T</a:t>
            </a:r>
          </a:p>
        </p:txBody>
      </p:sp>
      <p:sp>
        <p:nvSpPr>
          <p:cNvPr id="127008" name="Oval 31"/>
          <p:cNvSpPr>
            <a:spLocks noChangeArrowheads="1"/>
          </p:cNvSpPr>
          <p:nvPr/>
        </p:nvSpPr>
        <p:spPr bwMode="auto">
          <a:xfrm>
            <a:off x="6096000" y="5983288"/>
            <a:ext cx="381000" cy="381000"/>
          </a:xfrm>
          <a:prstGeom prst="ellipse">
            <a:avLst/>
          </a:prstGeom>
          <a:solidFill>
            <a:schemeClr val="bg1"/>
          </a:solidFill>
          <a:ln w="9525">
            <a:solidFill>
              <a:schemeClr val="tx1"/>
            </a:solidFill>
            <a:round/>
            <a:headEnd/>
            <a:tailEnd/>
          </a:ln>
        </p:spPr>
        <p:txBody>
          <a:bodyPr wrap="none" anchor="ctr"/>
          <a:lstStyle/>
          <a:p>
            <a:pPr algn="ctr"/>
            <a:r>
              <a:rPr lang="en-US"/>
              <a:t>U</a:t>
            </a:r>
          </a:p>
        </p:txBody>
      </p:sp>
      <p:cxnSp>
        <p:nvCxnSpPr>
          <p:cNvPr id="127009" name="AutoShape 32"/>
          <p:cNvCxnSpPr>
            <a:cxnSpLocks noChangeShapeType="1"/>
            <a:stCxn id="126984" idx="4"/>
            <a:endCxn id="126998" idx="0"/>
          </p:cNvCxnSpPr>
          <p:nvPr/>
        </p:nvCxnSpPr>
        <p:spPr bwMode="auto">
          <a:xfrm flipH="1">
            <a:off x="2628900" y="5414964"/>
            <a:ext cx="381000" cy="568325"/>
          </a:xfrm>
          <a:prstGeom prst="straightConnector1">
            <a:avLst/>
          </a:prstGeom>
          <a:noFill/>
          <a:ln w="9525">
            <a:solidFill>
              <a:schemeClr val="tx1"/>
            </a:solidFill>
            <a:round/>
            <a:headEnd/>
            <a:tailEnd/>
          </a:ln>
        </p:spPr>
      </p:cxnSp>
      <p:cxnSp>
        <p:nvCxnSpPr>
          <p:cNvPr id="127010" name="AutoShape 33"/>
          <p:cNvCxnSpPr>
            <a:cxnSpLocks noChangeShapeType="1"/>
            <a:stCxn id="126984" idx="4"/>
            <a:endCxn id="126999" idx="0"/>
          </p:cNvCxnSpPr>
          <p:nvPr/>
        </p:nvCxnSpPr>
        <p:spPr bwMode="auto">
          <a:xfrm>
            <a:off x="3009900" y="5414964"/>
            <a:ext cx="228600" cy="568325"/>
          </a:xfrm>
          <a:prstGeom prst="straightConnector1">
            <a:avLst/>
          </a:prstGeom>
          <a:noFill/>
          <a:ln w="9525">
            <a:solidFill>
              <a:schemeClr val="tx1"/>
            </a:solidFill>
            <a:round/>
            <a:headEnd/>
            <a:tailEnd/>
          </a:ln>
        </p:spPr>
      </p:cxnSp>
      <p:cxnSp>
        <p:nvCxnSpPr>
          <p:cNvPr id="127011" name="AutoShape 34"/>
          <p:cNvCxnSpPr>
            <a:cxnSpLocks noChangeShapeType="1"/>
            <a:stCxn id="126985" idx="4"/>
            <a:endCxn id="127005" idx="0"/>
          </p:cNvCxnSpPr>
          <p:nvPr/>
        </p:nvCxnSpPr>
        <p:spPr bwMode="auto">
          <a:xfrm>
            <a:off x="3771900" y="5414964"/>
            <a:ext cx="152400" cy="568325"/>
          </a:xfrm>
          <a:prstGeom prst="straightConnector1">
            <a:avLst/>
          </a:prstGeom>
          <a:noFill/>
          <a:ln w="9525">
            <a:solidFill>
              <a:schemeClr val="tx1"/>
            </a:solidFill>
            <a:round/>
            <a:headEnd/>
            <a:tailEnd/>
          </a:ln>
        </p:spPr>
      </p:cxnSp>
      <p:cxnSp>
        <p:nvCxnSpPr>
          <p:cNvPr id="127012" name="AutoShape 35"/>
          <p:cNvCxnSpPr>
            <a:cxnSpLocks noChangeShapeType="1"/>
            <a:stCxn id="127065" idx="4"/>
            <a:endCxn id="127006" idx="0"/>
          </p:cNvCxnSpPr>
          <p:nvPr/>
        </p:nvCxnSpPr>
        <p:spPr bwMode="auto">
          <a:xfrm flipH="1">
            <a:off x="4533900" y="5403850"/>
            <a:ext cx="381000" cy="579438"/>
          </a:xfrm>
          <a:prstGeom prst="straightConnector1">
            <a:avLst/>
          </a:prstGeom>
          <a:noFill/>
          <a:ln w="9525">
            <a:solidFill>
              <a:schemeClr val="tx1"/>
            </a:solidFill>
            <a:round/>
            <a:headEnd/>
            <a:tailEnd/>
          </a:ln>
        </p:spPr>
      </p:cxnSp>
      <p:cxnSp>
        <p:nvCxnSpPr>
          <p:cNvPr id="127013" name="AutoShape 36"/>
          <p:cNvCxnSpPr>
            <a:cxnSpLocks noChangeShapeType="1"/>
            <a:stCxn id="127065" idx="4"/>
            <a:endCxn id="127007" idx="0"/>
          </p:cNvCxnSpPr>
          <p:nvPr/>
        </p:nvCxnSpPr>
        <p:spPr bwMode="auto">
          <a:xfrm>
            <a:off x="4914900" y="5403850"/>
            <a:ext cx="304800" cy="579438"/>
          </a:xfrm>
          <a:prstGeom prst="straightConnector1">
            <a:avLst/>
          </a:prstGeom>
          <a:noFill/>
          <a:ln w="9525">
            <a:solidFill>
              <a:schemeClr val="tx1"/>
            </a:solidFill>
            <a:round/>
            <a:headEnd/>
            <a:tailEnd/>
          </a:ln>
        </p:spPr>
      </p:cxnSp>
      <p:cxnSp>
        <p:nvCxnSpPr>
          <p:cNvPr id="127014" name="AutoShape 37"/>
          <p:cNvCxnSpPr>
            <a:cxnSpLocks noChangeShapeType="1"/>
            <a:stCxn id="126987" idx="4"/>
            <a:endCxn id="127008" idx="0"/>
          </p:cNvCxnSpPr>
          <p:nvPr/>
        </p:nvCxnSpPr>
        <p:spPr bwMode="auto">
          <a:xfrm flipH="1">
            <a:off x="6286500" y="5414964"/>
            <a:ext cx="381000" cy="568325"/>
          </a:xfrm>
          <a:prstGeom prst="straightConnector1">
            <a:avLst/>
          </a:prstGeom>
          <a:noFill/>
          <a:ln w="9525">
            <a:solidFill>
              <a:schemeClr val="tx1"/>
            </a:solidFill>
            <a:round/>
            <a:headEnd/>
            <a:tailEnd/>
          </a:ln>
        </p:spPr>
      </p:cxnSp>
      <p:cxnSp>
        <p:nvCxnSpPr>
          <p:cNvPr id="127015" name="AutoShape 38"/>
          <p:cNvCxnSpPr>
            <a:cxnSpLocks noChangeShapeType="1"/>
            <a:stCxn id="126987" idx="4"/>
            <a:endCxn id="127001" idx="0"/>
          </p:cNvCxnSpPr>
          <p:nvPr/>
        </p:nvCxnSpPr>
        <p:spPr bwMode="auto">
          <a:xfrm>
            <a:off x="6667500" y="5414964"/>
            <a:ext cx="228600" cy="568325"/>
          </a:xfrm>
          <a:prstGeom prst="straightConnector1">
            <a:avLst/>
          </a:prstGeom>
          <a:noFill/>
          <a:ln w="9525">
            <a:solidFill>
              <a:schemeClr val="tx1"/>
            </a:solidFill>
            <a:round/>
            <a:headEnd/>
            <a:tailEnd/>
          </a:ln>
        </p:spPr>
      </p:cxnSp>
      <p:cxnSp>
        <p:nvCxnSpPr>
          <p:cNvPr id="127016" name="AutoShape 39"/>
          <p:cNvCxnSpPr>
            <a:cxnSpLocks noChangeShapeType="1"/>
            <a:stCxn id="126986" idx="4"/>
            <a:endCxn id="127000" idx="0"/>
          </p:cNvCxnSpPr>
          <p:nvPr/>
        </p:nvCxnSpPr>
        <p:spPr bwMode="auto">
          <a:xfrm>
            <a:off x="7505700" y="5414964"/>
            <a:ext cx="76200" cy="568325"/>
          </a:xfrm>
          <a:prstGeom prst="straightConnector1">
            <a:avLst/>
          </a:prstGeom>
          <a:noFill/>
          <a:ln w="9525">
            <a:solidFill>
              <a:schemeClr val="tx1"/>
            </a:solidFill>
            <a:round/>
            <a:headEnd/>
            <a:tailEnd/>
          </a:ln>
        </p:spPr>
      </p:cxnSp>
      <p:cxnSp>
        <p:nvCxnSpPr>
          <p:cNvPr id="127017" name="AutoShape 40"/>
          <p:cNvCxnSpPr>
            <a:cxnSpLocks noChangeShapeType="1"/>
            <a:stCxn id="126988" idx="4"/>
            <a:endCxn id="127002" idx="0"/>
          </p:cNvCxnSpPr>
          <p:nvPr/>
        </p:nvCxnSpPr>
        <p:spPr bwMode="auto">
          <a:xfrm flipH="1">
            <a:off x="8191500" y="5414964"/>
            <a:ext cx="152400" cy="568325"/>
          </a:xfrm>
          <a:prstGeom prst="straightConnector1">
            <a:avLst/>
          </a:prstGeom>
          <a:noFill/>
          <a:ln w="9525">
            <a:solidFill>
              <a:schemeClr val="tx1"/>
            </a:solidFill>
            <a:round/>
            <a:headEnd/>
            <a:tailEnd/>
          </a:ln>
        </p:spPr>
      </p:cxnSp>
      <p:cxnSp>
        <p:nvCxnSpPr>
          <p:cNvPr id="127018" name="AutoShape 41"/>
          <p:cNvCxnSpPr>
            <a:cxnSpLocks noChangeShapeType="1"/>
            <a:stCxn id="126989" idx="4"/>
            <a:endCxn id="127003" idx="0"/>
          </p:cNvCxnSpPr>
          <p:nvPr/>
        </p:nvCxnSpPr>
        <p:spPr bwMode="auto">
          <a:xfrm flipH="1">
            <a:off x="8801100" y="5414964"/>
            <a:ext cx="304800" cy="568325"/>
          </a:xfrm>
          <a:prstGeom prst="straightConnector1">
            <a:avLst/>
          </a:prstGeom>
          <a:noFill/>
          <a:ln w="9525">
            <a:solidFill>
              <a:schemeClr val="tx1"/>
            </a:solidFill>
            <a:round/>
            <a:headEnd/>
            <a:tailEnd/>
          </a:ln>
        </p:spPr>
      </p:cxnSp>
      <p:cxnSp>
        <p:nvCxnSpPr>
          <p:cNvPr id="127019" name="AutoShape 42"/>
          <p:cNvCxnSpPr>
            <a:cxnSpLocks noChangeShapeType="1"/>
            <a:stCxn id="126989" idx="4"/>
            <a:endCxn id="127004" idx="0"/>
          </p:cNvCxnSpPr>
          <p:nvPr/>
        </p:nvCxnSpPr>
        <p:spPr bwMode="auto">
          <a:xfrm>
            <a:off x="9105900" y="5414964"/>
            <a:ext cx="304800" cy="568325"/>
          </a:xfrm>
          <a:prstGeom prst="straightConnector1">
            <a:avLst/>
          </a:prstGeom>
          <a:noFill/>
          <a:ln w="9525">
            <a:solidFill>
              <a:schemeClr val="tx1"/>
            </a:solidFill>
            <a:round/>
            <a:headEnd/>
            <a:tailEnd/>
          </a:ln>
        </p:spPr>
      </p:cxnSp>
      <p:sp>
        <p:nvSpPr>
          <p:cNvPr id="127020" name="Rectangle 43"/>
          <p:cNvSpPr>
            <a:spLocks noChangeArrowheads="1"/>
          </p:cNvSpPr>
          <p:nvPr/>
        </p:nvSpPr>
        <p:spPr bwMode="auto">
          <a:xfrm>
            <a:off x="8001000" y="5983288"/>
            <a:ext cx="381000" cy="381000"/>
          </a:xfrm>
          <a:prstGeom prst="rect">
            <a:avLst/>
          </a:prstGeom>
          <a:noFill/>
          <a:ln w="22225">
            <a:solidFill>
              <a:schemeClr val="tx1"/>
            </a:solidFill>
            <a:miter lim="800000"/>
            <a:headEnd/>
            <a:tailEnd/>
          </a:ln>
        </p:spPr>
        <p:txBody>
          <a:bodyPr wrap="none" anchor="ctr"/>
          <a:lstStyle/>
          <a:p>
            <a:pPr eaLnBrk="0" hangingPunct="0"/>
            <a:endParaRPr lang="fa-IR">
              <a:cs typeface="Times New Roman" pitchFamily="18" charset="0"/>
            </a:endParaRPr>
          </a:p>
        </p:txBody>
      </p:sp>
      <p:sp>
        <p:nvSpPr>
          <p:cNvPr id="127021" name="Text Box 44"/>
          <p:cNvSpPr txBox="1">
            <a:spLocks noChangeArrowheads="1"/>
          </p:cNvSpPr>
          <p:nvPr/>
        </p:nvSpPr>
        <p:spPr bwMode="auto">
          <a:xfrm>
            <a:off x="3048000" y="4489450"/>
            <a:ext cx="76200" cy="274638"/>
          </a:xfrm>
          <a:prstGeom prst="rect">
            <a:avLst/>
          </a:prstGeom>
          <a:noFill/>
          <a:ln w="9525">
            <a:noFill/>
            <a:miter lim="800000"/>
            <a:headEnd/>
            <a:tailEnd/>
          </a:ln>
        </p:spPr>
        <p:txBody>
          <a:bodyPr lIns="0" tIns="0" rIns="0" bIns="0">
            <a:spAutoFit/>
          </a:bodyPr>
          <a:lstStyle/>
          <a:p>
            <a:r>
              <a:rPr lang="en-US">
                <a:solidFill>
                  <a:srgbClr val="FF0000"/>
                </a:solidFill>
              </a:rPr>
              <a:t>1</a:t>
            </a:r>
          </a:p>
        </p:txBody>
      </p:sp>
      <p:sp>
        <p:nvSpPr>
          <p:cNvPr id="127022" name="Text Box 45"/>
          <p:cNvSpPr txBox="1">
            <a:spLocks noChangeArrowheads="1"/>
          </p:cNvSpPr>
          <p:nvPr/>
        </p:nvSpPr>
        <p:spPr bwMode="auto">
          <a:xfrm>
            <a:off x="3657600" y="4489450"/>
            <a:ext cx="76200" cy="274638"/>
          </a:xfrm>
          <a:prstGeom prst="rect">
            <a:avLst/>
          </a:prstGeom>
          <a:noFill/>
          <a:ln w="9525">
            <a:noFill/>
            <a:miter lim="800000"/>
            <a:headEnd/>
            <a:tailEnd/>
          </a:ln>
        </p:spPr>
        <p:txBody>
          <a:bodyPr lIns="0" tIns="0" rIns="0" bIns="0">
            <a:spAutoFit/>
          </a:bodyPr>
          <a:lstStyle/>
          <a:p>
            <a:r>
              <a:rPr lang="en-US">
                <a:solidFill>
                  <a:srgbClr val="FF0000"/>
                </a:solidFill>
              </a:rPr>
              <a:t>3</a:t>
            </a:r>
          </a:p>
        </p:txBody>
      </p:sp>
      <p:sp>
        <p:nvSpPr>
          <p:cNvPr id="127023" name="Text Box 46"/>
          <p:cNvSpPr txBox="1">
            <a:spLocks noChangeArrowheads="1"/>
          </p:cNvSpPr>
          <p:nvPr/>
        </p:nvSpPr>
        <p:spPr bwMode="auto">
          <a:xfrm>
            <a:off x="2667000" y="5434014"/>
            <a:ext cx="76200" cy="274637"/>
          </a:xfrm>
          <a:prstGeom prst="rect">
            <a:avLst/>
          </a:prstGeom>
          <a:noFill/>
          <a:ln w="9525">
            <a:noFill/>
            <a:miter lim="800000"/>
            <a:headEnd/>
            <a:tailEnd/>
          </a:ln>
        </p:spPr>
        <p:txBody>
          <a:bodyPr lIns="0" tIns="0" rIns="0" bIns="0">
            <a:spAutoFit/>
          </a:bodyPr>
          <a:lstStyle/>
          <a:p>
            <a:r>
              <a:rPr lang="en-US">
                <a:solidFill>
                  <a:srgbClr val="FF0000"/>
                </a:solidFill>
              </a:rPr>
              <a:t>3</a:t>
            </a:r>
          </a:p>
        </p:txBody>
      </p:sp>
      <p:sp>
        <p:nvSpPr>
          <p:cNvPr id="127024" name="Text Box 47"/>
          <p:cNvSpPr txBox="1">
            <a:spLocks noChangeArrowheads="1"/>
          </p:cNvSpPr>
          <p:nvPr/>
        </p:nvSpPr>
        <p:spPr bwMode="auto">
          <a:xfrm>
            <a:off x="3124200" y="5403850"/>
            <a:ext cx="76200" cy="274638"/>
          </a:xfrm>
          <a:prstGeom prst="rect">
            <a:avLst/>
          </a:prstGeom>
          <a:noFill/>
          <a:ln w="9525">
            <a:noFill/>
            <a:miter lim="800000"/>
            <a:headEnd/>
            <a:tailEnd/>
          </a:ln>
        </p:spPr>
        <p:txBody>
          <a:bodyPr lIns="0" tIns="0" rIns="0" bIns="0">
            <a:spAutoFit/>
          </a:bodyPr>
          <a:lstStyle/>
          <a:p>
            <a:r>
              <a:rPr lang="en-US">
                <a:solidFill>
                  <a:srgbClr val="FF0000"/>
                </a:solidFill>
              </a:rPr>
              <a:t>2</a:t>
            </a:r>
          </a:p>
        </p:txBody>
      </p:sp>
      <p:sp>
        <p:nvSpPr>
          <p:cNvPr id="127025" name="Text Box 48"/>
          <p:cNvSpPr txBox="1">
            <a:spLocks noChangeArrowheads="1"/>
          </p:cNvSpPr>
          <p:nvPr/>
        </p:nvSpPr>
        <p:spPr bwMode="auto">
          <a:xfrm>
            <a:off x="3886200" y="5434014"/>
            <a:ext cx="76200" cy="274637"/>
          </a:xfrm>
          <a:prstGeom prst="rect">
            <a:avLst/>
          </a:prstGeom>
          <a:noFill/>
          <a:ln w="9525">
            <a:noFill/>
            <a:miter lim="800000"/>
            <a:headEnd/>
            <a:tailEnd/>
          </a:ln>
        </p:spPr>
        <p:txBody>
          <a:bodyPr lIns="0" tIns="0" rIns="0" bIns="0">
            <a:spAutoFit/>
          </a:bodyPr>
          <a:lstStyle/>
          <a:p>
            <a:r>
              <a:rPr lang="en-US">
                <a:solidFill>
                  <a:srgbClr val="FF0000"/>
                </a:solidFill>
              </a:rPr>
              <a:t>3</a:t>
            </a:r>
          </a:p>
        </p:txBody>
      </p:sp>
      <p:sp>
        <p:nvSpPr>
          <p:cNvPr id="127026" name="Text Box 49"/>
          <p:cNvSpPr txBox="1">
            <a:spLocks noChangeArrowheads="1"/>
          </p:cNvSpPr>
          <p:nvPr/>
        </p:nvSpPr>
        <p:spPr bwMode="auto">
          <a:xfrm>
            <a:off x="4572000" y="5403850"/>
            <a:ext cx="76200" cy="274638"/>
          </a:xfrm>
          <a:prstGeom prst="rect">
            <a:avLst/>
          </a:prstGeom>
          <a:noFill/>
          <a:ln w="9525">
            <a:noFill/>
            <a:miter lim="800000"/>
            <a:headEnd/>
            <a:tailEnd/>
          </a:ln>
        </p:spPr>
        <p:txBody>
          <a:bodyPr lIns="0" tIns="0" rIns="0" bIns="0">
            <a:spAutoFit/>
          </a:bodyPr>
          <a:lstStyle/>
          <a:p>
            <a:r>
              <a:rPr lang="en-US">
                <a:solidFill>
                  <a:srgbClr val="FF0000"/>
                </a:solidFill>
              </a:rPr>
              <a:t>2</a:t>
            </a:r>
          </a:p>
        </p:txBody>
      </p:sp>
      <p:sp>
        <p:nvSpPr>
          <p:cNvPr id="127027" name="Text Box 50"/>
          <p:cNvSpPr txBox="1">
            <a:spLocks noChangeArrowheads="1"/>
          </p:cNvSpPr>
          <p:nvPr/>
        </p:nvSpPr>
        <p:spPr bwMode="auto">
          <a:xfrm>
            <a:off x="5105400" y="5403850"/>
            <a:ext cx="76200" cy="274638"/>
          </a:xfrm>
          <a:prstGeom prst="rect">
            <a:avLst/>
          </a:prstGeom>
          <a:noFill/>
          <a:ln w="9525">
            <a:noFill/>
            <a:miter lim="800000"/>
            <a:headEnd/>
            <a:tailEnd/>
          </a:ln>
        </p:spPr>
        <p:txBody>
          <a:bodyPr lIns="0" tIns="0" rIns="0" bIns="0">
            <a:spAutoFit/>
          </a:bodyPr>
          <a:lstStyle/>
          <a:p>
            <a:r>
              <a:rPr lang="en-US">
                <a:solidFill>
                  <a:srgbClr val="FF0000"/>
                </a:solidFill>
              </a:rPr>
              <a:t>3</a:t>
            </a:r>
          </a:p>
        </p:txBody>
      </p:sp>
      <p:sp>
        <p:nvSpPr>
          <p:cNvPr id="127028" name="Text Box 51"/>
          <p:cNvSpPr txBox="1">
            <a:spLocks noChangeArrowheads="1"/>
          </p:cNvSpPr>
          <p:nvPr/>
        </p:nvSpPr>
        <p:spPr bwMode="auto">
          <a:xfrm>
            <a:off x="7467600" y="3773489"/>
            <a:ext cx="76200" cy="274637"/>
          </a:xfrm>
          <a:prstGeom prst="rect">
            <a:avLst/>
          </a:prstGeom>
          <a:noFill/>
          <a:ln w="9525">
            <a:noFill/>
            <a:miter lim="800000"/>
            <a:headEnd/>
            <a:tailEnd/>
          </a:ln>
        </p:spPr>
        <p:txBody>
          <a:bodyPr lIns="0" tIns="0" rIns="0" bIns="0">
            <a:spAutoFit/>
          </a:bodyPr>
          <a:lstStyle/>
          <a:p>
            <a:r>
              <a:rPr lang="en-US">
                <a:solidFill>
                  <a:srgbClr val="FF0000"/>
                </a:solidFill>
              </a:rPr>
              <a:t>1</a:t>
            </a:r>
          </a:p>
        </p:txBody>
      </p:sp>
      <p:sp>
        <p:nvSpPr>
          <p:cNvPr id="127029" name="Text Box 52"/>
          <p:cNvSpPr txBox="1">
            <a:spLocks noChangeArrowheads="1"/>
          </p:cNvSpPr>
          <p:nvPr/>
        </p:nvSpPr>
        <p:spPr bwMode="auto">
          <a:xfrm>
            <a:off x="8305800" y="3803650"/>
            <a:ext cx="76200" cy="274638"/>
          </a:xfrm>
          <a:prstGeom prst="rect">
            <a:avLst/>
          </a:prstGeom>
          <a:noFill/>
          <a:ln w="9525">
            <a:noFill/>
            <a:miter lim="800000"/>
            <a:headEnd/>
            <a:tailEnd/>
          </a:ln>
        </p:spPr>
        <p:txBody>
          <a:bodyPr lIns="0" tIns="0" rIns="0" bIns="0">
            <a:spAutoFit/>
          </a:bodyPr>
          <a:lstStyle/>
          <a:p>
            <a:r>
              <a:rPr lang="en-US">
                <a:solidFill>
                  <a:srgbClr val="FF0000"/>
                </a:solidFill>
              </a:rPr>
              <a:t>1</a:t>
            </a:r>
          </a:p>
        </p:txBody>
      </p:sp>
      <p:sp>
        <p:nvSpPr>
          <p:cNvPr id="127030" name="Text Box 53"/>
          <p:cNvSpPr txBox="1">
            <a:spLocks noChangeArrowheads="1"/>
          </p:cNvSpPr>
          <p:nvPr/>
        </p:nvSpPr>
        <p:spPr bwMode="auto">
          <a:xfrm>
            <a:off x="6705600" y="4489450"/>
            <a:ext cx="76200" cy="274638"/>
          </a:xfrm>
          <a:prstGeom prst="rect">
            <a:avLst/>
          </a:prstGeom>
          <a:noFill/>
          <a:ln w="9525">
            <a:noFill/>
            <a:miter lim="800000"/>
            <a:headEnd/>
            <a:tailEnd/>
          </a:ln>
        </p:spPr>
        <p:txBody>
          <a:bodyPr lIns="0" tIns="0" rIns="0" bIns="0">
            <a:spAutoFit/>
          </a:bodyPr>
          <a:lstStyle/>
          <a:p>
            <a:r>
              <a:rPr lang="en-US">
                <a:solidFill>
                  <a:srgbClr val="FF0000"/>
                </a:solidFill>
              </a:rPr>
              <a:t>1</a:t>
            </a:r>
          </a:p>
        </p:txBody>
      </p:sp>
      <p:sp>
        <p:nvSpPr>
          <p:cNvPr id="127031" name="Text Box 54"/>
          <p:cNvSpPr txBox="1">
            <a:spLocks noChangeArrowheads="1"/>
          </p:cNvSpPr>
          <p:nvPr/>
        </p:nvSpPr>
        <p:spPr bwMode="auto">
          <a:xfrm>
            <a:off x="7315200" y="4489450"/>
            <a:ext cx="76200" cy="274638"/>
          </a:xfrm>
          <a:prstGeom prst="rect">
            <a:avLst/>
          </a:prstGeom>
          <a:noFill/>
          <a:ln w="9525">
            <a:noFill/>
            <a:miter lim="800000"/>
            <a:headEnd/>
            <a:tailEnd/>
          </a:ln>
        </p:spPr>
        <p:txBody>
          <a:bodyPr lIns="0" tIns="0" rIns="0" bIns="0">
            <a:spAutoFit/>
          </a:bodyPr>
          <a:lstStyle/>
          <a:p>
            <a:r>
              <a:rPr lang="en-US">
                <a:solidFill>
                  <a:srgbClr val="FF0000"/>
                </a:solidFill>
              </a:rPr>
              <a:t>2</a:t>
            </a:r>
          </a:p>
        </p:txBody>
      </p:sp>
      <p:sp>
        <p:nvSpPr>
          <p:cNvPr id="127032" name="Text Box 55"/>
          <p:cNvSpPr txBox="1">
            <a:spLocks noChangeArrowheads="1"/>
          </p:cNvSpPr>
          <p:nvPr/>
        </p:nvSpPr>
        <p:spPr bwMode="auto">
          <a:xfrm>
            <a:off x="6324600" y="5434014"/>
            <a:ext cx="76200" cy="274637"/>
          </a:xfrm>
          <a:prstGeom prst="rect">
            <a:avLst/>
          </a:prstGeom>
          <a:noFill/>
          <a:ln w="9525">
            <a:noFill/>
            <a:miter lim="800000"/>
            <a:headEnd/>
            <a:tailEnd/>
          </a:ln>
        </p:spPr>
        <p:txBody>
          <a:bodyPr lIns="0" tIns="0" rIns="0" bIns="0">
            <a:spAutoFit/>
          </a:bodyPr>
          <a:lstStyle/>
          <a:p>
            <a:r>
              <a:rPr lang="en-US">
                <a:solidFill>
                  <a:srgbClr val="FF0000"/>
                </a:solidFill>
              </a:rPr>
              <a:t>3</a:t>
            </a:r>
          </a:p>
        </p:txBody>
      </p:sp>
      <p:sp>
        <p:nvSpPr>
          <p:cNvPr id="127033" name="Text Box 56"/>
          <p:cNvSpPr txBox="1">
            <a:spLocks noChangeArrowheads="1"/>
          </p:cNvSpPr>
          <p:nvPr/>
        </p:nvSpPr>
        <p:spPr bwMode="auto">
          <a:xfrm>
            <a:off x="6781800" y="5434014"/>
            <a:ext cx="76200" cy="274637"/>
          </a:xfrm>
          <a:prstGeom prst="rect">
            <a:avLst/>
          </a:prstGeom>
          <a:noFill/>
          <a:ln w="9525">
            <a:noFill/>
            <a:miter lim="800000"/>
            <a:headEnd/>
            <a:tailEnd/>
          </a:ln>
        </p:spPr>
        <p:txBody>
          <a:bodyPr lIns="0" tIns="0" rIns="0" bIns="0">
            <a:spAutoFit/>
          </a:bodyPr>
          <a:lstStyle/>
          <a:p>
            <a:r>
              <a:rPr lang="en-US">
                <a:solidFill>
                  <a:srgbClr val="FF0000"/>
                </a:solidFill>
              </a:rPr>
              <a:t>2</a:t>
            </a:r>
          </a:p>
        </p:txBody>
      </p:sp>
      <p:sp>
        <p:nvSpPr>
          <p:cNvPr id="127034" name="Text Box 57"/>
          <p:cNvSpPr txBox="1">
            <a:spLocks noChangeArrowheads="1"/>
          </p:cNvSpPr>
          <p:nvPr/>
        </p:nvSpPr>
        <p:spPr bwMode="auto">
          <a:xfrm>
            <a:off x="7391400" y="5480050"/>
            <a:ext cx="76200" cy="274638"/>
          </a:xfrm>
          <a:prstGeom prst="rect">
            <a:avLst/>
          </a:prstGeom>
          <a:noFill/>
          <a:ln w="9525">
            <a:noFill/>
            <a:miter lim="800000"/>
            <a:headEnd/>
            <a:tailEnd/>
          </a:ln>
        </p:spPr>
        <p:txBody>
          <a:bodyPr lIns="0" tIns="0" rIns="0" bIns="0">
            <a:spAutoFit/>
          </a:bodyPr>
          <a:lstStyle/>
          <a:p>
            <a:r>
              <a:rPr lang="en-US">
                <a:solidFill>
                  <a:srgbClr val="FF0000"/>
                </a:solidFill>
              </a:rPr>
              <a:t>1</a:t>
            </a:r>
          </a:p>
        </p:txBody>
      </p:sp>
      <p:sp>
        <p:nvSpPr>
          <p:cNvPr id="127035" name="Text Box 58"/>
          <p:cNvSpPr txBox="1">
            <a:spLocks noChangeArrowheads="1"/>
          </p:cNvSpPr>
          <p:nvPr/>
        </p:nvSpPr>
        <p:spPr bwMode="auto">
          <a:xfrm>
            <a:off x="8153400" y="5434014"/>
            <a:ext cx="76200" cy="274637"/>
          </a:xfrm>
          <a:prstGeom prst="rect">
            <a:avLst/>
          </a:prstGeom>
          <a:noFill/>
          <a:ln w="9525">
            <a:noFill/>
            <a:miter lim="800000"/>
            <a:headEnd/>
            <a:tailEnd/>
          </a:ln>
        </p:spPr>
        <p:txBody>
          <a:bodyPr lIns="0" tIns="0" rIns="0" bIns="0">
            <a:spAutoFit/>
          </a:bodyPr>
          <a:lstStyle/>
          <a:p>
            <a:r>
              <a:rPr lang="en-US">
                <a:solidFill>
                  <a:srgbClr val="FF0000"/>
                </a:solidFill>
              </a:rPr>
              <a:t>1</a:t>
            </a:r>
          </a:p>
        </p:txBody>
      </p:sp>
      <p:sp>
        <p:nvSpPr>
          <p:cNvPr id="127036" name="Text Box 59"/>
          <p:cNvSpPr txBox="1">
            <a:spLocks noChangeArrowheads="1"/>
          </p:cNvSpPr>
          <p:nvPr/>
        </p:nvSpPr>
        <p:spPr bwMode="auto">
          <a:xfrm>
            <a:off x="8382000" y="4489450"/>
            <a:ext cx="76200" cy="274638"/>
          </a:xfrm>
          <a:prstGeom prst="rect">
            <a:avLst/>
          </a:prstGeom>
          <a:noFill/>
          <a:ln w="9525">
            <a:noFill/>
            <a:miter lim="800000"/>
            <a:headEnd/>
            <a:tailEnd/>
          </a:ln>
        </p:spPr>
        <p:txBody>
          <a:bodyPr lIns="0" tIns="0" rIns="0" bIns="0">
            <a:spAutoFit/>
          </a:bodyPr>
          <a:lstStyle/>
          <a:p>
            <a:r>
              <a:rPr lang="en-US">
                <a:solidFill>
                  <a:srgbClr val="FF0000"/>
                </a:solidFill>
              </a:rPr>
              <a:t>1</a:t>
            </a:r>
          </a:p>
        </p:txBody>
      </p:sp>
      <p:sp>
        <p:nvSpPr>
          <p:cNvPr id="127037" name="Text Box 60"/>
          <p:cNvSpPr txBox="1">
            <a:spLocks noChangeArrowheads="1"/>
          </p:cNvSpPr>
          <p:nvPr/>
        </p:nvSpPr>
        <p:spPr bwMode="auto">
          <a:xfrm>
            <a:off x="8915400" y="4489450"/>
            <a:ext cx="76200" cy="274638"/>
          </a:xfrm>
          <a:prstGeom prst="rect">
            <a:avLst/>
          </a:prstGeom>
          <a:noFill/>
          <a:ln w="9525">
            <a:noFill/>
            <a:miter lim="800000"/>
            <a:headEnd/>
            <a:tailEnd/>
          </a:ln>
        </p:spPr>
        <p:txBody>
          <a:bodyPr lIns="0" tIns="0" rIns="0" bIns="0">
            <a:spAutoFit/>
          </a:bodyPr>
          <a:lstStyle/>
          <a:p>
            <a:r>
              <a:rPr lang="en-US">
                <a:solidFill>
                  <a:srgbClr val="FF0000"/>
                </a:solidFill>
              </a:rPr>
              <a:t>3</a:t>
            </a:r>
          </a:p>
        </p:txBody>
      </p:sp>
      <p:sp>
        <p:nvSpPr>
          <p:cNvPr id="127038" name="Text Box 61"/>
          <p:cNvSpPr txBox="1">
            <a:spLocks noChangeArrowheads="1"/>
          </p:cNvSpPr>
          <p:nvPr/>
        </p:nvSpPr>
        <p:spPr bwMode="auto">
          <a:xfrm>
            <a:off x="8839200" y="5403850"/>
            <a:ext cx="76200" cy="274638"/>
          </a:xfrm>
          <a:prstGeom prst="rect">
            <a:avLst/>
          </a:prstGeom>
          <a:noFill/>
          <a:ln w="9525">
            <a:noFill/>
            <a:miter lim="800000"/>
            <a:headEnd/>
            <a:tailEnd/>
          </a:ln>
        </p:spPr>
        <p:txBody>
          <a:bodyPr lIns="0" tIns="0" rIns="0" bIns="0">
            <a:spAutoFit/>
          </a:bodyPr>
          <a:lstStyle/>
          <a:p>
            <a:r>
              <a:rPr lang="en-US">
                <a:solidFill>
                  <a:srgbClr val="FF0000"/>
                </a:solidFill>
              </a:rPr>
              <a:t>2</a:t>
            </a:r>
          </a:p>
        </p:txBody>
      </p:sp>
      <p:sp>
        <p:nvSpPr>
          <p:cNvPr id="127039" name="Text Box 62"/>
          <p:cNvSpPr txBox="1">
            <a:spLocks noChangeArrowheads="1"/>
          </p:cNvSpPr>
          <p:nvPr/>
        </p:nvSpPr>
        <p:spPr bwMode="auto">
          <a:xfrm>
            <a:off x="9296400" y="5434014"/>
            <a:ext cx="76200" cy="274637"/>
          </a:xfrm>
          <a:prstGeom prst="rect">
            <a:avLst/>
          </a:prstGeom>
          <a:noFill/>
          <a:ln w="9525">
            <a:noFill/>
            <a:miter lim="800000"/>
            <a:headEnd/>
            <a:tailEnd/>
          </a:ln>
        </p:spPr>
        <p:txBody>
          <a:bodyPr lIns="0" tIns="0" rIns="0" bIns="0">
            <a:spAutoFit/>
          </a:bodyPr>
          <a:lstStyle/>
          <a:p>
            <a:r>
              <a:rPr lang="en-US">
                <a:solidFill>
                  <a:srgbClr val="FF0000"/>
                </a:solidFill>
              </a:rPr>
              <a:t>3</a:t>
            </a:r>
          </a:p>
        </p:txBody>
      </p:sp>
      <p:grpSp>
        <p:nvGrpSpPr>
          <p:cNvPr id="2" name="Group 63"/>
          <p:cNvGrpSpPr>
            <a:grpSpLocks/>
          </p:cNvGrpSpPr>
          <p:nvPr/>
        </p:nvGrpSpPr>
        <p:grpSpPr bwMode="auto">
          <a:xfrm>
            <a:off x="4191000" y="3041650"/>
            <a:ext cx="4038600" cy="808038"/>
            <a:chOff x="1680" y="1699"/>
            <a:chExt cx="2544" cy="509"/>
          </a:xfrm>
        </p:grpSpPr>
        <p:sp>
          <p:nvSpPr>
            <p:cNvPr id="127079" name="Oval 64"/>
            <p:cNvSpPr>
              <a:spLocks noChangeArrowheads="1"/>
            </p:cNvSpPr>
            <p:nvPr/>
          </p:nvSpPr>
          <p:spPr bwMode="auto">
            <a:xfrm>
              <a:off x="1728" y="1968"/>
              <a:ext cx="240" cy="240"/>
            </a:xfrm>
            <a:prstGeom prst="ellipse">
              <a:avLst/>
            </a:prstGeom>
            <a:solidFill>
              <a:schemeClr val="bg1"/>
            </a:solidFill>
            <a:ln w="9525">
              <a:solidFill>
                <a:schemeClr val="tx1"/>
              </a:solidFill>
              <a:round/>
              <a:headEnd/>
              <a:tailEnd/>
            </a:ln>
          </p:spPr>
          <p:txBody>
            <a:bodyPr wrap="none" anchor="ctr"/>
            <a:lstStyle/>
            <a:p>
              <a:pPr algn="ctr"/>
              <a:r>
                <a:rPr lang="en-US"/>
                <a:t>B</a:t>
              </a:r>
            </a:p>
          </p:txBody>
        </p:sp>
        <p:sp>
          <p:nvSpPr>
            <p:cNvPr id="127080" name="Oval 65"/>
            <p:cNvSpPr>
              <a:spLocks noChangeArrowheads="1"/>
            </p:cNvSpPr>
            <p:nvPr/>
          </p:nvSpPr>
          <p:spPr bwMode="auto">
            <a:xfrm>
              <a:off x="3936" y="1968"/>
              <a:ext cx="240" cy="240"/>
            </a:xfrm>
            <a:prstGeom prst="ellipse">
              <a:avLst/>
            </a:prstGeom>
            <a:solidFill>
              <a:schemeClr val="bg1"/>
            </a:solidFill>
            <a:ln w="9525">
              <a:solidFill>
                <a:schemeClr val="tx1"/>
              </a:solidFill>
              <a:round/>
              <a:headEnd/>
              <a:tailEnd/>
            </a:ln>
          </p:spPr>
          <p:txBody>
            <a:bodyPr wrap="none" anchor="ctr"/>
            <a:lstStyle/>
            <a:p>
              <a:pPr algn="ctr"/>
              <a:r>
                <a:rPr lang="en-US"/>
                <a:t>C</a:t>
              </a:r>
            </a:p>
          </p:txBody>
        </p:sp>
        <p:cxnSp>
          <p:nvCxnSpPr>
            <p:cNvPr id="127081" name="AutoShape 66"/>
            <p:cNvCxnSpPr>
              <a:cxnSpLocks noChangeShapeType="1"/>
              <a:stCxn id="126981" idx="4"/>
              <a:endCxn id="127079" idx="0"/>
            </p:cNvCxnSpPr>
            <p:nvPr/>
          </p:nvCxnSpPr>
          <p:spPr bwMode="auto">
            <a:xfrm flipH="1">
              <a:off x="1848" y="1728"/>
              <a:ext cx="1152" cy="240"/>
            </a:xfrm>
            <a:prstGeom prst="straightConnector1">
              <a:avLst/>
            </a:prstGeom>
            <a:noFill/>
            <a:ln w="9525">
              <a:solidFill>
                <a:schemeClr val="tx1"/>
              </a:solidFill>
              <a:round/>
              <a:headEnd/>
              <a:tailEnd/>
            </a:ln>
          </p:spPr>
        </p:cxnSp>
        <p:cxnSp>
          <p:nvCxnSpPr>
            <p:cNvPr id="127082" name="AutoShape 67"/>
            <p:cNvCxnSpPr>
              <a:cxnSpLocks noChangeShapeType="1"/>
              <a:stCxn id="126981" idx="4"/>
              <a:endCxn id="127080" idx="0"/>
            </p:cNvCxnSpPr>
            <p:nvPr/>
          </p:nvCxnSpPr>
          <p:spPr bwMode="auto">
            <a:xfrm>
              <a:off x="3000" y="1728"/>
              <a:ext cx="1056" cy="240"/>
            </a:xfrm>
            <a:prstGeom prst="straightConnector1">
              <a:avLst/>
            </a:prstGeom>
            <a:noFill/>
            <a:ln w="9525">
              <a:solidFill>
                <a:schemeClr val="tx1"/>
              </a:solidFill>
              <a:round/>
              <a:headEnd/>
              <a:tailEnd/>
            </a:ln>
          </p:spPr>
        </p:cxnSp>
        <p:sp>
          <p:nvSpPr>
            <p:cNvPr id="127083" name="Text Box 68"/>
            <p:cNvSpPr txBox="1">
              <a:spLocks noChangeArrowheads="1"/>
            </p:cNvSpPr>
            <p:nvPr/>
          </p:nvSpPr>
          <p:spPr bwMode="auto">
            <a:xfrm>
              <a:off x="2304" y="1699"/>
              <a:ext cx="48" cy="173"/>
            </a:xfrm>
            <a:prstGeom prst="rect">
              <a:avLst/>
            </a:prstGeom>
            <a:noFill/>
            <a:ln w="9525">
              <a:noFill/>
              <a:miter lim="800000"/>
              <a:headEnd/>
              <a:tailEnd/>
            </a:ln>
          </p:spPr>
          <p:txBody>
            <a:bodyPr lIns="0" tIns="0" rIns="0" bIns="0">
              <a:spAutoFit/>
            </a:bodyPr>
            <a:lstStyle/>
            <a:p>
              <a:r>
                <a:rPr lang="en-US">
                  <a:solidFill>
                    <a:srgbClr val="FF0000"/>
                  </a:solidFill>
                </a:rPr>
                <a:t>2</a:t>
              </a:r>
            </a:p>
          </p:txBody>
        </p:sp>
        <p:sp>
          <p:nvSpPr>
            <p:cNvPr id="127084" name="Text Box 69"/>
            <p:cNvSpPr txBox="1">
              <a:spLocks noChangeArrowheads="1"/>
            </p:cNvSpPr>
            <p:nvPr/>
          </p:nvSpPr>
          <p:spPr bwMode="auto">
            <a:xfrm>
              <a:off x="3552" y="1699"/>
              <a:ext cx="48" cy="173"/>
            </a:xfrm>
            <a:prstGeom prst="rect">
              <a:avLst/>
            </a:prstGeom>
            <a:noFill/>
            <a:ln w="9525">
              <a:noFill/>
              <a:miter lim="800000"/>
              <a:headEnd/>
              <a:tailEnd/>
            </a:ln>
          </p:spPr>
          <p:txBody>
            <a:bodyPr lIns="0" tIns="0" rIns="0" bIns="0">
              <a:spAutoFit/>
            </a:bodyPr>
            <a:lstStyle/>
            <a:p>
              <a:r>
                <a:rPr lang="en-US">
                  <a:solidFill>
                    <a:srgbClr val="FF0000"/>
                  </a:solidFill>
                </a:rPr>
                <a:t>1</a:t>
              </a:r>
            </a:p>
          </p:txBody>
        </p:sp>
        <p:sp>
          <p:nvSpPr>
            <p:cNvPr id="127085" name="Text Box 70"/>
            <p:cNvSpPr txBox="1">
              <a:spLocks noChangeArrowheads="1"/>
            </p:cNvSpPr>
            <p:nvPr/>
          </p:nvSpPr>
          <p:spPr bwMode="auto">
            <a:xfrm>
              <a:off x="1680" y="1872"/>
              <a:ext cx="48" cy="173"/>
            </a:xfrm>
            <a:prstGeom prst="rect">
              <a:avLst/>
            </a:prstGeom>
            <a:noFill/>
            <a:ln w="9525">
              <a:noFill/>
              <a:miter lim="800000"/>
              <a:headEnd/>
              <a:tailEnd/>
            </a:ln>
          </p:spPr>
          <p:txBody>
            <a:bodyPr lIns="0" tIns="0" rIns="0" bIns="0">
              <a:spAutoFit/>
            </a:bodyPr>
            <a:lstStyle/>
            <a:p>
              <a:r>
                <a:rPr lang="en-US">
                  <a:solidFill>
                    <a:srgbClr val="2B5DD9"/>
                  </a:solidFill>
                </a:rPr>
                <a:t>1</a:t>
              </a:r>
            </a:p>
          </p:txBody>
        </p:sp>
        <p:sp>
          <p:nvSpPr>
            <p:cNvPr id="127086" name="Text Box 71"/>
            <p:cNvSpPr txBox="1">
              <a:spLocks noChangeArrowheads="1"/>
            </p:cNvSpPr>
            <p:nvPr/>
          </p:nvSpPr>
          <p:spPr bwMode="auto">
            <a:xfrm>
              <a:off x="4176" y="1824"/>
              <a:ext cx="48" cy="173"/>
            </a:xfrm>
            <a:prstGeom prst="rect">
              <a:avLst/>
            </a:prstGeom>
            <a:noFill/>
            <a:ln w="9525">
              <a:noFill/>
              <a:miter lim="800000"/>
              <a:headEnd/>
              <a:tailEnd/>
            </a:ln>
          </p:spPr>
          <p:txBody>
            <a:bodyPr lIns="0" tIns="0" rIns="0" bIns="0">
              <a:spAutoFit/>
            </a:bodyPr>
            <a:lstStyle/>
            <a:p>
              <a:r>
                <a:rPr lang="en-US">
                  <a:solidFill>
                    <a:srgbClr val="2B5DD9"/>
                  </a:solidFill>
                </a:rPr>
                <a:t>4</a:t>
              </a:r>
            </a:p>
          </p:txBody>
        </p:sp>
      </p:grpSp>
      <p:grpSp>
        <p:nvGrpSpPr>
          <p:cNvPr id="3" name="Group 72"/>
          <p:cNvGrpSpPr>
            <a:grpSpLocks/>
          </p:cNvGrpSpPr>
          <p:nvPr/>
        </p:nvGrpSpPr>
        <p:grpSpPr bwMode="auto">
          <a:xfrm>
            <a:off x="3200400" y="3773489"/>
            <a:ext cx="2362200" cy="822325"/>
            <a:chOff x="1056" y="2160"/>
            <a:chExt cx="1488" cy="518"/>
          </a:xfrm>
        </p:grpSpPr>
        <p:sp>
          <p:nvSpPr>
            <p:cNvPr id="127071" name="Oval 73"/>
            <p:cNvSpPr>
              <a:spLocks noChangeArrowheads="1"/>
            </p:cNvSpPr>
            <p:nvPr/>
          </p:nvSpPr>
          <p:spPr bwMode="auto">
            <a:xfrm>
              <a:off x="1104" y="2438"/>
              <a:ext cx="240" cy="240"/>
            </a:xfrm>
            <a:prstGeom prst="ellipse">
              <a:avLst/>
            </a:prstGeom>
            <a:solidFill>
              <a:schemeClr val="bg1"/>
            </a:solidFill>
            <a:ln w="9525">
              <a:solidFill>
                <a:schemeClr val="tx1"/>
              </a:solidFill>
              <a:round/>
              <a:headEnd/>
              <a:tailEnd/>
            </a:ln>
          </p:spPr>
          <p:txBody>
            <a:bodyPr wrap="none" anchor="ctr"/>
            <a:lstStyle/>
            <a:p>
              <a:pPr algn="ctr"/>
              <a:r>
                <a:rPr lang="en-US"/>
                <a:t>D</a:t>
              </a:r>
            </a:p>
          </p:txBody>
        </p:sp>
        <p:sp>
          <p:nvSpPr>
            <p:cNvPr id="127072" name="Oval 74"/>
            <p:cNvSpPr>
              <a:spLocks noChangeArrowheads="1"/>
            </p:cNvSpPr>
            <p:nvPr/>
          </p:nvSpPr>
          <p:spPr bwMode="auto">
            <a:xfrm>
              <a:off x="2304" y="2438"/>
              <a:ext cx="240" cy="240"/>
            </a:xfrm>
            <a:prstGeom prst="ellipse">
              <a:avLst/>
            </a:prstGeom>
            <a:solidFill>
              <a:schemeClr val="bg1"/>
            </a:solidFill>
            <a:ln w="9525">
              <a:solidFill>
                <a:schemeClr val="tx1"/>
              </a:solidFill>
              <a:round/>
              <a:headEnd/>
              <a:tailEnd/>
            </a:ln>
          </p:spPr>
          <p:txBody>
            <a:bodyPr wrap="none" anchor="ctr"/>
            <a:lstStyle/>
            <a:p>
              <a:pPr algn="ctr"/>
              <a:r>
                <a:rPr lang="en-US"/>
                <a:t>E</a:t>
              </a:r>
            </a:p>
          </p:txBody>
        </p:sp>
        <p:cxnSp>
          <p:nvCxnSpPr>
            <p:cNvPr id="127073" name="AutoShape 75"/>
            <p:cNvCxnSpPr>
              <a:cxnSpLocks noChangeShapeType="1"/>
              <a:stCxn id="127079" idx="4"/>
              <a:endCxn id="127071" idx="0"/>
            </p:cNvCxnSpPr>
            <p:nvPr/>
          </p:nvCxnSpPr>
          <p:spPr bwMode="auto">
            <a:xfrm flipH="1">
              <a:off x="1224" y="2208"/>
              <a:ext cx="624" cy="230"/>
            </a:xfrm>
            <a:prstGeom prst="straightConnector1">
              <a:avLst/>
            </a:prstGeom>
            <a:noFill/>
            <a:ln w="9525">
              <a:solidFill>
                <a:schemeClr val="tx1"/>
              </a:solidFill>
              <a:round/>
              <a:headEnd/>
              <a:tailEnd/>
            </a:ln>
          </p:spPr>
        </p:cxnSp>
        <p:cxnSp>
          <p:nvCxnSpPr>
            <p:cNvPr id="127074" name="AutoShape 76"/>
            <p:cNvCxnSpPr>
              <a:cxnSpLocks noChangeShapeType="1"/>
              <a:stCxn id="127079" idx="4"/>
              <a:endCxn id="127072" idx="0"/>
            </p:cNvCxnSpPr>
            <p:nvPr/>
          </p:nvCxnSpPr>
          <p:spPr bwMode="auto">
            <a:xfrm>
              <a:off x="1848" y="2208"/>
              <a:ext cx="576" cy="230"/>
            </a:xfrm>
            <a:prstGeom prst="straightConnector1">
              <a:avLst/>
            </a:prstGeom>
            <a:noFill/>
            <a:ln w="9525">
              <a:solidFill>
                <a:schemeClr val="tx1"/>
              </a:solidFill>
              <a:round/>
              <a:headEnd/>
              <a:tailEnd/>
            </a:ln>
          </p:spPr>
        </p:cxnSp>
        <p:sp>
          <p:nvSpPr>
            <p:cNvPr id="127075" name="Text Box 77"/>
            <p:cNvSpPr txBox="1">
              <a:spLocks noChangeArrowheads="1"/>
            </p:cNvSpPr>
            <p:nvPr/>
          </p:nvSpPr>
          <p:spPr bwMode="auto">
            <a:xfrm>
              <a:off x="1440" y="2160"/>
              <a:ext cx="48" cy="173"/>
            </a:xfrm>
            <a:prstGeom prst="rect">
              <a:avLst/>
            </a:prstGeom>
            <a:noFill/>
            <a:ln w="9525">
              <a:noFill/>
              <a:miter lim="800000"/>
              <a:headEnd/>
              <a:tailEnd/>
            </a:ln>
          </p:spPr>
          <p:txBody>
            <a:bodyPr lIns="0" tIns="0" rIns="0" bIns="0">
              <a:spAutoFit/>
            </a:bodyPr>
            <a:lstStyle/>
            <a:p>
              <a:r>
                <a:rPr lang="en-US">
                  <a:solidFill>
                    <a:srgbClr val="FF0000"/>
                  </a:solidFill>
                </a:rPr>
                <a:t>1</a:t>
              </a:r>
            </a:p>
          </p:txBody>
        </p:sp>
        <p:sp>
          <p:nvSpPr>
            <p:cNvPr id="127076" name="Text Box 78"/>
            <p:cNvSpPr txBox="1">
              <a:spLocks noChangeArrowheads="1"/>
            </p:cNvSpPr>
            <p:nvPr/>
          </p:nvSpPr>
          <p:spPr bwMode="auto">
            <a:xfrm>
              <a:off x="2112" y="2179"/>
              <a:ext cx="48" cy="173"/>
            </a:xfrm>
            <a:prstGeom prst="rect">
              <a:avLst/>
            </a:prstGeom>
            <a:noFill/>
            <a:ln w="9525">
              <a:noFill/>
              <a:miter lim="800000"/>
              <a:headEnd/>
              <a:tailEnd/>
            </a:ln>
          </p:spPr>
          <p:txBody>
            <a:bodyPr lIns="0" tIns="0" rIns="0" bIns="0">
              <a:spAutoFit/>
            </a:bodyPr>
            <a:lstStyle/>
            <a:p>
              <a:r>
                <a:rPr lang="en-US">
                  <a:solidFill>
                    <a:srgbClr val="FF0000"/>
                  </a:solidFill>
                </a:rPr>
                <a:t>1</a:t>
              </a:r>
            </a:p>
          </p:txBody>
        </p:sp>
        <p:sp>
          <p:nvSpPr>
            <p:cNvPr id="127077" name="Text Box 79"/>
            <p:cNvSpPr txBox="1">
              <a:spLocks noChangeArrowheads="1"/>
            </p:cNvSpPr>
            <p:nvPr/>
          </p:nvSpPr>
          <p:spPr bwMode="auto">
            <a:xfrm>
              <a:off x="1056" y="2323"/>
              <a:ext cx="48" cy="173"/>
            </a:xfrm>
            <a:prstGeom prst="rect">
              <a:avLst/>
            </a:prstGeom>
            <a:noFill/>
            <a:ln w="9525">
              <a:noFill/>
              <a:miter lim="800000"/>
              <a:headEnd/>
              <a:tailEnd/>
            </a:ln>
          </p:spPr>
          <p:txBody>
            <a:bodyPr lIns="0" tIns="0" rIns="0" bIns="0">
              <a:spAutoFit/>
            </a:bodyPr>
            <a:lstStyle/>
            <a:p>
              <a:r>
                <a:rPr lang="en-US">
                  <a:solidFill>
                    <a:srgbClr val="2B5DD9"/>
                  </a:solidFill>
                </a:rPr>
                <a:t>5</a:t>
              </a:r>
            </a:p>
          </p:txBody>
        </p:sp>
        <p:sp>
          <p:nvSpPr>
            <p:cNvPr id="127078" name="Text Box 80"/>
            <p:cNvSpPr txBox="1">
              <a:spLocks noChangeArrowheads="1"/>
            </p:cNvSpPr>
            <p:nvPr/>
          </p:nvSpPr>
          <p:spPr bwMode="auto">
            <a:xfrm>
              <a:off x="2496" y="2275"/>
              <a:ext cx="48" cy="173"/>
            </a:xfrm>
            <a:prstGeom prst="rect">
              <a:avLst/>
            </a:prstGeom>
            <a:noFill/>
            <a:ln w="9525">
              <a:noFill/>
              <a:miter lim="800000"/>
              <a:headEnd/>
              <a:tailEnd/>
            </a:ln>
          </p:spPr>
          <p:txBody>
            <a:bodyPr lIns="0" tIns="0" rIns="0" bIns="0">
              <a:spAutoFit/>
            </a:bodyPr>
            <a:lstStyle/>
            <a:p>
              <a:r>
                <a:rPr lang="en-US">
                  <a:solidFill>
                    <a:srgbClr val="2B5DD9"/>
                  </a:solidFill>
                </a:rPr>
                <a:t>1</a:t>
              </a:r>
            </a:p>
          </p:txBody>
        </p:sp>
      </p:grpSp>
      <p:grpSp>
        <p:nvGrpSpPr>
          <p:cNvPr id="4" name="Group 81"/>
          <p:cNvGrpSpPr>
            <a:grpSpLocks/>
          </p:cNvGrpSpPr>
          <p:nvPr/>
        </p:nvGrpSpPr>
        <p:grpSpPr bwMode="auto">
          <a:xfrm>
            <a:off x="4572000" y="4489450"/>
            <a:ext cx="1295400" cy="1189038"/>
            <a:chOff x="1920" y="2611"/>
            <a:chExt cx="816" cy="749"/>
          </a:xfrm>
        </p:grpSpPr>
        <p:sp>
          <p:nvSpPr>
            <p:cNvPr id="127062" name="Oval 82"/>
            <p:cNvSpPr>
              <a:spLocks noChangeArrowheads="1"/>
            </p:cNvSpPr>
            <p:nvPr/>
          </p:nvSpPr>
          <p:spPr bwMode="auto">
            <a:xfrm>
              <a:off x="2496" y="2954"/>
              <a:ext cx="240" cy="240"/>
            </a:xfrm>
            <a:prstGeom prst="ellipse">
              <a:avLst/>
            </a:prstGeom>
            <a:solidFill>
              <a:schemeClr val="bg1"/>
            </a:solidFill>
            <a:ln w="9525">
              <a:solidFill>
                <a:schemeClr val="tx1"/>
              </a:solidFill>
              <a:round/>
              <a:headEnd/>
              <a:tailEnd/>
            </a:ln>
          </p:spPr>
          <p:txBody>
            <a:bodyPr wrap="none" anchor="ctr"/>
            <a:lstStyle/>
            <a:p>
              <a:pPr algn="ctr"/>
              <a:r>
                <a:rPr lang="en-US"/>
                <a:t>K</a:t>
              </a:r>
            </a:p>
          </p:txBody>
        </p:sp>
        <p:cxnSp>
          <p:nvCxnSpPr>
            <p:cNvPr id="127063" name="AutoShape 83"/>
            <p:cNvCxnSpPr>
              <a:cxnSpLocks noChangeShapeType="1"/>
              <a:stCxn id="127072" idx="4"/>
              <a:endCxn id="127062" idx="0"/>
            </p:cNvCxnSpPr>
            <p:nvPr/>
          </p:nvCxnSpPr>
          <p:spPr bwMode="auto">
            <a:xfrm>
              <a:off x="2424" y="2678"/>
              <a:ext cx="192" cy="276"/>
            </a:xfrm>
            <a:prstGeom prst="straightConnector1">
              <a:avLst/>
            </a:prstGeom>
            <a:noFill/>
            <a:ln w="9525">
              <a:solidFill>
                <a:schemeClr val="tx1"/>
              </a:solidFill>
              <a:round/>
              <a:headEnd/>
              <a:tailEnd/>
            </a:ln>
          </p:spPr>
        </p:cxnSp>
        <p:sp>
          <p:nvSpPr>
            <p:cNvPr id="127064" name="Rectangle 84"/>
            <p:cNvSpPr>
              <a:spLocks noChangeArrowheads="1"/>
            </p:cNvSpPr>
            <p:nvPr/>
          </p:nvSpPr>
          <p:spPr bwMode="auto">
            <a:xfrm>
              <a:off x="2496" y="2954"/>
              <a:ext cx="240" cy="240"/>
            </a:xfrm>
            <a:prstGeom prst="rect">
              <a:avLst/>
            </a:prstGeom>
            <a:noFill/>
            <a:ln w="22225">
              <a:solidFill>
                <a:schemeClr val="tx1"/>
              </a:solidFill>
              <a:miter lim="800000"/>
              <a:headEnd/>
              <a:tailEnd/>
            </a:ln>
          </p:spPr>
          <p:txBody>
            <a:bodyPr wrap="none" anchor="ctr"/>
            <a:lstStyle/>
            <a:p>
              <a:pPr eaLnBrk="0" hangingPunct="0"/>
              <a:endParaRPr lang="fa-IR">
                <a:cs typeface="Times New Roman" pitchFamily="18" charset="0"/>
              </a:endParaRPr>
            </a:p>
          </p:txBody>
        </p:sp>
        <p:sp>
          <p:nvSpPr>
            <p:cNvPr id="127065" name="Oval 85"/>
            <p:cNvSpPr>
              <a:spLocks noChangeArrowheads="1"/>
            </p:cNvSpPr>
            <p:nvPr/>
          </p:nvSpPr>
          <p:spPr bwMode="auto">
            <a:xfrm>
              <a:off x="2016" y="2947"/>
              <a:ext cx="240" cy="240"/>
            </a:xfrm>
            <a:prstGeom prst="ellipse">
              <a:avLst/>
            </a:prstGeom>
            <a:solidFill>
              <a:schemeClr val="bg1"/>
            </a:solidFill>
            <a:ln w="9525">
              <a:solidFill>
                <a:schemeClr val="tx1"/>
              </a:solidFill>
              <a:round/>
              <a:headEnd/>
              <a:tailEnd/>
            </a:ln>
          </p:spPr>
          <p:txBody>
            <a:bodyPr wrap="none" anchor="ctr"/>
            <a:lstStyle/>
            <a:p>
              <a:pPr algn="ctr"/>
              <a:r>
                <a:rPr lang="en-US"/>
                <a:t>J</a:t>
              </a:r>
            </a:p>
          </p:txBody>
        </p:sp>
        <p:cxnSp>
          <p:nvCxnSpPr>
            <p:cNvPr id="127066" name="AutoShape 86"/>
            <p:cNvCxnSpPr>
              <a:cxnSpLocks noChangeShapeType="1"/>
              <a:stCxn id="127072" idx="4"/>
              <a:endCxn id="127065" idx="0"/>
            </p:cNvCxnSpPr>
            <p:nvPr/>
          </p:nvCxnSpPr>
          <p:spPr bwMode="auto">
            <a:xfrm flipH="1">
              <a:off x="2136" y="2678"/>
              <a:ext cx="288" cy="269"/>
            </a:xfrm>
            <a:prstGeom prst="straightConnector1">
              <a:avLst/>
            </a:prstGeom>
            <a:noFill/>
            <a:ln w="9525">
              <a:solidFill>
                <a:schemeClr val="tx1"/>
              </a:solidFill>
              <a:round/>
              <a:headEnd/>
              <a:tailEnd/>
            </a:ln>
          </p:spPr>
        </p:cxnSp>
        <p:sp>
          <p:nvSpPr>
            <p:cNvPr id="127067" name="Text Box 87"/>
            <p:cNvSpPr txBox="1">
              <a:spLocks noChangeArrowheads="1"/>
            </p:cNvSpPr>
            <p:nvPr/>
          </p:nvSpPr>
          <p:spPr bwMode="auto">
            <a:xfrm>
              <a:off x="2160" y="2611"/>
              <a:ext cx="48" cy="173"/>
            </a:xfrm>
            <a:prstGeom prst="rect">
              <a:avLst/>
            </a:prstGeom>
            <a:noFill/>
            <a:ln w="9525">
              <a:noFill/>
              <a:miter lim="800000"/>
              <a:headEnd/>
              <a:tailEnd/>
            </a:ln>
          </p:spPr>
          <p:txBody>
            <a:bodyPr lIns="0" tIns="0" rIns="0" bIns="0">
              <a:spAutoFit/>
            </a:bodyPr>
            <a:lstStyle/>
            <a:p>
              <a:r>
                <a:rPr lang="en-US">
                  <a:solidFill>
                    <a:srgbClr val="FF0000"/>
                  </a:solidFill>
                </a:rPr>
                <a:t>3</a:t>
              </a:r>
            </a:p>
          </p:txBody>
        </p:sp>
        <p:sp>
          <p:nvSpPr>
            <p:cNvPr id="127068" name="Text Box 88"/>
            <p:cNvSpPr txBox="1">
              <a:spLocks noChangeArrowheads="1"/>
            </p:cNvSpPr>
            <p:nvPr/>
          </p:nvSpPr>
          <p:spPr bwMode="auto">
            <a:xfrm>
              <a:off x="2544" y="2611"/>
              <a:ext cx="48" cy="173"/>
            </a:xfrm>
            <a:prstGeom prst="rect">
              <a:avLst/>
            </a:prstGeom>
            <a:noFill/>
            <a:ln w="9525">
              <a:noFill/>
              <a:miter lim="800000"/>
              <a:headEnd/>
              <a:tailEnd/>
            </a:ln>
          </p:spPr>
          <p:txBody>
            <a:bodyPr lIns="0" tIns="0" rIns="0" bIns="0">
              <a:spAutoFit/>
            </a:bodyPr>
            <a:lstStyle/>
            <a:p>
              <a:r>
                <a:rPr lang="en-US">
                  <a:solidFill>
                    <a:srgbClr val="FF0000"/>
                  </a:solidFill>
                </a:rPr>
                <a:t>3</a:t>
              </a:r>
            </a:p>
          </p:txBody>
        </p:sp>
        <p:sp>
          <p:nvSpPr>
            <p:cNvPr id="127069" name="Text Box 89"/>
            <p:cNvSpPr txBox="1">
              <a:spLocks noChangeArrowheads="1"/>
            </p:cNvSpPr>
            <p:nvPr/>
          </p:nvSpPr>
          <p:spPr bwMode="auto">
            <a:xfrm>
              <a:off x="2688" y="3187"/>
              <a:ext cx="48" cy="173"/>
            </a:xfrm>
            <a:prstGeom prst="rect">
              <a:avLst/>
            </a:prstGeom>
            <a:noFill/>
            <a:ln w="9525">
              <a:noFill/>
              <a:miter lim="800000"/>
              <a:headEnd/>
              <a:tailEnd/>
            </a:ln>
          </p:spPr>
          <p:txBody>
            <a:bodyPr lIns="0" tIns="0" rIns="0" bIns="0">
              <a:spAutoFit/>
            </a:bodyPr>
            <a:lstStyle/>
            <a:p>
              <a:r>
                <a:rPr lang="en-US">
                  <a:solidFill>
                    <a:srgbClr val="2B5DD9"/>
                  </a:solidFill>
                </a:rPr>
                <a:t>0</a:t>
              </a:r>
            </a:p>
          </p:txBody>
        </p:sp>
        <p:sp>
          <p:nvSpPr>
            <p:cNvPr id="127070" name="Text Box 90"/>
            <p:cNvSpPr txBox="1">
              <a:spLocks noChangeArrowheads="1"/>
            </p:cNvSpPr>
            <p:nvPr/>
          </p:nvSpPr>
          <p:spPr bwMode="auto">
            <a:xfrm>
              <a:off x="1920" y="2880"/>
              <a:ext cx="48" cy="173"/>
            </a:xfrm>
            <a:prstGeom prst="rect">
              <a:avLst/>
            </a:prstGeom>
            <a:noFill/>
            <a:ln w="9525">
              <a:noFill/>
              <a:miter lim="800000"/>
              <a:headEnd/>
              <a:tailEnd/>
            </a:ln>
          </p:spPr>
          <p:txBody>
            <a:bodyPr lIns="0" tIns="0" rIns="0" bIns="0">
              <a:spAutoFit/>
            </a:bodyPr>
            <a:lstStyle/>
            <a:p>
              <a:r>
                <a:rPr lang="en-US">
                  <a:solidFill>
                    <a:srgbClr val="2B5DD9"/>
                  </a:solidFill>
                </a:rPr>
                <a:t>1</a:t>
              </a:r>
            </a:p>
          </p:txBody>
        </p:sp>
      </p:grpSp>
      <p:sp>
        <p:nvSpPr>
          <p:cNvPr id="127043" name="Text Box 91"/>
          <p:cNvSpPr txBox="1">
            <a:spLocks noChangeArrowheads="1"/>
          </p:cNvSpPr>
          <p:nvPr/>
        </p:nvSpPr>
        <p:spPr bwMode="auto">
          <a:xfrm>
            <a:off x="3962400" y="4992689"/>
            <a:ext cx="76200" cy="274637"/>
          </a:xfrm>
          <a:prstGeom prst="rect">
            <a:avLst/>
          </a:prstGeom>
          <a:noFill/>
          <a:ln w="9525">
            <a:noFill/>
            <a:miter lim="800000"/>
            <a:headEnd/>
            <a:tailEnd/>
          </a:ln>
        </p:spPr>
        <p:txBody>
          <a:bodyPr lIns="0" tIns="0" rIns="0" bIns="0">
            <a:spAutoFit/>
          </a:bodyPr>
          <a:lstStyle/>
          <a:p>
            <a:r>
              <a:rPr lang="en-US">
                <a:solidFill>
                  <a:srgbClr val="2B5DD9"/>
                </a:solidFill>
              </a:rPr>
              <a:t>3</a:t>
            </a:r>
          </a:p>
        </p:txBody>
      </p:sp>
      <p:sp>
        <p:nvSpPr>
          <p:cNvPr id="127044" name="Text Box 92"/>
          <p:cNvSpPr txBox="1">
            <a:spLocks noChangeArrowheads="1"/>
          </p:cNvSpPr>
          <p:nvPr/>
        </p:nvSpPr>
        <p:spPr bwMode="auto">
          <a:xfrm>
            <a:off x="2743200" y="4946650"/>
            <a:ext cx="76200" cy="274638"/>
          </a:xfrm>
          <a:prstGeom prst="rect">
            <a:avLst/>
          </a:prstGeom>
          <a:noFill/>
          <a:ln w="9525">
            <a:noFill/>
            <a:miter lim="800000"/>
            <a:headEnd/>
            <a:tailEnd/>
          </a:ln>
        </p:spPr>
        <p:txBody>
          <a:bodyPr lIns="0" tIns="0" rIns="0" bIns="0">
            <a:spAutoFit/>
          </a:bodyPr>
          <a:lstStyle/>
          <a:p>
            <a:r>
              <a:rPr lang="en-US">
                <a:solidFill>
                  <a:srgbClr val="2B5DD9"/>
                </a:solidFill>
              </a:rPr>
              <a:t>2</a:t>
            </a:r>
          </a:p>
        </p:txBody>
      </p:sp>
      <p:sp>
        <p:nvSpPr>
          <p:cNvPr id="127045" name="Text Box 93"/>
          <p:cNvSpPr txBox="1">
            <a:spLocks noChangeArrowheads="1"/>
          </p:cNvSpPr>
          <p:nvPr/>
        </p:nvSpPr>
        <p:spPr bwMode="auto">
          <a:xfrm>
            <a:off x="2362200" y="5861050"/>
            <a:ext cx="76200" cy="274638"/>
          </a:xfrm>
          <a:prstGeom prst="rect">
            <a:avLst/>
          </a:prstGeom>
          <a:noFill/>
          <a:ln w="9525">
            <a:noFill/>
            <a:miter lim="800000"/>
            <a:headEnd/>
            <a:tailEnd/>
          </a:ln>
        </p:spPr>
        <p:txBody>
          <a:bodyPr lIns="0" tIns="0" rIns="0" bIns="0">
            <a:spAutoFit/>
          </a:bodyPr>
          <a:lstStyle/>
          <a:p>
            <a:r>
              <a:rPr lang="en-US">
                <a:solidFill>
                  <a:srgbClr val="2B5DD9"/>
                </a:solidFill>
              </a:rPr>
              <a:t>3</a:t>
            </a:r>
          </a:p>
        </p:txBody>
      </p:sp>
      <p:sp>
        <p:nvSpPr>
          <p:cNvPr id="127046" name="Text Box 94"/>
          <p:cNvSpPr txBox="1">
            <a:spLocks noChangeArrowheads="1"/>
          </p:cNvSpPr>
          <p:nvPr/>
        </p:nvSpPr>
        <p:spPr bwMode="auto">
          <a:xfrm>
            <a:off x="3276600" y="6318250"/>
            <a:ext cx="76200" cy="274638"/>
          </a:xfrm>
          <a:prstGeom prst="rect">
            <a:avLst/>
          </a:prstGeom>
          <a:noFill/>
          <a:ln w="9525">
            <a:noFill/>
            <a:miter lim="800000"/>
            <a:headEnd/>
            <a:tailEnd/>
          </a:ln>
        </p:spPr>
        <p:txBody>
          <a:bodyPr lIns="0" tIns="0" rIns="0" bIns="0">
            <a:spAutoFit/>
          </a:bodyPr>
          <a:lstStyle/>
          <a:p>
            <a:r>
              <a:rPr lang="en-US">
                <a:solidFill>
                  <a:srgbClr val="2B5DD9"/>
                </a:solidFill>
              </a:rPr>
              <a:t>1</a:t>
            </a:r>
          </a:p>
        </p:txBody>
      </p:sp>
      <p:sp>
        <p:nvSpPr>
          <p:cNvPr id="127047" name="Text Box 95"/>
          <p:cNvSpPr txBox="1">
            <a:spLocks noChangeArrowheads="1"/>
          </p:cNvSpPr>
          <p:nvPr/>
        </p:nvSpPr>
        <p:spPr bwMode="auto">
          <a:xfrm>
            <a:off x="3962400" y="6318250"/>
            <a:ext cx="76200" cy="274638"/>
          </a:xfrm>
          <a:prstGeom prst="rect">
            <a:avLst/>
          </a:prstGeom>
          <a:noFill/>
          <a:ln w="9525">
            <a:noFill/>
            <a:miter lim="800000"/>
            <a:headEnd/>
            <a:tailEnd/>
          </a:ln>
        </p:spPr>
        <p:txBody>
          <a:bodyPr lIns="0" tIns="0" rIns="0" bIns="0">
            <a:spAutoFit/>
          </a:bodyPr>
          <a:lstStyle/>
          <a:p>
            <a:r>
              <a:rPr lang="en-US">
                <a:solidFill>
                  <a:srgbClr val="2B5DD9"/>
                </a:solidFill>
              </a:rPr>
              <a:t>2</a:t>
            </a:r>
          </a:p>
        </p:txBody>
      </p:sp>
      <p:sp>
        <p:nvSpPr>
          <p:cNvPr id="127048" name="Text Box 96"/>
          <p:cNvSpPr txBox="1">
            <a:spLocks noChangeArrowheads="1"/>
          </p:cNvSpPr>
          <p:nvPr/>
        </p:nvSpPr>
        <p:spPr bwMode="auto">
          <a:xfrm>
            <a:off x="4572000" y="6318250"/>
            <a:ext cx="76200" cy="274638"/>
          </a:xfrm>
          <a:prstGeom prst="rect">
            <a:avLst/>
          </a:prstGeom>
          <a:noFill/>
          <a:ln w="9525">
            <a:noFill/>
            <a:miter lim="800000"/>
            <a:headEnd/>
            <a:tailEnd/>
          </a:ln>
        </p:spPr>
        <p:txBody>
          <a:bodyPr lIns="0" tIns="0" rIns="0" bIns="0">
            <a:spAutoFit/>
          </a:bodyPr>
          <a:lstStyle/>
          <a:p>
            <a:r>
              <a:rPr lang="en-US">
                <a:solidFill>
                  <a:srgbClr val="2B5DD9"/>
                </a:solidFill>
              </a:rPr>
              <a:t>2</a:t>
            </a:r>
          </a:p>
        </p:txBody>
      </p:sp>
      <p:sp>
        <p:nvSpPr>
          <p:cNvPr id="127049" name="Text Box 97"/>
          <p:cNvSpPr txBox="1">
            <a:spLocks noChangeArrowheads="1"/>
          </p:cNvSpPr>
          <p:nvPr/>
        </p:nvSpPr>
        <p:spPr bwMode="auto">
          <a:xfrm>
            <a:off x="5334000" y="6288089"/>
            <a:ext cx="76200" cy="274637"/>
          </a:xfrm>
          <a:prstGeom prst="rect">
            <a:avLst/>
          </a:prstGeom>
          <a:noFill/>
          <a:ln w="9525">
            <a:noFill/>
            <a:miter lim="800000"/>
            <a:headEnd/>
            <a:tailEnd/>
          </a:ln>
        </p:spPr>
        <p:txBody>
          <a:bodyPr lIns="0" tIns="0" rIns="0" bIns="0">
            <a:spAutoFit/>
          </a:bodyPr>
          <a:lstStyle/>
          <a:p>
            <a:r>
              <a:rPr lang="en-US">
                <a:solidFill>
                  <a:srgbClr val="2B5DD9"/>
                </a:solidFill>
              </a:rPr>
              <a:t>1</a:t>
            </a:r>
          </a:p>
        </p:txBody>
      </p:sp>
      <p:sp>
        <p:nvSpPr>
          <p:cNvPr id="127050" name="Text Box 98"/>
          <p:cNvSpPr txBox="1">
            <a:spLocks noChangeArrowheads="1"/>
          </p:cNvSpPr>
          <p:nvPr/>
        </p:nvSpPr>
        <p:spPr bwMode="auto">
          <a:xfrm>
            <a:off x="6324600" y="6318250"/>
            <a:ext cx="76200" cy="274638"/>
          </a:xfrm>
          <a:prstGeom prst="rect">
            <a:avLst/>
          </a:prstGeom>
          <a:noFill/>
          <a:ln w="9525">
            <a:noFill/>
            <a:miter lim="800000"/>
            <a:headEnd/>
            <a:tailEnd/>
          </a:ln>
        </p:spPr>
        <p:txBody>
          <a:bodyPr lIns="0" tIns="0" rIns="0" bIns="0">
            <a:spAutoFit/>
          </a:bodyPr>
          <a:lstStyle/>
          <a:p>
            <a:r>
              <a:rPr lang="en-US">
                <a:solidFill>
                  <a:srgbClr val="2B5DD9"/>
                </a:solidFill>
              </a:rPr>
              <a:t>1</a:t>
            </a:r>
          </a:p>
        </p:txBody>
      </p:sp>
      <p:sp>
        <p:nvSpPr>
          <p:cNvPr id="127051" name="Text Box 99"/>
          <p:cNvSpPr txBox="1">
            <a:spLocks noChangeArrowheads="1"/>
          </p:cNvSpPr>
          <p:nvPr/>
        </p:nvSpPr>
        <p:spPr bwMode="auto">
          <a:xfrm>
            <a:off x="7010400" y="6288089"/>
            <a:ext cx="76200" cy="274637"/>
          </a:xfrm>
          <a:prstGeom prst="rect">
            <a:avLst/>
          </a:prstGeom>
          <a:noFill/>
          <a:ln w="9525">
            <a:noFill/>
            <a:miter lim="800000"/>
            <a:headEnd/>
            <a:tailEnd/>
          </a:ln>
        </p:spPr>
        <p:txBody>
          <a:bodyPr lIns="0" tIns="0" rIns="0" bIns="0">
            <a:spAutoFit/>
          </a:bodyPr>
          <a:lstStyle/>
          <a:p>
            <a:r>
              <a:rPr lang="en-US">
                <a:solidFill>
                  <a:srgbClr val="2B5DD9"/>
                </a:solidFill>
              </a:rPr>
              <a:t>2</a:t>
            </a:r>
          </a:p>
        </p:txBody>
      </p:sp>
      <p:sp>
        <p:nvSpPr>
          <p:cNvPr id="127052" name="Text Box 100"/>
          <p:cNvSpPr txBox="1">
            <a:spLocks noChangeArrowheads="1"/>
          </p:cNvSpPr>
          <p:nvPr/>
        </p:nvSpPr>
        <p:spPr bwMode="auto">
          <a:xfrm>
            <a:off x="7543800" y="6394450"/>
            <a:ext cx="76200" cy="274638"/>
          </a:xfrm>
          <a:prstGeom prst="rect">
            <a:avLst/>
          </a:prstGeom>
          <a:noFill/>
          <a:ln w="9525">
            <a:noFill/>
            <a:miter lim="800000"/>
            <a:headEnd/>
            <a:tailEnd/>
          </a:ln>
        </p:spPr>
        <p:txBody>
          <a:bodyPr lIns="0" tIns="0" rIns="0" bIns="0">
            <a:spAutoFit/>
          </a:bodyPr>
          <a:lstStyle/>
          <a:p>
            <a:r>
              <a:rPr lang="en-US">
                <a:solidFill>
                  <a:srgbClr val="2B5DD9"/>
                </a:solidFill>
              </a:rPr>
              <a:t>1</a:t>
            </a:r>
          </a:p>
        </p:txBody>
      </p:sp>
      <p:sp>
        <p:nvSpPr>
          <p:cNvPr id="127053" name="Text Box 101"/>
          <p:cNvSpPr txBox="1">
            <a:spLocks noChangeArrowheads="1"/>
          </p:cNvSpPr>
          <p:nvPr/>
        </p:nvSpPr>
        <p:spPr bwMode="auto">
          <a:xfrm>
            <a:off x="8153400" y="6364289"/>
            <a:ext cx="76200" cy="274637"/>
          </a:xfrm>
          <a:prstGeom prst="rect">
            <a:avLst/>
          </a:prstGeom>
          <a:noFill/>
          <a:ln w="9525">
            <a:noFill/>
            <a:miter lim="800000"/>
            <a:headEnd/>
            <a:tailEnd/>
          </a:ln>
        </p:spPr>
        <p:txBody>
          <a:bodyPr lIns="0" tIns="0" rIns="0" bIns="0">
            <a:spAutoFit/>
          </a:bodyPr>
          <a:lstStyle/>
          <a:p>
            <a:r>
              <a:rPr lang="en-US">
                <a:solidFill>
                  <a:srgbClr val="2B5DD9"/>
                </a:solidFill>
              </a:rPr>
              <a:t>0</a:t>
            </a:r>
          </a:p>
        </p:txBody>
      </p:sp>
      <p:sp>
        <p:nvSpPr>
          <p:cNvPr id="127054" name="Text Box 102"/>
          <p:cNvSpPr txBox="1">
            <a:spLocks noChangeArrowheads="1"/>
          </p:cNvSpPr>
          <p:nvPr/>
        </p:nvSpPr>
        <p:spPr bwMode="auto">
          <a:xfrm>
            <a:off x="8686800" y="6364289"/>
            <a:ext cx="76200" cy="274637"/>
          </a:xfrm>
          <a:prstGeom prst="rect">
            <a:avLst/>
          </a:prstGeom>
          <a:noFill/>
          <a:ln w="9525">
            <a:noFill/>
            <a:miter lim="800000"/>
            <a:headEnd/>
            <a:tailEnd/>
          </a:ln>
        </p:spPr>
        <p:txBody>
          <a:bodyPr lIns="0" tIns="0" rIns="0" bIns="0">
            <a:spAutoFit/>
          </a:bodyPr>
          <a:lstStyle/>
          <a:p>
            <a:r>
              <a:rPr lang="en-US">
                <a:solidFill>
                  <a:srgbClr val="2B5DD9"/>
                </a:solidFill>
              </a:rPr>
              <a:t>2</a:t>
            </a:r>
          </a:p>
        </p:txBody>
      </p:sp>
      <p:sp>
        <p:nvSpPr>
          <p:cNvPr id="127055" name="Text Box 103"/>
          <p:cNvSpPr txBox="1">
            <a:spLocks noChangeArrowheads="1"/>
          </p:cNvSpPr>
          <p:nvPr/>
        </p:nvSpPr>
        <p:spPr bwMode="auto">
          <a:xfrm>
            <a:off x="9220200" y="6394450"/>
            <a:ext cx="76200" cy="274638"/>
          </a:xfrm>
          <a:prstGeom prst="rect">
            <a:avLst/>
          </a:prstGeom>
          <a:noFill/>
          <a:ln w="9525">
            <a:noFill/>
            <a:miter lim="800000"/>
            <a:headEnd/>
            <a:tailEnd/>
          </a:ln>
        </p:spPr>
        <p:txBody>
          <a:bodyPr lIns="0" tIns="0" rIns="0" bIns="0">
            <a:spAutoFit/>
          </a:bodyPr>
          <a:lstStyle/>
          <a:p>
            <a:r>
              <a:rPr lang="en-US">
                <a:solidFill>
                  <a:srgbClr val="2B5DD9"/>
                </a:solidFill>
              </a:rPr>
              <a:t>1</a:t>
            </a:r>
          </a:p>
        </p:txBody>
      </p:sp>
      <p:sp>
        <p:nvSpPr>
          <p:cNvPr id="127056" name="Text Box 104"/>
          <p:cNvSpPr txBox="1">
            <a:spLocks noChangeArrowheads="1"/>
          </p:cNvSpPr>
          <p:nvPr/>
        </p:nvSpPr>
        <p:spPr bwMode="auto">
          <a:xfrm>
            <a:off x="9296400" y="4916489"/>
            <a:ext cx="76200" cy="274637"/>
          </a:xfrm>
          <a:prstGeom prst="rect">
            <a:avLst/>
          </a:prstGeom>
          <a:noFill/>
          <a:ln w="9525">
            <a:noFill/>
            <a:miter lim="800000"/>
            <a:headEnd/>
            <a:tailEnd/>
          </a:ln>
        </p:spPr>
        <p:txBody>
          <a:bodyPr lIns="0" tIns="0" rIns="0" bIns="0">
            <a:spAutoFit/>
          </a:bodyPr>
          <a:lstStyle/>
          <a:p>
            <a:r>
              <a:rPr lang="en-US">
                <a:solidFill>
                  <a:srgbClr val="2B5DD9"/>
                </a:solidFill>
              </a:rPr>
              <a:t>3</a:t>
            </a:r>
          </a:p>
        </p:txBody>
      </p:sp>
      <p:sp>
        <p:nvSpPr>
          <p:cNvPr id="127057" name="Text Box 105"/>
          <p:cNvSpPr txBox="1">
            <a:spLocks noChangeArrowheads="1"/>
          </p:cNvSpPr>
          <p:nvPr/>
        </p:nvSpPr>
        <p:spPr bwMode="auto">
          <a:xfrm>
            <a:off x="8534400" y="4946650"/>
            <a:ext cx="76200" cy="274638"/>
          </a:xfrm>
          <a:prstGeom prst="rect">
            <a:avLst/>
          </a:prstGeom>
          <a:noFill/>
          <a:ln w="9525">
            <a:noFill/>
            <a:miter lim="800000"/>
            <a:headEnd/>
            <a:tailEnd/>
          </a:ln>
        </p:spPr>
        <p:txBody>
          <a:bodyPr lIns="0" tIns="0" rIns="0" bIns="0">
            <a:spAutoFit/>
          </a:bodyPr>
          <a:lstStyle/>
          <a:p>
            <a:r>
              <a:rPr lang="en-US">
                <a:solidFill>
                  <a:srgbClr val="2B5DD9"/>
                </a:solidFill>
              </a:rPr>
              <a:t>1</a:t>
            </a:r>
          </a:p>
        </p:txBody>
      </p:sp>
      <p:sp>
        <p:nvSpPr>
          <p:cNvPr id="127058" name="Text Box 106"/>
          <p:cNvSpPr txBox="1">
            <a:spLocks noChangeArrowheads="1"/>
          </p:cNvSpPr>
          <p:nvPr/>
        </p:nvSpPr>
        <p:spPr bwMode="auto">
          <a:xfrm>
            <a:off x="7696200" y="4916489"/>
            <a:ext cx="76200" cy="274637"/>
          </a:xfrm>
          <a:prstGeom prst="rect">
            <a:avLst/>
          </a:prstGeom>
          <a:noFill/>
          <a:ln w="9525">
            <a:noFill/>
            <a:miter lim="800000"/>
            <a:headEnd/>
            <a:tailEnd/>
          </a:ln>
        </p:spPr>
        <p:txBody>
          <a:bodyPr lIns="0" tIns="0" rIns="0" bIns="0">
            <a:spAutoFit/>
          </a:bodyPr>
          <a:lstStyle/>
          <a:p>
            <a:r>
              <a:rPr lang="en-US">
                <a:solidFill>
                  <a:srgbClr val="2B5DD9"/>
                </a:solidFill>
              </a:rPr>
              <a:t>2</a:t>
            </a:r>
          </a:p>
        </p:txBody>
      </p:sp>
      <p:sp>
        <p:nvSpPr>
          <p:cNvPr id="127059" name="Text Box 107"/>
          <p:cNvSpPr txBox="1">
            <a:spLocks noChangeArrowheads="1"/>
          </p:cNvSpPr>
          <p:nvPr/>
        </p:nvSpPr>
        <p:spPr bwMode="auto">
          <a:xfrm>
            <a:off x="6858000" y="4992689"/>
            <a:ext cx="76200" cy="274637"/>
          </a:xfrm>
          <a:prstGeom prst="rect">
            <a:avLst/>
          </a:prstGeom>
          <a:noFill/>
          <a:ln w="9525">
            <a:noFill/>
            <a:miter lim="800000"/>
            <a:headEnd/>
            <a:tailEnd/>
          </a:ln>
        </p:spPr>
        <p:txBody>
          <a:bodyPr lIns="0" tIns="0" rIns="0" bIns="0">
            <a:spAutoFit/>
          </a:bodyPr>
          <a:lstStyle/>
          <a:p>
            <a:r>
              <a:rPr lang="en-US">
                <a:solidFill>
                  <a:srgbClr val="2B5DD9"/>
                </a:solidFill>
              </a:rPr>
              <a:t>3</a:t>
            </a:r>
          </a:p>
        </p:txBody>
      </p:sp>
      <p:sp>
        <p:nvSpPr>
          <p:cNvPr id="127060" name="Text Box 108"/>
          <p:cNvSpPr txBox="1">
            <a:spLocks noChangeArrowheads="1"/>
          </p:cNvSpPr>
          <p:nvPr/>
        </p:nvSpPr>
        <p:spPr bwMode="auto">
          <a:xfrm>
            <a:off x="6858000" y="4002089"/>
            <a:ext cx="76200" cy="274637"/>
          </a:xfrm>
          <a:prstGeom prst="rect">
            <a:avLst/>
          </a:prstGeom>
          <a:noFill/>
          <a:ln w="9525">
            <a:noFill/>
            <a:miter lim="800000"/>
            <a:headEnd/>
            <a:tailEnd/>
          </a:ln>
        </p:spPr>
        <p:txBody>
          <a:bodyPr lIns="0" tIns="0" rIns="0" bIns="0">
            <a:spAutoFit/>
          </a:bodyPr>
          <a:lstStyle/>
          <a:p>
            <a:r>
              <a:rPr lang="en-US">
                <a:solidFill>
                  <a:srgbClr val="2B5DD9"/>
                </a:solidFill>
              </a:rPr>
              <a:t>3</a:t>
            </a:r>
          </a:p>
        </p:txBody>
      </p:sp>
      <p:sp>
        <p:nvSpPr>
          <p:cNvPr id="127061" name="Text Box 109"/>
          <p:cNvSpPr txBox="1">
            <a:spLocks noChangeArrowheads="1"/>
          </p:cNvSpPr>
          <p:nvPr/>
        </p:nvSpPr>
        <p:spPr bwMode="auto">
          <a:xfrm>
            <a:off x="8915400" y="4078289"/>
            <a:ext cx="76200" cy="274637"/>
          </a:xfrm>
          <a:prstGeom prst="rect">
            <a:avLst/>
          </a:prstGeom>
          <a:noFill/>
          <a:ln w="9525">
            <a:noFill/>
            <a:miter lim="800000"/>
            <a:headEnd/>
            <a:tailEnd/>
          </a:ln>
        </p:spPr>
        <p:txBody>
          <a:bodyPr lIns="0" tIns="0" rIns="0" bIns="0">
            <a:spAutoFit/>
          </a:bodyPr>
          <a:lstStyle/>
          <a:p>
            <a:r>
              <a:rPr lang="en-US">
                <a:solidFill>
                  <a:srgbClr val="2B5DD9"/>
                </a:solidFill>
              </a:rPr>
              <a:t>3</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Slide Number Placeholder 5"/>
          <p:cNvSpPr>
            <a:spLocks noGrp="1"/>
          </p:cNvSpPr>
          <p:nvPr>
            <p:ph type="sldNum" sz="quarter" idx="12"/>
          </p:nvPr>
        </p:nvSpPr>
        <p:spPr>
          <a:xfrm>
            <a:off x="8077200" y="6248400"/>
            <a:ext cx="1905000" cy="457200"/>
          </a:xfrm>
        </p:spPr>
        <p:txBody>
          <a:bodyPr/>
          <a:lstStyle/>
          <a:p>
            <a:pPr>
              <a:defRPr/>
            </a:pPr>
            <a:fld id="{CB060141-303F-4A00-B0D4-F29C603D44A1}" type="slidenum">
              <a:rPr lang="fa-IR" sz="1400"/>
              <a:pPr>
                <a:defRPr/>
              </a:pPr>
              <a:t>69</a:t>
            </a:fld>
            <a:endParaRPr lang="en-US" sz="1400"/>
          </a:p>
        </p:txBody>
      </p:sp>
      <p:sp>
        <p:nvSpPr>
          <p:cNvPr id="128003" name="Text Box 2"/>
          <p:cNvSpPr txBox="1">
            <a:spLocks noChangeArrowheads="1"/>
          </p:cNvSpPr>
          <p:nvPr/>
        </p:nvSpPr>
        <p:spPr bwMode="auto">
          <a:xfrm>
            <a:off x="1919289" y="1041401"/>
            <a:ext cx="7316787" cy="701675"/>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pPr algn="r" eaLnBrk="0" hangingPunct="0">
              <a:spcBef>
                <a:spcPct val="50000"/>
              </a:spcBef>
            </a:pPr>
            <a:r>
              <a:rPr lang="fa-IR" sz="4000">
                <a:latin typeface="Times New Roman" pitchFamily="18" charset="0"/>
                <a:cs typeface="Homa" pitchFamily="2" charset="-78"/>
              </a:rPr>
              <a:t>جست و جوی آگاهانه و اکتشاف</a:t>
            </a:r>
            <a:endParaRPr lang="en-US" sz="4000">
              <a:latin typeface="Times New Roman" pitchFamily="18" charset="0"/>
              <a:cs typeface="Homa" pitchFamily="2" charset="-78"/>
            </a:endParaRPr>
          </a:p>
        </p:txBody>
      </p:sp>
      <p:sp>
        <p:nvSpPr>
          <p:cNvPr id="128004" name="Rectangle 3"/>
          <p:cNvSpPr>
            <a:spLocks noChangeArrowheads="1"/>
          </p:cNvSpPr>
          <p:nvPr/>
        </p:nvSpPr>
        <p:spPr bwMode="auto">
          <a:xfrm>
            <a:off x="2127251" y="1851025"/>
            <a:ext cx="7777163" cy="641350"/>
          </a:xfrm>
          <a:prstGeom prst="rect">
            <a:avLst/>
          </a:prstGeom>
          <a:noFill/>
          <a:ln w="9525" algn="ctr">
            <a:noFill/>
            <a:miter lim="800000"/>
            <a:headEnd/>
            <a:tailEnd/>
          </a:ln>
        </p:spPr>
        <p:txBody>
          <a:bodyPr>
            <a:spAutoFit/>
          </a:bodyPr>
          <a:lstStyle/>
          <a:p>
            <a:pPr algn="ctr" eaLnBrk="0" hangingPunct="0">
              <a:spcBef>
                <a:spcPct val="50000"/>
              </a:spcBef>
            </a:pPr>
            <a:r>
              <a:rPr lang="fa-IR" sz="3600">
                <a:solidFill>
                  <a:schemeClr val="accent2"/>
                </a:solidFill>
                <a:cs typeface="Lotus" pitchFamily="2" charset="-78"/>
              </a:rPr>
              <a:t>جستجوی حريصانه</a:t>
            </a:r>
            <a:endParaRPr lang="en-US" sz="3600">
              <a:solidFill>
                <a:schemeClr val="accent2"/>
              </a:solidFill>
              <a:cs typeface="Lotus" pitchFamily="2" charset="-78"/>
            </a:endParaRPr>
          </a:p>
        </p:txBody>
      </p:sp>
      <p:grpSp>
        <p:nvGrpSpPr>
          <p:cNvPr id="2" name="Group 4"/>
          <p:cNvGrpSpPr>
            <a:grpSpLocks/>
          </p:cNvGrpSpPr>
          <p:nvPr/>
        </p:nvGrpSpPr>
        <p:grpSpPr bwMode="auto">
          <a:xfrm>
            <a:off x="5486400" y="4079875"/>
            <a:ext cx="533400" cy="622300"/>
            <a:chOff x="720" y="1797"/>
            <a:chExt cx="336" cy="392"/>
          </a:xfrm>
        </p:grpSpPr>
        <p:sp>
          <p:nvSpPr>
            <p:cNvPr id="128041" name="Text Box 5"/>
            <p:cNvSpPr txBox="1">
              <a:spLocks noChangeArrowheads="1"/>
            </p:cNvSpPr>
            <p:nvPr/>
          </p:nvSpPr>
          <p:spPr bwMode="auto">
            <a:xfrm>
              <a:off x="720" y="1824"/>
              <a:ext cx="336" cy="365"/>
            </a:xfrm>
            <a:prstGeom prst="rect">
              <a:avLst/>
            </a:prstGeom>
            <a:noFill/>
            <a:ln w="9525">
              <a:noFill/>
              <a:miter lim="800000"/>
              <a:headEnd/>
              <a:tailEnd/>
            </a:ln>
          </p:spPr>
          <p:txBody>
            <a:bodyPr>
              <a:spAutoFit/>
            </a:bodyPr>
            <a:lstStyle/>
            <a:p>
              <a:r>
                <a:rPr lang="en-US" sz="3200">
                  <a:sym typeface="Wingdings" pitchFamily="2" charset="2"/>
                </a:rPr>
                <a:t></a:t>
              </a:r>
            </a:p>
          </p:txBody>
        </p:sp>
        <p:sp>
          <p:nvSpPr>
            <p:cNvPr id="128042" name="Text Box 6"/>
            <p:cNvSpPr txBox="1">
              <a:spLocks noChangeArrowheads="1"/>
            </p:cNvSpPr>
            <p:nvPr/>
          </p:nvSpPr>
          <p:spPr bwMode="auto">
            <a:xfrm>
              <a:off x="746" y="1797"/>
              <a:ext cx="196" cy="231"/>
            </a:xfrm>
            <a:prstGeom prst="rect">
              <a:avLst/>
            </a:prstGeom>
            <a:noFill/>
            <a:ln w="9525">
              <a:noFill/>
              <a:miter lim="800000"/>
              <a:headEnd/>
              <a:tailEnd/>
            </a:ln>
          </p:spPr>
          <p:txBody>
            <a:bodyPr wrap="none">
              <a:spAutoFit/>
            </a:bodyPr>
            <a:lstStyle/>
            <a:p>
              <a:r>
                <a:rPr lang="en-US">
                  <a:solidFill>
                    <a:srgbClr val="5F5F5F"/>
                  </a:solidFill>
                </a:rPr>
                <a:t>2</a:t>
              </a:r>
            </a:p>
          </p:txBody>
        </p:sp>
      </p:grpSp>
      <p:sp>
        <p:nvSpPr>
          <p:cNvPr id="128006" name="Oval 7"/>
          <p:cNvSpPr>
            <a:spLocks noChangeArrowheads="1"/>
          </p:cNvSpPr>
          <p:nvPr/>
        </p:nvSpPr>
        <p:spPr bwMode="auto">
          <a:xfrm>
            <a:off x="6096000" y="2708275"/>
            <a:ext cx="381000" cy="381000"/>
          </a:xfrm>
          <a:prstGeom prst="ellipse">
            <a:avLst/>
          </a:prstGeom>
          <a:solidFill>
            <a:schemeClr val="bg1"/>
          </a:solidFill>
          <a:ln w="9525">
            <a:solidFill>
              <a:schemeClr val="tx1"/>
            </a:solidFill>
            <a:round/>
            <a:headEnd/>
            <a:tailEnd/>
          </a:ln>
        </p:spPr>
        <p:txBody>
          <a:bodyPr wrap="none" anchor="ctr"/>
          <a:lstStyle/>
          <a:p>
            <a:pPr algn="ctr"/>
            <a:r>
              <a:rPr lang="en-US"/>
              <a:t>A</a:t>
            </a:r>
          </a:p>
        </p:txBody>
      </p:sp>
      <p:grpSp>
        <p:nvGrpSpPr>
          <p:cNvPr id="3" name="Group 8"/>
          <p:cNvGrpSpPr>
            <a:grpSpLocks/>
          </p:cNvGrpSpPr>
          <p:nvPr/>
        </p:nvGrpSpPr>
        <p:grpSpPr bwMode="auto">
          <a:xfrm>
            <a:off x="4191000" y="3043239"/>
            <a:ext cx="4038600" cy="808037"/>
            <a:chOff x="1680" y="1699"/>
            <a:chExt cx="2544" cy="509"/>
          </a:xfrm>
        </p:grpSpPr>
        <p:sp>
          <p:nvSpPr>
            <p:cNvPr id="128033" name="Oval 9"/>
            <p:cNvSpPr>
              <a:spLocks noChangeArrowheads="1"/>
            </p:cNvSpPr>
            <p:nvPr/>
          </p:nvSpPr>
          <p:spPr bwMode="auto">
            <a:xfrm>
              <a:off x="1728" y="1968"/>
              <a:ext cx="240" cy="240"/>
            </a:xfrm>
            <a:prstGeom prst="ellipse">
              <a:avLst/>
            </a:prstGeom>
            <a:solidFill>
              <a:schemeClr val="bg1"/>
            </a:solidFill>
            <a:ln w="9525">
              <a:solidFill>
                <a:schemeClr val="tx1"/>
              </a:solidFill>
              <a:round/>
              <a:headEnd/>
              <a:tailEnd/>
            </a:ln>
          </p:spPr>
          <p:txBody>
            <a:bodyPr wrap="none" anchor="ctr"/>
            <a:lstStyle/>
            <a:p>
              <a:pPr algn="ctr"/>
              <a:r>
                <a:rPr lang="en-US"/>
                <a:t>B</a:t>
              </a:r>
            </a:p>
          </p:txBody>
        </p:sp>
        <p:sp>
          <p:nvSpPr>
            <p:cNvPr id="128034" name="Oval 10"/>
            <p:cNvSpPr>
              <a:spLocks noChangeArrowheads="1"/>
            </p:cNvSpPr>
            <p:nvPr/>
          </p:nvSpPr>
          <p:spPr bwMode="auto">
            <a:xfrm>
              <a:off x="3936" y="1968"/>
              <a:ext cx="240" cy="240"/>
            </a:xfrm>
            <a:prstGeom prst="ellipse">
              <a:avLst/>
            </a:prstGeom>
            <a:solidFill>
              <a:schemeClr val="bg1"/>
            </a:solidFill>
            <a:ln w="9525">
              <a:solidFill>
                <a:schemeClr val="tx1"/>
              </a:solidFill>
              <a:round/>
              <a:headEnd/>
              <a:tailEnd/>
            </a:ln>
          </p:spPr>
          <p:txBody>
            <a:bodyPr wrap="none" anchor="ctr"/>
            <a:lstStyle/>
            <a:p>
              <a:pPr algn="ctr"/>
              <a:r>
                <a:rPr lang="en-US"/>
                <a:t>C</a:t>
              </a:r>
            </a:p>
          </p:txBody>
        </p:sp>
        <p:cxnSp>
          <p:nvCxnSpPr>
            <p:cNvPr id="128035" name="AutoShape 11"/>
            <p:cNvCxnSpPr>
              <a:cxnSpLocks noChangeShapeType="1"/>
              <a:stCxn id="128006" idx="4"/>
              <a:endCxn id="128033" idx="0"/>
            </p:cNvCxnSpPr>
            <p:nvPr/>
          </p:nvCxnSpPr>
          <p:spPr bwMode="auto">
            <a:xfrm flipH="1">
              <a:off x="1848" y="1728"/>
              <a:ext cx="1152" cy="240"/>
            </a:xfrm>
            <a:prstGeom prst="straightConnector1">
              <a:avLst/>
            </a:prstGeom>
            <a:noFill/>
            <a:ln w="9525">
              <a:solidFill>
                <a:schemeClr val="tx1"/>
              </a:solidFill>
              <a:round/>
              <a:headEnd/>
              <a:tailEnd/>
            </a:ln>
          </p:spPr>
        </p:cxnSp>
        <p:cxnSp>
          <p:nvCxnSpPr>
            <p:cNvPr id="128036" name="AutoShape 12"/>
            <p:cNvCxnSpPr>
              <a:cxnSpLocks noChangeShapeType="1"/>
              <a:stCxn id="128006" idx="4"/>
              <a:endCxn id="128034" idx="0"/>
            </p:cNvCxnSpPr>
            <p:nvPr/>
          </p:nvCxnSpPr>
          <p:spPr bwMode="auto">
            <a:xfrm>
              <a:off x="3000" y="1728"/>
              <a:ext cx="1056" cy="240"/>
            </a:xfrm>
            <a:prstGeom prst="straightConnector1">
              <a:avLst/>
            </a:prstGeom>
            <a:noFill/>
            <a:ln w="9525">
              <a:solidFill>
                <a:schemeClr val="tx1"/>
              </a:solidFill>
              <a:round/>
              <a:headEnd/>
              <a:tailEnd/>
            </a:ln>
          </p:spPr>
        </p:cxnSp>
        <p:sp>
          <p:nvSpPr>
            <p:cNvPr id="128037" name="Text Box 13"/>
            <p:cNvSpPr txBox="1">
              <a:spLocks noChangeArrowheads="1"/>
            </p:cNvSpPr>
            <p:nvPr/>
          </p:nvSpPr>
          <p:spPr bwMode="auto">
            <a:xfrm>
              <a:off x="2304" y="1699"/>
              <a:ext cx="48" cy="173"/>
            </a:xfrm>
            <a:prstGeom prst="rect">
              <a:avLst/>
            </a:prstGeom>
            <a:noFill/>
            <a:ln w="9525">
              <a:noFill/>
              <a:miter lim="800000"/>
              <a:headEnd/>
              <a:tailEnd/>
            </a:ln>
          </p:spPr>
          <p:txBody>
            <a:bodyPr lIns="0" tIns="0" rIns="0" bIns="0">
              <a:spAutoFit/>
            </a:bodyPr>
            <a:lstStyle/>
            <a:p>
              <a:r>
                <a:rPr lang="en-US">
                  <a:solidFill>
                    <a:srgbClr val="FF0000"/>
                  </a:solidFill>
                </a:rPr>
                <a:t>2</a:t>
              </a:r>
            </a:p>
          </p:txBody>
        </p:sp>
        <p:sp>
          <p:nvSpPr>
            <p:cNvPr id="128038" name="Text Box 14"/>
            <p:cNvSpPr txBox="1">
              <a:spLocks noChangeArrowheads="1"/>
            </p:cNvSpPr>
            <p:nvPr/>
          </p:nvSpPr>
          <p:spPr bwMode="auto">
            <a:xfrm>
              <a:off x="3552" y="1699"/>
              <a:ext cx="48" cy="173"/>
            </a:xfrm>
            <a:prstGeom prst="rect">
              <a:avLst/>
            </a:prstGeom>
            <a:noFill/>
            <a:ln w="9525">
              <a:noFill/>
              <a:miter lim="800000"/>
              <a:headEnd/>
              <a:tailEnd/>
            </a:ln>
          </p:spPr>
          <p:txBody>
            <a:bodyPr lIns="0" tIns="0" rIns="0" bIns="0">
              <a:spAutoFit/>
            </a:bodyPr>
            <a:lstStyle/>
            <a:p>
              <a:r>
                <a:rPr lang="en-US">
                  <a:solidFill>
                    <a:srgbClr val="FF0000"/>
                  </a:solidFill>
                </a:rPr>
                <a:t>1</a:t>
              </a:r>
            </a:p>
          </p:txBody>
        </p:sp>
        <p:sp>
          <p:nvSpPr>
            <p:cNvPr id="128039" name="Text Box 15"/>
            <p:cNvSpPr txBox="1">
              <a:spLocks noChangeArrowheads="1"/>
            </p:cNvSpPr>
            <p:nvPr/>
          </p:nvSpPr>
          <p:spPr bwMode="auto">
            <a:xfrm>
              <a:off x="1680" y="1872"/>
              <a:ext cx="48" cy="173"/>
            </a:xfrm>
            <a:prstGeom prst="rect">
              <a:avLst/>
            </a:prstGeom>
            <a:noFill/>
            <a:ln w="9525">
              <a:noFill/>
              <a:miter lim="800000"/>
              <a:headEnd/>
              <a:tailEnd/>
            </a:ln>
          </p:spPr>
          <p:txBody>
            <a:bodyPr lIns="0" tIns="0" rIns="0" bIns="0">
              <a:spAutoFit/>
            </a:bodyPr>
            <a:lstStyle/>
            <a:p>
              <a:r>
                <a:rPr lang="en-US">
                  <a:solidFill>
                    <a:srgbClr val="2B5DD9"/>
                  </a:solidFill>
                </a:rPr>
                <a:t>1</a:t>
              </a:r>
            </a:p>
          </p:txBody>
        </p:sp>
        <p:sp>
          <p:nvSpPr>
            <p:cNvPr id="128040" name="Text Box 16"/>
            <p:cNvSpPr txBox="1">
              <a:spLocks noChangeArrowheads="1"/>
            </p:cNvSpPr>
            <p:nvPr/>
          </p:nvSpPr>
          <p:spPr bwMode="auto">
            <a:xfrm>
              <a:off x="4176" y="1824"/>
              <a:ext cx="48" cy="173"/>
            </a:xfrm>
            <a:prstGeom prst="rect">
              <a:avLst/>
            </a:prstGeom>
            <a:noFill/>
            <a:ln w="9525">
              <a:noFill/>
              <a:miter lim="800000"/>
              <a:headEnd/>
              <a:tailEnd/>
            </a:ln>
          </p:spPr>
          <p:txBody>
            <a:bodyPr lIns="0" tIns="0" rIns="0" bIns="0">
              <a:spAutoFit/>
            </a:bodyPr>
            <a:lstStyle/>
            <a:p>
              <a:r>
                <a:rPr lang="en-US">
                  <a:solidFill>
                    <a:srgbClr val="2B5DD9"/>
                  </a:solidFill>
                </a:rPr>
                <a:t>4</a:t>
              </a:r>
            </a:p>
          </p:txBody>
        </p:sp>
      </p:grpSp>
      <p:grpSp>
        <p:nvGrpSpPr>
          <p:cNvPr id="4" name="Group 17"/>
          <p:cNvGrpSpPr>
            <a:grpSpLocks/>
          </p:cNvGrpSpPr>
          <p:nvPr/>
        </p:nvGrpSpPr>
        <p:grpSpPr bwMode="auto">
          <a:xfrm>
            <a:off x="3200400" y="3775076"/>
            <a:ext cx="2362200" cy="822325"/>
            <a:chOff x="1056" y="2160"/>
            <a:chExt cx="1488" cy="518"/>
          </a:xfrm>
        </p:grpSpPr>
        <p:sp>
          <p:nvSpPr>
            <p:cNvPr id="128025" name="Oval 18"/>
            <p:cNvSpPr>
              <a:spLocks noChangeArrowheads="1"/>
            </p:cNvSpPr>
            <p:nvPr/>
          </p:nvSpPr>
          <p:spPr bwMode="auto">
            <a:xfrm>
              <a:off x="1104" y="2438"/>
              <a:ext cx="240" cy="240"/>
            </a:xfrm>
            <a:prstGeom prst="ellipse">
              <a:avLst/>
            </a:prstGeom>
            <a:solidFill>
              <a:schemeClr val="bg1"/>
            </a:solidFill>
            <a:ln w="9525">
              <a:solidFill>
                <a:schemeClr val="tx1"/>
              </a:solidFill>
              <a:round/>
              <a:headEnd/>
              <a:tailEnd/>
            </a:ln>
          </p:spPr>
          <p:txBody>
            <a:bodyPr wrap="none" anchor="ctr"/>
            <a:lstStyle/>
            <a:p>
              <a:pPr algn="ctr"/>
              <a:r>
                <a:rPr lang="en-US"/>
                <a:t>D</a:t>
              </a:r>
            </a:p>
          </p:txBody>
        </p:sp>
        <p:sp>
          <p:nvSpPr>
            <p:cNvPr id="128026" name="Oval 19"/>
            <p:cNvSpPr>
              <a:spLocks noChangeArrowheads="1"/>
            </p:cNvSpPr>
            <p:nvPr/>
          </p:nvSpPr>
          <p:spPr bwMode="auto">
            <a:xfrm>
              <a:off x="2304" y="2438"/>
              <a:ext cx="240" cy="240"/>
            </a:xfrm>
            <a:prstGeom prst="ellipse">
              <a:avLst/>
            </a:prstGeom>
            <a:solidFill>
              <a:schemeClr val="bg1"/>
            </a:solidFill>
            <a:ln w="9525">
              <a:solidFill>
                <a:schemeClr val="tx1"/>
              </a:solidFill>
              <a:round/>
              <a:headEnd/>
              <a:tailEnd/>
            </a:ln>
          </p:spPr>
          <p:txBody>
            <a:bodyPr wrap="none" anchor="ctr"/>
            <a:lstStyle/>
            <a:p>
              <a:pPr algn="ctr"/>
              <a:r>
                <a:rPr lang="en-US"/>
                <a:t>E</a:t>
              </a:r>
            </a:p>
          </p:txBody>
        </p:sp>
        <p:cxnSp>
          <p:nvCxnSpPr>
            <p:cNvPr id="128027" name="AutoShape 20"/>
            <p:cNvCxnSpPr>
              <a:cxnSpLocks noChangeShapeType="1"/>
              <a:stCxn id="128033" idx="4"/>
              <a:endCxn id="128025" idx="0"/>
            </p:cNvCxnSpPr>
            <p:nvPr/>
          </p:nvCxnSpPr>
          <p:spPr bwMode="auto">
            <a:xfrm flipH="1">
              <a:off x="1224" y="2208"/>
              <a:ext cx="624" cy="230"/>
            </a:xfrm>
            <a:prstGeom prst="straightConnector1">
              <a:avLst/>
            </a:prstGeom>
            <a:noFill/>
            <a:ln w="9525">
              <a:solidFill>
                <a:schemeClr val="tx1"/>
              </a:solidFill>
              <a:round/>
              <a:headEnd/>
              <a:tailEnd/>
            </a:ln>
          </p:spPr>
        </p:cxnSp>
        <p:cxnSp>
          <p:nvCxnSpPr>
            <p:cNvPr id="128028" name="AutoShape 21"/>
            <p:cNvCxnSpPr>
              <a:cxnSpLocks noChangeShapeType="1"/>
              <a:stCxn id="128033" idx="4"/>
              <a:endCxn id="128026" idx="0"/>
            </p:cNvCxnSpPr>
            <p:nvPr/>
          </p:nvCxnSpPr>
          <p:spPr bwMode="auto">
            <a:xfrm>
              <a:off x="1848" y="2208"/>
              <a:ext cx="576" cy="230"/>
            </a:xfrm>
            <a:prstGeom prst="straightConnector1">
              <a:avLst/>
            </a:prstGeom>
            <a:noFill/>
            <a:ln w="9525">
              <a:solidFill>
                <a:schemeClr val="tx1"/>
              </a:solidFill>
              <a:round/>
              <a:headEnd/>
              <a:tailEnd/>
            </a:ln>
          </p:spPr>
        </p:cxnSp>
        <p:sp>
          <p:nvSpPr>
            <p:cNvPr id="128029" name="Text Box 22"/>
            <p:cNvSpPr txBox="1">
              <a:spLocks noChangeArrowheads="1"/>
            </p:cNvSpPr>
            <p:nvPr/>
          </p:nvSpPr>
          <p:spPr bwMode="auto">
            <a:xfrm>
              <a:off x="1440" y="2160"/>
              <a:ext cx="48" cy="173"/>
            </a:xfrm>
            <a:prstGeom prst="rect">
              <a:avLst/>
            </a:prstGeom>
            <a:noFill/>
            <a:ln w="9525">
              <a:noFill/>
              <a:miter lim="800000"/>
              <a:headEnd/>
              <a:tailEnd/>
            </a:ln>
          </p:spPr>
          <p:txBody>
            <a:bodyPr lIns="0" tIns="0" rIns="0" bIns="0">
              <a:spAutoFit/>
            </a:bodyPr>
            <a:lstStyle/>
            <a:p>
              <a:r>
                <a:rPr lang="en-US">
                  <a:solidFill>
                    <a:srgbClr val="FF0000"/>
                  </a:solidFill>
                </a:rPr>
                <a:t>1</a:t>
              </a:r>
            </a:p>
          </p:txBody>
        </p:sp>
        <p:sp>
          <p:nvSpPr>
            <p:cNvPr id="128030" name="Text Box 23"/>
            <p:cNvSpPr txBox="1">
              <a:spLocks noChangeArrowheads="1"/>
            </p:cNvSpPr>
            <p:nvPr/>
          </p:nvSpPr>
          <p:spPr bwMode="auto">
            <a:xfrm>
              <a:off x="2112" y="2179"/>
              <a:ext cx="48" cy="173"/>
            </a:xfrm>
            <a:prstGeom prst="rect">
              <a:avLst/>
            </a:prstGeom>
            <a:noFill/>
            <a:ln w="9525">
              <a:noFill/>
              <a:miter lim="800000"/>
              <a:headEnd/>
              <a:tailEnd/>
            </a:ln>
          </p:spPr>
          <p:txBody>
            <a:bodyPr lIns="0" tIns="0" rIns="0" bIns="0">
              <a:spAutoFit/>
            </a:bodyPr>
            <a:lstStyle/>
            <a:p>
              <a:r>
                <a:rPr lang="en-US">
                  <a:solidFill>
                    <a:srgbClr val="FF0000"/>
                  </a:solidFill>
                </a:rPr>
                <a:t>1</a:t>
              </a:r>
            </a:p>
          </p:txBody>
        </p:sp>
        <p:sp>
          <p:nvSpPr>
            <p:cNvPr id="128031" name="Text Box 24"/>
            <p:cNvSpPr txBox="1">
              <a:spLocks noChangeArrowheads="1"/>
            </p:cNvSpPr>
            <p:nvPr/>
          </p:nvSpPr>
          <p:spPr bwMode="auto">
            <a:xfrm>
              <a:off x="1056" y="2323"/>
              <a:ext cx="48" cy="173"/>
            </a:xfrm>
            <a:prstGeom prst="rect">
              <a:avLst/>
            </a:prstGeom>
            <a:noFill/>
            <a:ln w="9525">
              <a:noFill/>
              <a:miter lim="800000"/>
              <a:headEnd/>
              <a:tailEnd/>
            </a:ln>
          </p:spPr>
          <p:txBody>
            <a:bodyPr lIns="0" tIns="0" rIns="0" bIns="0">
              <a:spAutoFit/>
            </a:bodyPr>
            <a:lstStyle/>
            <a:p>
              <a:r>
                <a:rPr lang="en-US">
                  <a:solidFill>
                    <a:srgbClr val="2B5DD9"/>
                  </a:solidFill>
                </a:rPr>
                <a:t>5</a:t>
              </a:r>
            </a:p>
          </p:txBody>
        </p:sp>
        <p:sp>
          <p:nvSpPr>
            <p:cNvPr id="128032" name="Text Box 25"/>
            <p:cNvSpPr txBox="1">
              <a:spLocks noChangeArrowheads="1"/>
            </p:cNvSpPr>
            <p:nvPr/>
          </p:nvSpPr>
          <p:spPr bwMode="auto">
            <a:xfrm>
              <a:off x="2496" y="2275"/>
              <a:ext cx="48" cy="173"/>
            </a:xfrm>
            <a:prstGeom prst="rect">
              <a:avLst/>
            </a:prstGeom>
            <a:noFill/>
            <a:ln w="9525">
              <a:noFill/>
              <a:miter lim="800000"/>
              <a:headEnd/>
              <a:tailEnd/>
            </a:ln>
          </p:spPr>
          <p:txBody>
            <a:bodyPr lIns="0" tIns="0" rIns="0" bIns="0">
              <a:spAutoFit/>
            </a:bodyPr>
            <a:lstStyle/>
            <a:p>
              <a:r>
                <a:rPr lang="en-US">
                  <a:solidFill>
                    <a:srgbClr val="2B5DD9"/>
                  </a:solidFill>
                </a:rPr>
                <a:t>1</a:t>
              </a:r>
            </a:p>
          </p:txBody>
        </p:sp>
      </p:grpSp>
      <p:grpSp>
        <p:nvGrpSpPr>
          <p:cNvPr id="5" name="Group 26"/>
          <p:cNvGrpSpPr>
            <a:grpSpLocks/>
          </p:cNvGrpSpPr>
          <p:nvPr/>
        </p:nvGrpSpPr>
        <p:grpSpPr bwMode="auto">
          <a:xfrm>
            <a:off x="4572000" y="4491039"/>
            <a:ext cx="1295400" cy="1189037"/>
            <a:chOff x="1920" y="2611"/>
            <a:chExt cx="816" cy="749"/>
          </a:xfrm>
        </p:grpSpPr>
        <p:sp>
          <p:nvSpPr>
            <p:cNvPr id="128016" name="Oval 27"/>
            <p:cNvSpPr>
              <a:spLocks noChangeArrowheads="1"/>
            </p:cNvSpPr>
            <p:nvPr/>
          </p:nvSpPr>
          <p:spPr bwMode="auto">
            <a:xfrm>
              <a:off x="2496" y="2954"/>
              <a:ext cx="240" cy="240"/>
            </a:xfrm>
            <a:prstGeom prst="ellipse">
              <a:avLst/>
            </a:prstGeom>
            <a:solidFill>
              <a:schemeClr val="bg1"/>
            </a:solidFill>
            <a:ln w="9525">
              <a:solidFill>
                <a:schemeClr val="tx1"/>
              </a:solidFill>
              <a:round/>
              <a:headEnd/>
              <a:tailEnd/>
            </a:ln>
          </p:spPr>
          <p:txBody>
            <a:bodyPr wrap="none" anchor="ctr"/>
            <a:lstStyle/>
            <a:p>
              <a:pPr algn="ctr"/>
              <a:r>
                <a:rPr lang="en-US"/>
                <a:t>K</a:t>
              </a:r>
            </a:p>
          </p:txBody>
        </p:sp>
        <p:cxnSp>
          <p:nvCxnSpPr>
            <p:cNvPr id="128017" name="AutoShape 28"/>
            <p:cNvCxnSpPr>
              <a:cxnSpLocks noChangeShapeType="1"/>
              <a:stCxn id="128026" idx="4"/>
              <a:endCxn id="128016" idx="0"/>
            </p:cNvCxnSpPr>
            <p:nvPr/>
          </p:nvCxnSpPr>
          <p:spPr bwMode="auto">
            <a:xfrm>
              <a:off x="2424" y="2678"/>
              <a:ext cx="192" cy="276"/>
            </a:xfrm>
            <a:prstGeom prst="straightConnector1">
              <a:avLst/>
            </a:prstGeom>
            <a:noFill/>
            <a:ln w="9525">
              <a:solidFill>
                <a:schemeClr val="tx1"/>
              </a:solidFill>
              <a:round/>
              <a:headEnd/>
              <a:tailEnd/>
            </a:ln>
          </p:spPr>
        </p:cxnSp>
        <p:sp>
          <p:nvSpPr>
            <p:cNvPr id="128018" name="Rectangle 29"/>
            <p:cNvSpPr>
              <a:spLocks noChangeArrowheads="1"/>
            </p:cNvSpPr>
            <p:nvPr/>
          </p:nvSpPr>
          <p:spPr bwMode="auto">
            <a:xfrm>
              <a:off x="2496" y="2954"/>
              <a:ext cx="240" cy="240"/>
            </a:xfrm>
            <a:prstGeom prst="rect">
              <a:avLst/>
            </a:prstGeom>
            <a:noFill/>
            <a:ln w="22225">
              <a:solidFill>
                <a:schemeClr val="tx1"/>
              </a:solidFill>
              <a:miter lim="800000"/>
              <a:headEnd/>
              <a:tailEnd/>
            </a:ln>
          </p:spPr>
          <p:txBody>
            <a:bodyPr wrap="none" anchor="ctr"/>
            <a:lstStyle/>
            <a:p>
              <a:pPr eaLnBrk="0" hangingPunct="0"/>
              <a:endParaRPr lang="fa-IR">
                <a:cs typeface="Times New Roman" pitchFamily="18" charset="0"/>
              </a:endParaRPr>
            </a:p>
          </p:txBody>
        </p:sp>
        <p:sp>
          <p:nvSpPr>
            <p:cNvPr id="128019" name="Oval 30"/>
            <p:cNvSpPr>
              <a:spLocks noChangeArrowheads="1"/>
            </p:cNvSpPr>
            <p:nvPr/>
          </p:nvSpPr>
          <p:spPr bwMode="auto">
            <a:xfrm>
              <a:off x="2016" y="2947"/>
              <a:ext cx="240" cy="240"/>
            </a:xfrm>
            <a:prstGeom prst="ellipse">
              <a:avLst/>
            </a:prstGeom>
            <a:solidFill>
              <a:schemeClr val="bg1"/>
            </a:solidFill>
            <a:ln w="9525">
              <a:solidFill>
                <a:schemeClr val="tx1"/>
              </a:solidFill>
              <a:round/>
              <a:headEnd/>
              <a:tailEnd/>
            </a:ln>
          </p:spPr>
          <p:txBody>
            <a:bodyPr wrap="none" anchor="ctr"/>
            <a:lstStyle/>
            <a:p>
              <a:pPr algn="ctr"/>
              <a:r>
                <a:rPr lang="en-US"/>
                <a:t>J</a:t>
              </a:r>
            </a:p>
          </p:txBody>
        </p:sp>
        <p:cxnSp>
          <p:nvCxnSpPr>
            <p:cNvPr id="128020" name="AutoShape 31"/>
            <p:cNvCxnSpPr>
              <a:cxnSpLocks noChangeShapeType="1"/>
              <a:stCxn id="128026" idx="4"/>
              <a:endCxn id="128019" idx="0"/>
            </p:cNvCxnSpPr>
            <p:nvPr/>
          </p:nvCxnSpPr>
          <p:spPr bwMode="auto">
            <a:xfrm flipH="1">
              <a:off x="2136" y="2678"/>
              <a:ext cx="288" cy="269"/>
            </a:xfrm>
            <a:prstGeom prst="straightConnector1">
              <a:avLst/>
            </a:prstGeom>
            <a:noFill/>
            <a:ln w="9525">
              <a:solidFill>
                <a:schemeClr val="tx1"/>
              </a:solidFill>
              <a:round/>
              <a:headEnd/>
              <a:tailEnd/>
            </a:ln>
          </p:spPr>
        </p:cxnSp>
        <p:sp>
          <p:nvSpPr>
            <p:cNvPr id="128021" name="Text Box 32"/>
            <p:cNvSpPr txBox="1">
              <a:spLocks noChangeArrowheads="1"/>
            </p:cNvSpPr>
            <p:nvPr/>
          </p:nvSpPr>
          <p:spPr bwMode="auto">
            <a:xfrm>
              <a:off x="2160" y="2611"/>
              <a:ext cx="48" cy="173"/>
            </a:xfrm>
            <a:prstGeom prst="rect">
              <a:avLst/>
            </a:prstGeom>
            <a:noFill/>
            <a:ln w="9525">
              <a:noFill/>
              <a:miter lim="800000"/>
              <a:headEnd/>
              <a:tailEnd/>
            </a:ln>
          </p:spPr>
          <p:txBody>
            <a:bodyPr lIns="0" tIns="0" rIns="0" bIns="0">
              <a:spAutoFit/>
            </a:bodyPr>
            <a:lstStyle/>
            <a:p>
              <a:r>
                <a:rPr lang="en-US">
                  <a:solidFill>
                    <a:srgbClr val="FF0000"/>
                  </a:solidFill>
                </a:rPr>
                <a:t>3</a:t>
              </a:r>
            </a:p>
          </p:txBody>
        </p:sp>
        <p:sp>
          <p:nvSpPr>
            <p:cNvPr id="128022" name="Text Box 33"/>
            <p:cNvSpPr txBox="1">
              <a:spLocks noChangeArrowheads="1"/>
            </p:cNvSpPr>
            <p:nvPr/>
          </p:nvSpPr>
          <p:spPr bwMode="auto">
            <a:xfrm>
              <a:off x="2544" y="2611"/>
              <a:ext cx="48" cy="173"/>
            </a:xfrm>
            <a:prstGeom prst="rect">
              <a:avLst/>
            </a:prstGeom>
            <a:noFill/>
            <a:ln w="9525">
              <a:noFill/>
              <a:miter lim="800000"/>
              <a:headEnd/>
              <a:tailEnd/>
            </a:ln>
          </p:spPr>
          <p:txBody>
            <a:bodyPr lIns="0" tIns="0" rIns="0" bIns="0">
              <a:spAutoFit/>
            </a:bodyPr>
            <a:lstStyle/>
            <a:p>
              <a:r>
                <a:rPr lang="en-US">
                  <a:solidFill>
                    <a:srgbClr val="FF0000"/>
                  </a:solidFill>
                </a:rPr>
                <a:t>3</a:t>
              </a:r>
            </a:p>
          </p:txBody>
        </p:sp>
        <p:sp>
          <p:nvSpPr>
            <p:cNvPr id="128023" name="Text Box 34"/>
            <p:cNvSpPr txBox="1">
              <a:spLocks noChangeArrowheads="1"/>
            </p:cNvSpPr>
            <p:nvPr/>
          </p:nvSpPr>
          <p:spPr bwMode="auto">
            <a:xfrm>
              <a:off x="2688" y="3187"/>
              <a:ext cx="48" cy="173"/>
            </a:xfrm>
            <a:prstGeom prst="rect">
              <a:avLst/>
            </a:prstGeom>
            <a:noFill/>
            <a:ln w="9525">
              <a:noFill/>
              <a:miter lim="800000"/>
              <a:headEnd/>
              <a:tailEnd/>
            </a:ln>
          </p:spPr>
          <p:txBody>
            <a:bodyPr lIns="0" tIns="0" rIns="0" bIns="0">
              <a:spAutoFit/>
            </a:bodyPr>
            <a:lstStyle/>
            <a:p>
              <a:r>
                <a:rPr lang="en-US">
                  <a:solidFill>
                    <a:srgbClr val="2B5DD9"/>
                  </a:solidFill>
                </a:rPr>
                <a:t>0</a:t>
              </a:r>
            </a:p>
          </p:txBody>
        </p:sp>
        <p:sp>
          <p:nvSpPr>
            <p:cNvPr id="128024" name="Text Box 35"/>
            <p:cNvSpPr txBox="1">
              <a:spLocks noChangeArrowheads="1"/>
            </p:cNvSpPr>
            <p:nvPr/>
          </p:nvSpPr>
          <p:spPr bwMode="auto">
            <a:xfrm>
              <a:off x="1920" y="2880"/>
              <a:ext cx="48" cy="173"/>
            </a:xfrm>
            <a:prstGeom prst="rect">
              <a:avLst/>
            </a:prstGeom>
            <a:noFill/>
            <a:ln w="9525">
              <a:noFill/>
              <a:miter lim="800000"/>
              <a:headEnd/>
              <a:tailEnd/>
            </a:ln>
          </p:spPr>
          <p:txBody>
            <a:bodyPr lIns="0" tIns="0" rIns="0" bIns="0">
              <a:spAutoFit/>
            </a:bodyPr>
            <a:lstStyle/>
            <a:p>
              <a:r>
                <a:rPr lang="en-US">
                  <a:solidFill>
                    <a:srgbClr val="2B5DD9"/>
                  </a:solidFill>
                </a:rPr>
                <a:t>1</a:t>
              </a:r>
            </a:p>
          </p:txBody>
        </p:sp>
      </p:grpSp>
      <p:grpSp>
        <p:nvGrpSpPr>
          <p:cNvPr id="6" name="Group 36"/>
          <p:cNvGrpSpPr>
            <a:grpSpLocks/>
          </p:cNvGrpSpPr>
          <p:nvPr/>
        </p:nvGrpSpPr>
        <p:grpSpPr bwMode="auto">
          <a:xfrm>
            <a:off x="3810000" y="3152775"/>
            <a:ext cx="533400" cy="622300"/>
            <a:chOff x="720" y="1797"/>
            <a:chExt cx="336" cy="392"/>
          </a:xfrm>
        </p:grpSpPr>
        <p:sp>
          <p:nvSpPr>
            <p:cNvPr id="128014" name="Text Box 37"/>
            <p:cNvSpPr txBox="1">
              <a:spLocks noChangeArrowheads="1"/>
            </p:cNvSpPr>
            <p:nvPr/>
          </p:nvSpPr>
          <p:spPr bwMode="auto">
            <a:xfrm>
              <a:off x="720" y="1824"/>
              <a:ext cx="336" cy="365"/>
            </a:xfrm>
            <a:prstGeom prst="rect">
              <a:avLst/>
            </a:prstGeom>
            <a:noFill/>
            <a:ln w="9525">
              <a:noFill/>
              <a:miter lim="800000"/>
              <a:headEnd/>
              <a:tailEnd/>
            </a:ln>
          </p:spPr>
          <p:txBody>
            <a:bodyPr>
              <a:spAutoFit/>
            </a:bodyPr>
            <a:lstStyle/>
            <a:p>
              <a:r>
                <a:rPr lang="en-US" sz="3200">
                  <a:sym typeface="Wingdings" pitchFamily="2" charset="2"/>
                </a:rPr>
                <a:t></a:t>
              </a:r>
            </a:p>
          </p:txBody>
        </p:sp>
        <p:sp>
          <p:nvSpPr>
            <p:cNvPr id="128015" name="Text Box 38"/>
            <p:cNvSpPr txBox="1">
              <a:spLocks noChangeArrowheads="1"/>
            </p:cNvSpPr>
            <p:nvPr/>
          </p:nvSpPr>
          <p:spPr bwMode="auto">
            <a:xfrm>
              <a:off x="746" y="1797"/>
              <a:ext cx="196" cy="231"/>
            </a:xfrm>
            <a:prstGeom prst="rect">
              <a:avLst/>
            </a:prstGeom>
            <a:noFill/>
            <a:ln w="9525">
              <a:noFill/>
              <a:miter lim="800000"/>
              <a:headEnd/>
              <a:tailEnd/>
            </a:ln>
          </p:spPr>
          <p:txBody>
            <a:bodyPr wrap="none">
              <a:spAutoFit/>
            </a:bodyPr>
            <a:lstStyle/>
            <a:p>
              <a:r>
                <a:rPr lang="en-US">
                  <a:solidFill>
                    <a:srgbClr val="5F5F5F"/>
                  </a:solidFill>
                </a:rPr>
                <a:t>1</a:t>
              </a:r>
            </a:p>
          </p:txBody>
        </p:sp>
      </p:grpSp>
      <p:grpSp>
        <p:nvGrpSpPr>
          <p:cNvPr id="7" name="Group 39"/>
          <p:cNvGrpSpPr>
            <a:grpSpLocks/>
          </p:cNvGrpSpPr>
          <p:nvPr/>
        </p:nvGrpSpPr>
        <p:grpSpPr bwMode="auto">
          <a:xfrm>
            <a:off x="5791200" y="4841875"/>
            <a:ext cx="533400" cy="622300"/>
            <a:chOff x="720" y="1797"/>
            <a:chExt cx="336" cy="392"/>
          </a:xfrm>
        </p:grpSpPr>
        <p:sp>
          <p:nvSpPr>
            <p:cNvPr id="128012" name="Text Box 40"/>
            <p:cNvSpPr txBox="1">
              <a:spLocks noChangeArrowheads="1"/>
            </p:cNvSpPr>
            <p:nvPr/>
          </p:nvSpPr>
          <p:spPr bwMode="auto">
            <a:xfrm>
              <a:off x="720" y="1824"/>
              <a:ext cx="336" cy="365"/>
            </a:xfrm>
            <a:prstGeom prst="rect">
              <a:avLst/>
            </a:prstGeom>
            <a:noFill/>
            <a:ln w="9525">
              <a:noFill/>
              <a:miter lim="800000"/>
              <a:headEnd/>
              <a:tailEnd/>
            </a:ln>
          </p:spPr>
          <p:txBody>
            <a:bodyPr>
              <a:spAutoFit/>
            </a:bodyPr>
            <a:lstStyle/>
            <a:p>
              <a:r>
                <a:rPr lang="en-US" sz="3200">
                  <a:sym typeface="Wingdings" pitchFamily="2" charset="2"/>
                </a:rPr>
                <a:t></a:t>
              </a:r>
            </a:p>
          </p:txBody>
        </p:sp>
        <p:sp>
          <p:nvSpPr>
            <p:cNvPr id="128013" name="Text Box 41"/>
            <p:cNvSpPr txBox="1">
              <a:spLocks noChangeArrowheads="1"/>
            </p:cNvSpPr>
            <p:nvPr/>
          </p:nvSpPr>
          <p:spPr bwMode="auto">
            <a:xfrm>
              <a:off x="746" y="1797"/>
              <a:ext cx="196" cy="231"/>
            </a:xfrm>
            <a:prstGeom prst="rect">
              <a:avLst/>
            </a:prstGeom>
            <a:noFill/>
            <a:ln w="9525">
              <a:noFill/>
              <a:miter lim="800000"/>
              <a:headEnd/>
              <a:tailEnd/>
            </a:ln>
          </p:spPr>
          <p:txBody>
            <a:bodyPr wrap="none">
              <a:spAutoFit/>
            </a:bodyPr>
            <a:lstStyle/>
            <a:p>
              <a:r>
                <a:rPr lang="en-US">
                  <a:solidFill>
                    <a:srgbClr val="5F5F5F"/>
                  </a:solidFill>
                </a:rPr>
                <a:t>3</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20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20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Slide Number Placeholder 5"/>
          <p:cNvSpPr>
            <a:spLocks noGrp="1"/>
          </p:cNvSpPr>
          <p:nvPr>
            <p:ph type="sldNum" sz="quarter" idx="12"/>
          </p:nvPr>
        </p:nvSpPr>
        <p:spPr>
          <a:xfrm>
            <a:off x="8077200" y="6248400"/>
            <a:ext cx="1905000" cy="457200"/>
          </a:xfrm>
        </p:spPr>
        <p:txBody>
          <a:bodyPr/>
          <a:lstStyle/>
          <a:p>
            <a:pPr>
              <a:defRPr/>
            </a:pPr>
            <a:fld id="{9878612E-6860-4D90-BDC6-8D0D8B7A293C}" type="slidenum">
              <a:rPr lang="fa-IR" sz="1400"/>
              <a:pPr>
                <a:defRPr/>
              </a:pPr>
              <a:t>7</a:t>
            </a:fld>
            <a:endParaRPr lang="en-US" sz="1400"/>
          </a:p>
        </p:txBody>
      </p:sp>
      <p:sp>
        <p:nvSpPr>
          <p:cNvPr id="99331" name="Text Box 2"/>
          <p:cNvSpPr txBox="1">
            <a:spLocks noChangeArrowheads="1"/>
          </p:cNvSpPr>
          <p:nvPr/>
        </p:nvSpPr>
        <p:spPr bwMode="auto">
          <a:xfrm>
            <a:off x="1919289" y="990600"/>
            <a:ext cx="7316787" cy="762000"/>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pPr algn="r" rtl="1"/>
            <a:r>
              <a:rPr lang="fa-IR" sz="4400">
                <a:latin typeface="Times New Roman" pitchFamily="18" charset="0"/>
                <a:cs typeface="Homa" pitchFamily="2" charset="-78"/>
              </a:rPr>
              <a:t>حل مسئله با جستجو</a:t>
            </a:r>
            <a:endParaRPr lang="en-US" sz="2400">
              <a:latin typeface="Times New Roman" pitchFamily="18" charset="0"/>
              <a:cs typeface="Homa" pitchFamily="2" charset="-78"/>
            </a:endParaRPr>
          </a:p>
        </p:txBody>
      </p:sp>
      <p:sp>
        <p:nvSpPr>
          <p:cNvPr id="99332" name="Text Box 3"/>
          <p:cNvSpPr txBox="1">
            <a:spLocks noChangeArrowheads="1"/>
          </p:cNvSpPr>
          <p:nvPr/>
        </p:nvSpPr>
        <p:spPr bwMode="auto">
          <a:xfrm>
            <a:off x="1847851" y="1874838"/>
            <a:ext cx="7993063" cy="762000"/>
          </a:xfrm>
          <a:prstGeom prst="rect">
            <a:avLst/>
          </a:prstGeom>
          <a:noFill/>
          <a:ln w="9525">
            <a:noFill/>
            <a:miter lim="800000"/>
            <a:headEnd/>
            <a:tailEnd/>
          </a:ln>
        </p:spPr>
        <p:txBody>
          <a:bodyPr>
            <a:spAutoFit/>
          </a:bodyPr>
          <a:lstStyle/>
          <a:p>
            <a:pPr algn="ctr" rtl="1" eaLnBrk="0" hangingPunct="0">
              <a:spcBef>
                <a:spcPct val="50000"/>
              </a:spcBef>
            </a:pPr>
            <a:r>
              <a:rPr lang="fa-IR" sz="4400">
                <a:solidFill>
                  <a:schemeClr val="accent2"/>
                </a:solidFill>
                <a:cs typeface="Lotus" pitchFamily="2" charset="-78"/>
              </a:rPr>
              <a:t>جستجوی عرضی</a:t>
            </a:r>
            <a:endParaRPr lang="en-US" sz="4400">
              <a:solidFill>
                <a:schemeClr val="accent2"/>
              </a:solidFill>
              <a:cs typeface="Lotus" pitchFamily="2" charset="-78"/>
            </a:endParaRPr>
          </a:p>
        </p:txBody>
      </p:sp>
      <p:grpSp>
        <p:nvGrpSpPr>
          <p:cNvPr id="2" name="Group 4"/>
          <p:cNvGrpSpPr>
            <a:grpSpLocks/>
          </p:cNvGrpSpPr>
          <p:nvPr/>
        </p:nvGrpSpPr>
        <p:grpSpPr bwMode="auto">
          <a:xfrm>
            <a:off x="3187700" y="2882900"/>
            <a:ext cx="6172200" cy="2971800"/>
            <a:chOff x="912" y="1680"/>
            <a:chExt cx="3888" cy="1872"/>
          </a:xfrm>
        </p:grpSpPr>
        <p:sp>
          <p:nvSpPr>
            <p:cNvPr id="99342" name="Oval 5"/>
            <p:cNvSpPr>
              <a:spLocks noChangeArrowheads="1"/>
            </p:cNvSpPr>
            <p:nvPr/>
          </p:nvSpPr>
          <p:spPr bwMode="auto">
            <a:xfrm>
              <a:off x="2880" y="1680"/>
              <a:ext cx="240" cy="240"/>
            </a:xfrm>
            <a:prstGeom prst="ellipse">
              <a:avLst/>
            </a:prstGeom>
            <a:solidFill>
              <a:schemeClr val="bg1"/>
            </a:solidFill>
            <a:ln w="9525">
              <a:solidFill>
                <a:schemeClr val="tx1"/>
              </a:solidFill>
              <a:round/>
              <a:headEnd/>
              <a:tailEnd/>
            </a:ln>
          </p:spPr>
          <p:txBody>
            <a:bodyPr wrap="none" anchor="ctr"/>
            <a:lstStyle/>
            <a:p>
              <a:pPr algn="ctr"/>
              <a:r>
                <a:rPr lang="en-US"/>
                <a:t>A</a:t>
              </a:r>
            </a:p>
          </p:txBody>
        </p:sp>
        <p:sp>
          <p:nvSpPr>
            <p:cNvPr id="99343" name="Oval 6"/>
            <p:cNvSpPr>
              <a:spLocks noChangeArrowheads="1"/>
            </p:cNvSpPr>
            <p:nvPr/>
          </p:nvSpPr>
          <p:spPr bwMode="auto">
            <a:xfrm>
              <a:off x="1632" y="2160"/>
              <a:ext cx="240" cy="240"/>
            </a:xfrm>
            <a:prstGeom prst="ellipse">
              <a:avLst/>
            </a:prstGeom>
            <a:solidFill>
              <a:schemeClr val="bg1"/>
            </a:solidFill>
            <a:ln w="9525">
              <a:solidFill>
                <a:schemeClr val="tx1"/>
              </a:solidFill>
              <a:round/>
              <a:headEnd/>
              <a:tailEnd/>
            </a:ln>
          </p:spPr>
          <p:txBody>
            <a:bodyPr wrap="none" anchor="ctr"/>
            <a:lstStyle/>
            <a:p>
              <a:pPr algn="ctr"/>
              <a:r>
                <a:rPr lang="en-US"/>
                <a:t>B</a:t>
              </a:r>
            </a:p>
          </p:txBody>
        </p:sp>
        <p:sp>
          <p:nvSpPr>
            <p:cNvPr id="99344" name="Oval 7"/>
            <p:cNvSpPr>
              <a:spLocks noChangeArrowheads="1"/>
            </p:cNvSpPr>
            <p:nvPr/>
          </p:nvSpPr>
          <p:spPr bwMode="auto">
            <a:xfrm>
              <a:off x="3072" y="2160"/>
              <a:ext cx="240" cy="240"/>
            </a:xfrm>
            <a:prstGeom prst="ellipse">
              <a:avLst/>
            </a:prstGeom>
            <a:solidFill>
              <a:schemeClr val="bg1"/>
            </a:solidFill>
            <a:ln w="9525">
              <a:solidFill>
                <a:schemeClr val="tx1"/>
              </a:solidFill>
              <a:round/>
              <a:headEnd/>
              <a:tailEnd/>
            </a:ln>
          </p:spPr>
          <p:txBody>
            <a:bodyPr wrap="none" anchor="ctr"/>
            <a:lstStyle/>
            <a:p>
              <a:pPr algn="ctr"/>
              <a:r>
                <a:rPr lang="en-US"/>
                <a:t>C</a:t>
              </a:r>
            </a:p>
          </p:txBody>
        </p:sp>
        <p:sp>
          <p:nvSpPr>
            <p:cNvPr id="99345" name="Oval 8"/>
            <p:cNvSpPr>
              <a:spLocks noChangeArrowheads="1"/>
            </p:cNvSpPr>
            <p:nvPr/>
          </p:nvSpPr>
          <p:spPr bwMode="auto">
            <a:xfrm>
              <a:off x="4272" y="2160"/>
              <a:ext cx="240" cy="240"/>
            </a:xfrm>
            <a:prstGeom prst="ellipse">
              <a:avLst/>
            </a:prstGeom>
            <a:solidFill>
              <a:schemeClr val="bg1"/>
            </a:solidFill>
            <a:ln w="9525">
              <a:solidFill>
                <a:schemeClr val="tx1"/>
              </a:solidFill>
              <a:round/>
              <a:headEnd/>
              <a:tailEnd/>
            </a:ln>
          </p:spPr>
          <p:txBody>
            <a:bodyPr wrap="none" anchor="ctr"/>
            <a:lstStyle/>
            <a:p>
              <a:pPr algn="ctr"/>
              <a:r>
                <a:rPr lang="en-US"/>
                <a:t>D</a:t>
              </a:r>
            </a:p>
          </p:txBody>
        </p:sp>
        <p:sp>
          <p:nvSpPr>
            <p:cNvPr id="99346" name="Oval 9"/>
            <p:cNvSpPr>
              <a:spLocks noChangeArrowheads="1"/>
            </p:cNvSpPr>
            <p:nvPr/>
          </p:nvSpPr>
          <p:spPr bwMode="auto">
            <a:xfrm>
              <a:off x="1200" y="2664"/>
              <a:ext cx="240" cy="240"/>
            </a:xfrm>
            <a:prstGeom prst="ellipse">
              <a:avLst/>
            </a:prstGeom>
            <a:solidFill>
              <a:schemeClr val="bg1"/>
            </a:solidFill>
            <a:ln w="9525">
              <a:solidFill>
                <a:schemeClr val="tx1"/>
              </a:solidFill>
              <a:round/>
              <a:headEnd/>
              <a:tailEnd/>
            </a:ln>
          </p:spPr>
          <p:txBody>
            <a:bodyPr wrap="none" anchor="ctr"/>
            <a:lstStyle/>
            <a:p>
              <a:pPr algn="ctr"/>
              <a:r>
                <a:rPr lang="en-US"/>
                <a:t>E</a:t>
              </a:r>
            </a:p>
          </p:txBody>
        </p:sp>
        <p:sp>
          <p:nvSpPr>
            <p:cNvPr id="99347" name="Oval 10"/>
            <p:cNvSpPr>
              <a:spLocks noChangeArrowheads="1"/>
            </p:cNvSpPr>
            <p:nvPr/>
          </p:nvSpPr>
          <p:spPr bwMode="auto">
            <a:xfrm>
              <a:off x="1920" y="2664"/>
              <a:ext cx="240" cy="240"/>
            </a:xfrm>
            <a:prstGeom prst="ellipse">
              <a:avLst/>
            </a:prstGeom>
            <a:solidFill>
              <a:schemeClr val="bg1"/>
            </a:solidFill>
            <a:ln w="9525">
              <a:solidFill>
                <a:schemeClr val="tx1"/>
              </a:solidFill>
              <a:round/>
              <a:headEnd/>
              <a:tailEnd/>
            </a:ln>
          </p:spPr>
          <p:txBody>
            <a:bodyPr wrap="none" anchor="ctr"/>
            <a:lstStyle/>
            <a:p>
              <a:pPr algn="ctr"/>
              <a:r>
                <a:rPr lang="en-US"/>
                <a:t>F</a:t>
              </a:r>
            </a:p>
          </p:txBody>
        </p:sp>
        <p:sp>
          <p:nvSpPr>
            <p:cNvPr id="99348" name="Oval 11"/>
            <p:cNvSpPr>
              <a:spLocks noChangeArrowheads="1"/>
            </p:cNvSpPr>
            <p:nvPr/>
          </p:nvSpPr>
          <p:spPr bwMode="auto">
            <a:xfrm>
              <a:off x="2736" y="2664"/>
              <a:ext cx="240" cy="240"/>
            </a:xfrm>
            <a:prstGeom prst="ellipse">
              <a:avLst/>
            </a:prstGeom>
            <a:solidFill>
              <a:schemeClr val="bg1"/>
            </a:solidFill>
            <a:ln w="9525">
              <a:solidFill>
                <a:schemeClr val="tx1"/>
              </a:solidFill>
              <a:round/>
              <a:headEnd/>
              <a:tailEnd/>
            </a:ln>
          </p:spPr>
          <p:txBody>
            <a:bodyPr wrap="none" anchor="ctr"/>
            <a:lstStyle/>
            <a:p>
              <a:pPr algn="ctr"/>
              <a:r>
                <a:rPr lang="en-US"/>
                <a:t>G</a:t>
              </a:r>
            </a:p>
          </p:txBody>
        </p:sp>
        <p:sp>
          <p:nvSpPr>
            <p:cNvPr id="99349" name="Oval 12"/>
            <p:cNvSpPr>
              <a:spLocks noChangeArrowheads="1"/>
            </p:cNvSpPr>
            <p:nvPr/>
          </p:nvSpPr>
          <p:spPr bwMode="auto">
            <a:xfrm>
              <a:off x="3552" y="2664"/>
              <a:ext cx="240" cy="240"/>
            </a:xfrm>
            <a:prstGeom prst="ellipse">
              <a:avLst/>
            </a:prstGeom>
            <a:solidFill>
              <a:schemeClr val="bg1"/>
            </a:solidFill>
            <a:ln w="9525">
              <a:solidFill>
                <a:schemeClr val="tx1"/>
              </a:solidFill>
              <a:round/>
              <a:headEnd/>
              <a:tailEnd/>
            </a:ln>
          </p:spPr>
          <p:txBody>
            <a:bodyPr wrap="none" anchor="ctr"/>
            <a:lstStyle/>
            <a:p>
              <a:pPr algn="ctr"/>
              <a:r>
                <a:rPr lang="en-US"/>
                <a:t>H</a:t>
              </a:r>
            </a:p>
          </p:txBody>
        </p:sp>
        <p:sp>
          <p:nvSpPr>
            <p:cNvPr id="99350" name="Oval 13"/>
            <p:cNvSpPr>
              <a:spLocks noChangeArrowheads="1"/>
            </p:cNvSpPr>
            <p:nvPr/>
          </p:nvSpPr>
          <p:spPr bwMode="auto">
            <a:xfrm>
              <a:off x="4560" y="2664"/>
              <a:ext cx="240" cy="240"/>
            </a:xfrm>
            <a:prstGeom prst="ellipse">
              <a:avLst/>
            </a:prstGeom>
            <a:solidFill>
              <a:schemeClr val="bg1"/>
            </a:solidFill>
            <a:ln w="9525">
              <a:solidFill>
                <a:schemeClr val="tx1"/>
              </a:solidFill>
              <a:round/>
              <a:headEnd/>
              <a:tailEnd/>
            </a:ln>
          </p:spPr>
          <p:txBody>
            <a:bodyPr wrap="none" anchor="ctr"/>
            <a:lstStyle/>
            <a:p>
              <a:pPr algn="ctr"/>
              <a:r>
                <a:rPr lang="en-US"/>
                <a:t>I</a:t>
              </a:r>
            </a:p>
          </p:txBody>
        </p:sp>
        <p:sp>
          <p:nvSpPr>
            <p:cNvPr id="99351" name="Oval 14"/>
            <p:cNvSpPr>
              <a:spLocks noChangeArrowheads="1"/>
            </p:cNvSpPr>
            <p:nvPr/>
          </p:nvSpPr>
          <p:spPr bwMode="auto">
            <a:xfrm>
              <a:off x="912" y="3312"/>
              <a:ext cx="240" cy="240"/>
            </a:xfrm>
            <a:prstGeom prst="ellipse">
              <a:avLst/>
            </a:prstGeom>
            <a:solidFill>
              <a:schemeClr val="bg1"/>
            </a:solidFill>
            <a:ln w="9525">
              <a:solidFill>
                <a:schemeClr val="tx1"/>
              </a:solidFill>
              <a:round/>
              <a:headEnd/>
              <a:tailEnd/>
            </a:ln>
          </p:spPr>
          <p:txBody>
            <a:bodyPr wrap="none" anchor="ctr"/>
            <a:lstStyle/>
            <a:p>
              <a:pPr algn="ctr"/>
              <a:r>
                <a:rPr lang="en-US"/>
                <a:t>J</a:t>
              </a:r>
            </a:p>
          </p:txBody>
        </p:sp>
        <p:sp>
          <p:nvSpPr>
            <p:cNvPr id="99352" name="Oval 15"/>
            <p:cNvSpPr>
              <a:spLocks noChangeArrowheads="1"/>
            </p:cNvSpPr>
            <p:nvPr/>
          </p:nvSpPr>
          <p:spPr bwMode="auto">
            <a:xfrm>
              <a:off x="1392" y="3312"/>
              <a:ext cx="240" cy="240"/>
            </a:xfrm>
            <a:prstGeom prst="ellipse">
              <a:avLst/>
            </a:prstGeom>
            <a:solidFill>
              <a:schemeClr val="bg1"/>
            </a:solidFill>
            <a:ln w="9525">
              <a:solidFill>
                <a:schemeClr val="tx1"/>
              </a:solidFill>
              <a:round/>
              <a:headEnd/>
              <a:tailEnd/>
            </a:ln>
          </p:spPr>
          <p:txBody>
            <a:bodyPr wrap="none" anchor="ctr"/>
            <a:lstStyle/>
            <a:p>
              <a:pPr algn="ctr"/>
              <a:r>
                <a:rPr lang="en-US"/>
                <a:t>K</a:t>
              </a:r>
            </a:p>
          </p:txBody>
        </p:sp>
        <p:sp>
          <p:nvSpPr>
            <p:cNvPr id="99353" name="Oval 16"/>
            <p:cNvSpPr>
              <a:spLocks noChangeArrowheads="1"/>
            </p:cNvSpPr>
            <p:nvPr/>
          </p:nvSpPr>
          <p:spPr bwMode="auto">
            <a:xfrm>
              <a:off x="2016" y="3312"/>
              <a:ext cx="240" cy="240"/>
            </a:xfrm>
            <a:prstGeom prst="ellipse">
              <a:avLst/>
            </a:prstGeom>
            <a:solidFill>
              <a:schemeClr val="bg1"/>
            </a:solidFill>
            <a:ln w="9525">
              <a:solidFill>
                <a:schemeClr val="tx1"/>
              </a:solidFill>
              <a:round/>
              <a:headEnd/>
              <a:tailEnd/>
            </a:ln>
          </p:spPr>
          <p:txBody>
            <a:bodyPr wrap="none" anchor="ctr"/>
            <a:lstStyle/>
            <a:p>
              <a:pPr algn="ctr"/>
              <a:r>
                <a:rPr lang="en-US"/>
                <a:t>L</a:t>
              </a:r>
            </a:p>
          </p:txBody>
        </p:sp>
        <p:sp>
          <p:nvSpPr>
            <p:cNvPr id="99354" name="Oval 17"/>
            <p:cNvSpPr>
              <a:spLocks noChangeArrowheads="1"/>
            </p:cNvSpPr>
            <p:nvPr/>
          </p:nvSpPr>
          <p:spPr bwMode="auto">
            <a:xfrm>
              <a:off x="2880" y="3312"/>
              <a:ext cx="240" cy="240"/>
            </a:xfrm>
            <a:prstGeom prst="ellipse">
              <a:avLst/>
            </a:prstGeom>
            <a:solidFill>
              <a:schemeClr val="bg1"/>
            </a:solidFill>
            <a:ln w="9525">
              <a:solidFill>
                <a:schemeClr val="tx1"/>
              </a:solidFill>
              <a:round/>
              <a:headEnd/>
              <a:tailEnd/>
            </a:ln>
          </p:spPr>
          <p:txBody>
            <a:bodyPr wrap="none" anchor="ctr"/>
            <a:lstStyle/>
            <a:p>
              <a:pPr algn="ctr"/>
              <a:r>
                <a:rPr lang="en-US"/>
                <a:t>N</a:t>
              </a:r>
            </a:p>
          </p:txBody>
        </p:sp>
        <p:sp>
          <p:nvSpPr>
            <p:cNvPr id="99355" name="Oval 18"/>
            <p:cNvSpPr>
              <a:spLocks noChangeArrowheads="1"/>
            </p:cNvSpPr>
            <p:nvPr/>
          </p:nvSpPr>
          <p:spPr bwMode="auto">
            <a:xfrm>
              <a:off x="2544" y="3312"/>
              <a:ext cx="240" cy="240"/>
            </a:xfrm>
            <a:prstGeom prst="ellipse">
              <a:avLst/>
            </a:prstGeom>
            <a:solidFill>
              <a:schemeClr val="bg1"/>
            </a:solidFill>
            <a:ln w="9525">
              <a:solidFill>
                <a:schemeClr val="tx1"/>
              </a:solidFill>
              <a:round/>
              <a:headEnd/>
              <a:tailEnd/>
            </a:ln>
          </p:spPr>
          <p:txBody>
            <a:bodyPr wrap="none" anchor="ctr"/>
            <a:lstStyle/>
            <a:p>
              <a:pPr algn="ctr"/>
              <a:r>
                <a:rPr lang="en-US"/>
                <a:t>M</a:t>
              </a:r>
            </a:p>
          </p:txBody>
        </p:sp>
        <p:sp>
          <p:nvSpPr>
            <p:cNvPr id="99356" name="Oval 19"/>
            <p:cNvSpPr>
              <a:spLocks noChangeArrowheads="1"/>
            </p:cNvSpPr>
            <p:nvPr/>
          </p:nvSpPr>
          <p:spPr bwMode="auto">
            <a:xfrm>
              <a:off x="3216" y="3312"/>
              <a:ext cx="240" cy="240"/>
            </a:xfrm>
            <a:prstGeom prst="ellipse">
              <a:avLst/>
            </a:prstGeom>
            <a:solidFill>
              <a:schemeClr val="bg1"/>
            </a:solidFill>
            <a:ln w="9525">
              <a:solidFill>
                <a:schemeClr val="tx1"/>
              </a:solidFill>
              <a:round/>
              <a:headEnd/>
              <a:tailEnd/>
            </a:ln>
          </p:spPr>
          <p:txBody>
            <a:bodyPr wrap="none" anchor="ctr"/>
            <a:lstStyle/>
            <a:p>
              <a:pPr algn="ctr"/>
              <a:r>
                <a:rPr lang="en-US"/>
                <a:t>O</a:t>
              </a:r>
            </a:p>
          </p:txBody>
        </p:sp>
        <p:sp>
          <p:nvSpPr>
            <p:cNvPr id="99357" name="Oval 20"/>
            <p:cNvSpPr>
              <a:spLocks noChangeArrowheads="1"/>
            </p:cNvSpPr>
            <p:nvPr/>
          </p:nvSpPr>
          <p:spPr bwMode="auto">
            <a:xfrm>
              <a:off x="3648" y="3312"/>
              <a:ext cx="240" cy="240"/>
            </a:xfrm>
            <a:prstGeom prst="ellipse">
              <a:avLst/>
            </a:prstGeom>
            <a:solidFill>
              <a:schemeClr val="bg1"/>
            </a:solidFill>
            <a:ln w="9525">
              <a:solidFill>
                <a:schemeClr val="tx1"/>
              </a:solidFill>
              <a:round/>
              <a:headEnd/>
              <a:tailEnd/>
            </a:ln>
          </p:spPr>
          <p:txBody>
            <a:bodyPr wrap="none" anchor="ctr"/>
            <a:lstStyle/>
            <a:p>
              <a:pPr algn="ctr"/>
              <a:r>
                <a:rPr lang="en-US"/>
                <a:t>P</a:t>
              </a:r>
            </a:p>
          </p:txBody>
        </p:sp>
        <p:sp>
          <p:nvSpPr>
            <p:cNvPr id="99358" name="Oval 21"/>
            <p:cNvSpPr>
              <a:spLocks noChangeArrowheads="1"/>
            </p:cNvSpPr>
            <p:nvPr/>
          </p:nvSpPr>
          <p:spPr bwMode="auto">
            <a:xfrm>
              <a:off x="3984" y="3312"/>
              <a:ext cx="240" cy="240"/>
            </a:xfrm>
            <a:prstGeom prst="ellipse">
              <a:avLst/>
            </a:prstGeom>
            <a:solidFill>
              <a:schemeClr val="bg1"/>
            </a:solidFill>
            <a:ln w="9525">
              <a:solidFill>
                <a:schemeClr val="tx1"/>
              </a:solidFill>
              <a:round/>
              <a:headEnd/>
              <a:tailEnd/>
            </a:ln>
          </p:spPr>
          <p:txBody>
            <a:bodyPr wrap="none" anchor="ctr"/>
            <a:lstStyle/>
            <a:p>
              <a:pPr algn="ctr"/>
              <a:r>
                <a:rPr lang="en-US"/>
                <a:t>Q</a:t>
              </a:r>
            </a:p>
          </p:txBody>
        </p:sp>
        <p:cxnSp>
          <p:nvCxnSpPr>
            <p:cNvPr id="99359" name="AutoShape 22"/>
            <p:cNvCxnSpPr>
              <a:cxnSpLocks noChangeShapeType="1"/>
              <a:stCxn id="99342" idx="4"/>
              <a:endCxn id="99343" idx="0"/>
            </p:cNvCxnSpPr>
            <p:nvPr/>
          </p:nvCxnSpPr>
          <p:spPr bwMode="auto">
            <a:xfrm flipH="1">
              <a:off x="1752" y="1920"/>
              <a:ext cx="1248" cy="240"/>
            </a:xfrm>
            <a:prstGeom prst="straightConnector1">
              <a:avLst/>
            </a:prstGeom>
            <a:noFill/>
            <a:ln w="9525">
              <a:solidFill>
                <a:schemeClr val="tx1"/>
              </a:solidFill>
              <a:round/>
              <a:headEnd/>
              <a:tailEnd/>
            </a:ln>
          </p:spPr>
        </p:cxnSp>
        <p:cxnSp>
          <p:nvCxnSpPr>
            <p:cNvPr id="99360" name="AutoShape 23"/>
            <p:cNvCxnSpPr>
              <a:cxnSpLocks noChangeShapeType="1"/>
              <a:stCxn id="99342" idx="4"/>
              <a:endCxn id="99344" idx="0"/>
            </p:cNvCxnSpPr>
            <p:nvPr/>
          </p:nvCxnSpPr>
          <p:spPr bwMode="auto">
            <a:xfrm>
              <a:off x="3000" y="1920"/>
              <a:ext cx="192" cy="240"/>
            </a:xfrm>
            <a:prstGeom prst="straightConnector1">
              <a:avLst/>
            </a:prstGeom>
            <a:noFill/>
            <a:ln w="9525">
              <a:solidFill>
                <a:schemeClr val="tx1"/>
              </a:solidFill>
              <a:round/>
              <a:headEnd/>
              <a:tailEnd/>
            </a:ln>
          </p:spPr>
        </p:cxnSp>
        <p:cxnSp>
          <p:nvCxnSpPr>
            <p:cNvPr id="99361" name="AutoShape 24"/>
            <p:cNvCxnSpPr>
              <a:cxnSpLocks noChangeShapeType="1"/>
              <a:stCxn id="99342" idx="4"/>
              <a:endCxn id="99345" idx="0"/>
            </p:cNvCxnSpPr>
            <p:nvPr/>
          </p:nvCxnSpPr>
          <p:spPr bwMode="auto">
            <a:xfrm>
              <a:off x="3000" y="1920"/>
              <a:ext cx="1392" cy="240"/>
            </a:xfrm>
            <a:prstGeom prst="straightConnector1">
              <a:avLst/>
            </a:prstGeom>
            <a:noFill/>
            <a:ln w="9525">
              <a:solidFill>
                <a:schemeClr val="tx1"/>
              </a:solidFill>
              <a:round/>
              <a:headEnd/>
              <a:tailEnd/>
            </a:ln>
          </p:spPr>
        </p:cxnSp>
        <p:cxnSp>
          <p:nvCxnSpPr>
            <p:cNvPr id="99362" name="AutoShape 25"/>
            <p:cNvCxnSpPr>
              <a:cxnSpLocks noChangeShapeType="1"/>
              <a:stCxn id="99343" idx="4"/>
              <a:endCxn id="99346" idx="0"/>
            </p:cNvCxnSpPr>
            <p:nvPr/>
          </p:nvCxnSpPr>
          <p:spPr bwMode="auto">
            <a:xfrm flipH="1">
              <a:off x="1320" y="2400"/>
              <a:ext cx="432" cy="264"/>
            </a:xfrm>
            <a:prstGeom prst="straightConnector1">
              <a:avLst/>
            </a:prstGeom>
            <a:noFill/>
            <a:ln w="9525">
              <a:solidFill>
                <a:schemeClr val="tx1"/>
              </a:solidFill>
              <a:round/>
              <a:headEnd/>
              <a:tailEnd/>
            </a:ln>
          </p:spPr>
        </p:cxnSp>
        <p:cxnSp>
          <p:nvCxnSpPr>
            <p:cNvPr id="99363" name="AutoShape 26"/>
            <p:cNvCxnSpPr>
              <a:cxnSpLocks noChangeShapeType="1"/>
              <a:stCxn id="99343" idx="4"/>
              <a:endCxn id="99347" idx="0"/>
            </p:cNvCxnSpPr>
            <p:nvPr/>
          </p:nvCxnSpPr>
          <p:spPr bwMode="auto">
            <a:xfrm>
              <a:off x="1752" y="2400"/>
              <a:ext cx="288" cy="264"/>
            </a:xfrm>
            <a:prstGeom prst="straightConnector1">
              <a:avLst/>
            </a:prstGeom>
            <a:noFill/>
            <a:ln w="9525">
              <a:solidFill>
                <a:schemeClr val="tx1"/>
              </a:solidFill>
              <a:round/>
              <a:headEnd/>
              <a:tailEnd/>
            </a:ln>
          </p:spPr>
        </p:cxnSp>
        <p:cxnSp>
          <p:nvCxnSpPr>
            <p:cNvPr id="99364" name="AutoShape 27"/>
            <p:cNvCxnSpPr>
              <a:cxnSpLocks noChangeShapeType="1"/>
              <a:stCxn id="99344" idx="4"/>
              <a:endCxn id="99348" idx="0"/>
            </p:cNvCxnSpPr>
            <p:nvPr/>
          </p:nvCxnSpPr>
          <p:spPr bwMode="auto">
            <a:xfrm flipH="1">
              <a:off x="2856" y="2400"/>
              <a:ext cx="336" cy="264"/>
            </a:xfrm>
            <a:prstGeom prst="straightConnector1">
              <a:avLst/>
            </a:prstGeom>
            <a:noFill/>
            <a:ln w="9525">
              <a:solidFill>
                <a:schemeClr val="tx1"/>
              </a:solidFill>
              <a:round/>
              <a:headEnd/>
              <a:tailEnd/>
            </a:ln>
          </p:spPr>
        </p:cxnSp>
        <p:cxnSp>
          <p:nvCxnSpPr>
            <p:cNvPr id="99365" name="AutoShape 28"/>
            <p:cNvCxnSpPr>
              <a:cxnSpLocks noChangeShapeType="1"/>
              <a:stCxn id="99344" idx="4"/>
              <a:endCxn id="99349" idx="0"/>
            </p:cNvCxnSpPr>
            <p:nvPr/>
          </p:nvCxnSpPr>
          <p:spPr bwMode="auto">
            <a:xfrm>
              <a:off x="3192" y="2400"/>
              <a:ext cx="480" cy="264"/>
            </a:xfrm>
            <a:prstGeom prst="straightConnector1">
              <a:avLst/>
            </a:prstGeom>
            <a:noFill/>
            <a:ln w="9525">
              <a:solidFill>
                <a:schemeClr val="tx1"/>
              </a:solidFill>
              <a:round/>
              <a:headEnd/>
              <a:tailEnd/>
            </a:ln>
          </p:spPr>
        </p:cxnSp>
        <p:cxnSp>
          <p:nvCxnSpPr>
            <p:cNvPr id="99366" name="AutoShape 29"/>
            <p:cNvCxnSpPr>
              <a:cxnSpLocks noChangeShapeType="1"/>
              <a:stCxn id="99345" idx="4"/>
              <a:endCxn id="99350" idx="0"/>
            </p:cNvCxnSpPr>
            <p:nvPr/>
          </p:nvCxnSpPr>
          <p:spPr bwMode="auto">
            <a:xfrm>
              <a:off x="4392" y="2400"/>
              <a:ext cx="288" cy="264"/>
            </a:xfrm>
            <a:prstGeom prst="straightConnector1">
              <a:avLst/>
            </a:prstGeom>
            <a:noFill/>
            <a:ln w="9525">
              <a:solidFill>
                <a:schemeClr val="tx1"/>
              </a:solidFill>
              <a:round/>
              <a:headEnd/>
              <a:tailEnd/>
            </a:ln>
          </p:spPr>
        </p:cxnSp>
        <p:cxnSp>
          <p:nvCxnSpPr>
            <p:cNvPr id="99367" name="AutoShape 30"/>
            <p:cNvCxnSpPr>
              <a:cxnSpLocks noChangeShapeType="1"/>
              <a:stCxn id="99346" idx="4"/>
              <a:endCxn id="99351" idx="0"/>
            </p:cNvCxnSpPr>
            <p:nvPr/>
          </p:nvCxnSpPr>
          <p:spPr bwMode="auto">
            <a:xfrm flipH="1">
              <a:off x="1032" y="2904"/>
              <a:ext cx="288" cy="408"/>
            </a:xfrm>
            <a:prstGeom prst="straightConnector1">
              <a:avLst/>
            </a:prstGeom>
            <a:noFill/>
            <a:ln w="9525">
              <a:solidFill>
                <a:schemeClr val="tx1"/>
              </a:solidFill>
              <a:round/>
              <a:headEnd/>
              <a:tailEnd/>
            </a:ln>
          </p:spPr>
        </p:cxnSp>
        <p:cxnSp>
          <p:nvCxnSpPr>
            <p:cNvPr id="99368" name="AutoShape 31"/>
            <p:cNvCxnSpPr>
              <a:cxnSpLocks noChangeShapeType="1"/>
              <a:stCxn id="99346" idx="4"/>
              <a:endCxn id="99352" idx="0"/>
            </p:cNvCxnSpPr>
            <p:nvPr/>
          </p:nvCxnSpPr>
          <p:spPr bwMode="auto">
            <a:xfrm>
              <a:off x="1320" y="2904"/>
              <a:ext cx="192" cy="408"/>
            </a:xfrm>
            <a:prstGeom prst="straightConnector1">
              <a:avLst/>
            </a:prstGeom>
            <a:noFill/>
            <a:ln w="9525">
              <a:solidFill>
                <a:schemeClr val="tx1"/>
              </a:solidFill>
              <a:round/>
              <a:headEnd/>
              <a:tailEnd/>
            </a:ln>
          </p:spPr>
        </p:cxnSp>
        <p:cxnSp>
          <p:nvCxnSpPr>
            <p:cNvPr id="99369" name="AutoShape 32"/>
            <p:cNvCxnSpPr>
              <a:cxnSpLocks noChangeShapeType="1"/>
              <a:stCxn id="99347" idx="4"/>
              <a:endCxn id="99353" idx="0"/>
            </p:cNvCxnSpPr>
            <p:nvPr/>
          </p:nvCxnSpPr>
          <p:spPr bwMode="auto">
            <a:xfrm>
              <a:off x="2040" y="2904"/>
              <a:ext cx="96" cy="408"/>
            </a:xfrm>
            <a:prstGeom prst="straightConnector1">
              <a:avLst/>
            </a:prstGeom>
            <a:noFill/>
            <a:ln w="9525">
              <a:solidFill>
                <a:schemeClr val="tx1"/>
              </a:solidFill>
              <a:round/>
              <a:headEnd/>
              <a:tailEnd/>
            </a:ln>
          </p:spPr>
        </p:cxnSp>
        <p:cxnSp>
          <p:nvCxnSpPr>
            <p:cNvPr id="99370" name="AutoShape 33"/>
            <p:cNvCxnSpPr>
              <a:cxnSpLocks noChangeShapeType="1"/>
              <a:stCxn id="99348" idx="4"/>
              <a:endCxn id="99355" idx="0"/>
            </p:cNvCxnSpPr>
            <p:nvPr/>
          </p:nvCxnSpPr>
          <p:spPr bwMode="auto">
            <a:xfrm flipH="1">
              <a:off x="2664" y="2904"/>
              <a:ext cx="192" cy="408"/>
            </a:xfrm>
            <a:prstGeom prst="straightConnector1">
              <a:avLst/>
            </a:prstGeom>
            <a:noFill/>
            <a:ln w="9525">
              <a:solidFill>
                <a:schemeClr val="tx1"/>
              </a:solidFill>
              <a:round/>
              <a:headEnd/>
              <a:tailEnd/>
            </a:ln>
          </p:spPr>
        </p:cxnSp>
        <p:cxnSp>
          <p:nvCxnSpPr>
            <p:cNvPr id="99371" name="AutoShape 34"/>
            <p:cNvCxnSpPr>
              <a:cxnSpLocks noChangeShapeType="1"/>
              <a:stCxn id="99349" idx="4"/>
              <a:endCxn id="99356" idx="0"/>
            </p:cNvCxnSpPr>
            <p:nvPr/>
          </p:nvCxnSpPr>
          <p:spPr bwMode="auto">
            <a:xfrm flipH="1">
              <a:off x="3336" y="2904"/>
              <a:ext cx="336" cy="408"/>
            </a:xfrm>
            <a:prstGeom prst="straightConnector1">
              <a:avLst/>
            </a:prstGeom>
            <a:noFill/>
            <a:ln w="9525">
              <a:solidFill>
                <a:schemeClr val="tx1"/>
              </a:solidFill>
              <a:round/>
              <a:headEnd/>
              <a:tailEnd/>
            </a:ln>
          </p:spPr>
        </p:cxnSp>
        <p:cxnSp>
          <p:nvCxnSpPr>
            <p:cNvPr id="99372" name="AutoShape 35"/>
            <p:cNvCxnSpPr>
              <a:cxnSpLocks noChangeShapeType="1"/>
              <a:stCxn id="99349" idx="4"/>
              <a:endCxn id="99357" idx="0"/>
            </p:cNvCxnSpPr>
            <p:nvPr/>
          </p:nvCxnSpPr>
          <p:spPr bwMode="auto">
            <a:xfrm>
              <a:off x="3672" y="2904"/>
              <a:ext cx="96" cy="408"/>
            </a:xfrm>
            <a:prstGeom prst="straightConnector1">
              <a:avLst/>
            </a:prstGeom>
            <a:noFill/>
            <a:ln w="9525">
              <a:solidFill>
                <a:schemeClr val="tx1"/>
              </a:solidFill>
              <a:round/>
              <a:headEnd/>
              <a:tailEnd/>
            </a:ln>
          </p:spPr>
        </p:cxnSp>
        <p:cxnSp>
          <p:nvCxnSpPr>
            <p:cNvPr id="99373" name="AutoShape 36"/>
            <p:cNvCxnSpPr>
              <a:cxnSpLocks noChangeShapeType="1"/>
              <a:stCxn id="99349" idx="4"/>
              <a:endCxn id="99358" idx="0"/>
            </p:cNvCxnSpPr>
            <p:nvPr/>
          </p:nvCxnSpPr>
          <p:spPr bwMode="auto">
            <a:xfrm>
              <a:off x="3672" y="2904"/>
              <a:ext cx="432" cy="408"/>
            </a:xfrm>
            <a:prstGeom prst="straightConnector1">
              <a:avLst/>
            </a:prstGeom>
            <a:noFill/>
            <a:ln w="9525">
              <a:solidFill>
                <a:schemeClr val="tx1"/>
              </a:solidFill>
              <a:round/>
              <a:headEnd/>
              <a:tailEnd/>
            </a:ln>
          </p:spPr>
        </p:cxnSp>
        <p:cxnSp>
          <p:nvCxnSpPr>
            <p:cNvPr id="99374" name="AutoShape 37"/>
            <p:cNvCxnSpPr>
              <a:cxnSpLocks noChangeShapeType="1"/>
              <a:stCxn id="99348" idx="4"/>
              <a:endCxn id="99354" idx="0"/>
            </p:cNvCxnSpPr>
            <p:nvPr/>
          </p:nvCxnSpPr>
          <p:spPr bwMode="auto">
            <a:xfrm>
              <a:off x="2856" y="2904"/>
              <a:ext cx="144" cy="408"/>
            </a:xfrm>
            <a:prstGeom prst="straightConnector1">
              <a:avLst/>
            </a:prstGeom>
            <a:noFill/>
            <a:ln w="9525">
              <a:solidFill>
                <a:schemeClr val="tx1"/>
              </a:solidFill>
              <a:round/>
              <a:headEnd/>
              <a:tailEnd/>
            </a:ln>
          </p:spPr>
        </p:cxnSp>
        <p:sp>
          <p:nvSpPr>
            <p:cNvPr id="99375" name="Rectangle 38"/>
            <p:cNvSpPr>
              <a:spLocks noChangeArrowheads="1"/>
            </p:cNvSpPr>
            <p:nvPr/>
          </p:nvSpPr>
          <p:spPr bwMode="auto">
            <a:xfrm>
              <a:off x="2016" y="3312"/>
              <a:ext cx="240" cy="240"/>
            </a:xfrm>
            <a:prstGeom prst="rect">
              <a:avLst/>
            </a:prstGeom>
            <a:noFill/>
            <a:ln w="22225">
              <a:solidFill>
                <a:schemeClr val="tx1"/>
              </a:solidFill>
              <a:miter lim="800000"/>
              <a:headEnd/>
              <a:tailEnd/>
            </a:ln>
          </p:spPr>
          <p:txBody>
            <a:bodyPr wrap="none" anchor="ctr"/>
            <a:lstStyle/>
            <a:p>
              <a:pPr eaLnBrk="0" hangingPunct="0"/>
              <a:endParaRPr lang="fa-IR">
                <a:cs typeface="Times New Roman" pitchFamily="18" charset="0"/>
              </a:endParaRPr>
            </a:p>
          </p:txBody>
        </p:sp>
        <p:sp>
          <p:nvSpPr>
            <p:cNvPr id="99376" name="Rectangle 39"/>
            <p:cNvSpPr>
              <a:spLocks noChangeArrowheads="1"/>
            </p:cNvSpPr>
            <p:nvPr/>
          </p:nvSpPr>
          <p:spPr bwMode="auto">
            <a:xfrm>
              <a:off x="4560" y="2666"/>
              <a:ext cx="240" cy="240"/>
            </a:xfrm>
            <a:prstGeom prst="rect">
              <a:avLst/>
            </a:prstGeom>
            <a:noFill/>
            <a:ln w="22225">
              <a:solidFill>
                <a:schemeClr val="tx1"/>
              </a:solidFill>
              <a:miter lim="800000"/>
              <a:headEnd/>
              <a:tailEnd/>
            </a:ln>
          </p:spPr>
          <p:txBody>
            <a:bodyPr wrap="none" anchor="ctr"/>
            <a:lstStyle/>
            <a:p>
              <a:pPr eaLnBrk="0" hangingPunct="0"/>
              <a:endParaRPr lang="fa-IR">
                <a:cs typeface="Times New Roman" pitchFamily="18" charset="0"/>
              </a:endParaRPr>
            </a:p>
          </p:txBody>
        </p:sp>
      </p:grpSp>
      <p:sp>
        <p:nvSpPr>
          <p:cNvPr id="162856" name="Rectangle 40"/>
          <p:cNvSpPr>
            <a:spLocks noChangeArrowheads="1"/>
          </p:cNvSpPr>
          <p:nvPr/>
        </p:nvSpPr>
        <p:spPr bwMode="auto">
          <a:xfrm>
            <a:off x="2044701" y="4829176"/>
            <a:ext cx="2682875" cy="1406525"/>
          </a:xfrm>
          <a:prstGeom prst="rect">
            <a:avLst/>
          </a:prstGeom>
          <a:solidFill>
            <a:schemeClr val="bg1"/>
          </a:solidFill>
          <a:ln w="9525">
            <a:noFill/>
            <a:miter lim="800000"/>
            <a:headEnd/>
            <a:tailEnd/>
          </a:ln>
        </p:spPr>
        <p:txBody>
          <a:bodyPr wrap="none" anchor="ctr"/>
          <a:lstStyle/>
          <a:p>
            <a:pPr eaLnBrk="0" hangingPunct="0"/>
            <a:endParaRPr lang="fa-IR">
              <a:cs typeface="Times New Roman" pitchFamily="18" charset="0"/>
            </a:endParaRPr>
          </a:p>
        </p:txBody>
      </p:sp>
      <p:sp>
        <p:nvSpPr>
          <p:cNvPr id="162857" name="Rectangle 41"/>
          <p:cNvSpPr>
            <a:spLocks noChangeArrowheads="1"/>
          </p:cNvSpPr>
          <p:nvPr/>
        </p:nvSpPr>
        <p:spPr bwMode="auto">
          <a:xfrm>
            <a:off x="3568700" y="3263900"/>
            <a:ext cx="6477000" cy="762000"/>
          </a:xfrm>
          <a:prstGeom prst="rect">
            <a:avLst/>
          </a:prstGeom>
          <a:solidFill>
            <a:schemeClr val="bg1"/>
          </a:solidFill>
          <a:ln w="9525">
            <a:noFill/>
            <a:miter lim="800000"/>
            <a:headEnd/>
            <a:tailEnd/>
          </a:ln>
        </p:spPr>
        <p:txBody>
          <a:bodyPr wrap="none" anchor="ctr"/>
          <a:lstStyle/>
          <a:p>
            <a:pPr eaLnBrk="0" hangingPunct="0"/>
            <a:endParaRPr lang="fa-IR">
              <a:cs typeface="Times New Roman" pitchFamily="18" charset="0"/>
            </a:endParaRPr>
          </a:p>
        </p:txBody>
      </p:sp>
      <p:sp>
        <p:nvSpPr>
          <p:cNvPr id="162858" name="Rectangle 42"/>
          <p:cNvSpPr>
            <a:spLocks noChangeArrowheads="1"/>
          </p:cNvSpPr>
          <p:nvPr/>
        </p:nvSpPr>
        <p:spPr bwMode="auto">
          <a:xfrm>
            <a:off x="2959101" y="4025901"/>
            <a:ext cx="2682875" cy="803275"/>
          </a:xfrm>
          <a:prstGeom prst="rect">
            <a:avLst/>
          </a:prstGeom>
          <a:solidFill>
            <a:schemeClr val="bg1"/>
          </a:solidFill>
          <a:ln w="9525">
            <a:noFill/>
            <a:miter lim="800000"/>
            <a:headEnd/>
            <a:tailEnd/>
          </a:ln>
        </p:spPr>
        <p:txBody>
          <a:bodyPr wrap="none" anchor="ctr"/>
          <a:lstStyle/>
          <a:p>
            <a:pPr eaLnBrk="0" hangingPunct="0"/>
            <a:endParaRPr lang="fa-IR">
              <a:cs typeface="Times New Roman" pitchFamily="18" charset="0"/>
            </a:endParaRPr>
          </a:p>
        </p:txBody>
      </p:sp>
      <p:sp>
        <p:nvSpPr>
          <p:cNvPr id="162859" name="Rectangle 43"/>
          <p:cNvSpPr>
            <a:spLocks noChangeArrowheads="1"/>
          </p:cNvSpPr>
          <p:nvPr/>
        </p:nvSpPr>
        <p:spPr bwMode="auto">
          <a:xfrm>
            <a:off x="5702301" y="4025901"/>
            <a:ext cx="2682875" cy="803275"/>
          </a:xfrm>
          <a:prstGeom prst="rect">
            <a:avLst/>
          </a:prstGeom>
          <a:solidFill>
            <a:schemeClr val="bg1"/>
          </a:solidFill>
          <a:ln w="9525">
            <a:noFill/>
            <a:miter lim="800000"/>
            <a:headEnd/>
            <a:tailEnd/>
          </a:ln>
        </p:spPr>
        <p:txBody>
          <a:bodyPr wrap="none" anchor="ctr"/>
          <a:lstStyle/>
          <a:p>
            <a:pPr eaLnBrk="0" hangingPunct="0"/>
            <a:endParaRPr lang="fa-IR">
              <a:cs typeface="Times New Roman" pitchFamily="18" charset="0"/>
            </a:endParaRPr>
          </a:p>
        </p:txBody>
      </p:sp>
      <p:sp>
        <p:nvSpPr>
          <p:cNvPr id="162860" name="Rectangle 44"/>
          <p:cNvSpPr>
            <a:spLocks noChangeArrowheads="1"/>
          </p:cNvSpPr>
          <p:nvPr/>
        </p:nvSpPr>
        <p:spPr bwMode="auto">
          <a:xfrm>
            <a:off x="8521700" y="4025901"/>
            <a:ext cx="1905000" cy="879475"/>
          </a:xfrm>
          <a:prstGeom prst="rect">
            <a:avLst/>
          </a:prstGeom>
          <a:solidFill>
            <a:schemeClr val="bg1"/>
          </a:solidFill>
          <a:ln w="9525">
            <a:noFill/>
            <a:miter lim="800000"/>
            <a:headEnd/>
            <a:tailEnd/>
          </a:ln>
        </p:spPr>
        <p:txBody>
          <a:bodyPr wrap="none" anchor="ctr"/>
          <a:lstStyle/>
          <a:p>
            <a:pPr eaLnBrk="0" hangingPunct="0"/>
            <a:endParaRPr lang="fa-IR">
              <a:cs typeface="Times New Roman" pitchFamily="18" charset="0"/>
            </a:endParaRPr>
          </a:p>
        </p:txBody>
      </p:sp>
      <p:sp>
        <p:nvSpPr>
          <p:cNvPr id="162861" name="Rectangle 45"/>
          <p:cNvSpPr>
            <a:spLocks noChangeArrowheads="1"/>
          </p:cNvSpPr>
          <p:nvPr/>
        </p:nvSpPr>
        <p:spPr bwMode="auto">
          <a:xfrm>
            <a:off x="4711701" y="4829175"/>
            <a:ext cx="930275" cy="1309688"/>
          </a:xfrm>
          <a:prstGeom prst="rect">
            <a:avLst/>
          </a:prstGeom>
          <a:solidFill>
            <a:schemeClr val="bg1"/>
          </a:solidFill>
          <a:ln w="9525">
            <a:noFill/>
            <a:miter lim="800000"/>
            <a:headEnd/>
            <a:tailEnd/>
          </a:ln>
        </p:spPr>
        <p:txBody>
          <a:bodyPr wrap="none" anchor="ctr"/>
          <a:lstStyle/>
          <a:p>
            <a:pPr eaLnBrk="0" hangingPunct="0"/>
            <a:endParaRPr lang="fa-IR">
              <a:cs typeface="Times New Roman" pitchFamily="18" charset="0"/>
            </a:endParaRPr>
          </a:p>
        </p:txBody>
      </p:sp>
      <p:sp>
        <p:nvSpPr>
          <p:cNvPr id="162862" name="Rectangle 46"/>
          <p:cNvSpPr>
            <a:spLocks noChangeArrowheads="1"/>
          </p:cNvSpPr>
          <p:nvPr/>
        </p:nvSpPr>
        <p:spPr bwMode="auto">
          <a:xfrm>
            <a:off x="5749925" y="4833939"/>
            <a:ext cx="965200" cy="1304925"/>
          </a:xfrm>
          <a:prstGeom prst="rect">
            <a:avLst/>
          </a:prstGeom>
          <a:solidFill>
            <a:schemeClr val="bg1"/>
          </a:solidFill>
          <a:ln w="9525">
            <a:noFill/>
            <a:miter lim="800000"/>
            <a:headEnd/>
            <a:tailEnd/>
          </a:ln>
        </p:spPr>
        <p:txBody>
          <a:bodyPr wrap="none" anchor="ctr"/>
          <a:lstStyle/>
          <a:p>
            <a:pPr eaLnBrk="0" hangingPunct="0"/>
            <a:endParaRPr lang="fa-IR">
              <a:cs typeface="Times New Roman" pitchFamily="18" charset="0"/>
            </a:endParaRPr>
          </a:p>
        </p:txBody>
      </p:sp>
      <p:sp>
        <p:nvSpPr>
          <p:cNvPr id="162863" name="Rectangle 47"/>
          <p:cNvSpPr>
            <a:spLocks noChangeArrowheads="1"/>
          </p:cNvSpPr>
          <p:nvPr/>
        </p:nvSpPr>
        <p:spPr bwMode="auto">
          <a:xfrm>
            <a:off x="6769101" y="4829176"/>
            <a:ext cx="1717675" cy="1406525"/>
          </a:xfrm>
          <a:prstGeom prst="rect">
            <a:avLst/>
          </a:prstGeom>
          <a:solidFill>
            <a:schemeClr val="bg1"/>
          </a:solidFill>
          <a:ln w="9525">
            <a:noFill/>
            <a:miter lim="800000"/>
            <a:headEnd/>
            <a:tailEnd/>
          </a:ln>
        </p:spPr>
        <p:txBody>
          <a:bodyPr wrap="none" anchor="ctr"/>
          <a:lstStyle/>
          <a:p>
            <a:pPr eaLnBrk="0" hangingPunct="0"/>
            <a:endParaRPr lang="fa-IR">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2857"/>
                                        </p:tgtEl>
                                        <p:attrNameLst>
                                          <p:attrName>style.visibility</p:attrName>
                                        </p:attrNameLst>
                                      </p:cBhvr>
                                      <p:to>
                                        <p:strVal val="visible"/>
                                      </p:to>
                                    </p:set>
                                    <p:animEffect transition="in" filter="fade">
                                      <p:cBhvr>
                                        <p:cTn id="7" dur="500"/>
                                        <p:tgtEl>
                                          <p:spTgt spid="16285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2858"/>
                                        </p:tgtEl>
                                        <p:attrNameLst>
                                          <p:attrName>style.visibility</p:attrName>
                                        </p:attrNameLst>
                                      </p:cBhvr>
                                      <p:to>
                                        <p:strVal val="visible"/>
                                      </p:to>
                                    </p:set>
                                    <p:animEffect transition="in" filter="fade">
                                      <p:cBhvr>
                                        <p:cTn id="10" dur="500"/>
                                        <p:tgtEl>
                                          <p:spTgt spid="16285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2859"/>
                                        </p:tgtEl>
                                        <p:attrNameLst>
                                          <p:attrName>style.visibility</p:attrName>
                                        </p:attrNameLst>
                                      </p:cBhvr>
                                      <p:to>
                                        <p:strVal val="visible"/>
                                      </p:to>
                                    </p:set>
                                    <p:animEffect transition="in" filter="fade">
                                      <p:cBhvr>
                                        <p:cTn id="13" dur="500"/>
                                        <p:tgtEl>
                                          <p:spTgt spid="16285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62860"/>
                                        </p:tgtEl>
                                        <p:attrNameLst>
                                          <p:attrName>style.visibility</p:attrName>
                                        </p:attrNameLst>
                                      </p:cBhvr>
                                      <p:to>
                                        <p:strVal val="visible"/>
                                      </p:to>
                                    </p:set>
                                    <p:animEffect transition="in" filter="fade">
                                      <p:cBhvr>
                                        <p:cTn id="16" dur="500"/>
                                        <p:tgtEl>
                                          <p:spTgt spid="16286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62862"/>
                                        </p:tgtEl>
                                        <p:attrNameLst>
                                          <p:attrName>style.visibility</p:attrName>
                                        </p:attrNameLst>
                                      </p:cBhvr>
                                      <p:to>
                                        <p:strVal val="visible"/>
                                      </p:to>
                                    </p:set>
                                    <p:animEffect transition="in" filter="fade">
                                      <p:cBhvr>
                                        <p:cTn id="19" dur="500"/>
                                        <p:tgtEl>
                                          <p:spTgt spid="16286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62861"/>
                                        </p:tgtEl>
                                        <p:attrNameLst>
                                          <p:attrName>style.visibility</p:attrName>
                                        </p:attrNameLst>
                                      </p:cBhvr>
                                      <p:to>
                                        <p:strVal val="visible"/>
                                      </p:to>
                                    </p:set>
                                    <p:animEffect transition="in" filter="fade">
                                      <p:cBhvr>
                                        <p:cTn id="22" dur="500"/>
                                        <p:tgtEl>
                                          <p:spTgt spid="16286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62863"/>
                                        </p:tgtEl>
                                        <p:attrNameLst>
                                          <p:attrName>style.visibility</p:attrName>
                                        </p:attrNameLst>
                                      </p:cBhvr>
                                      <p:to>
                                        <p:strVal val="visible"/>
                                      </p:to>
                                    </p:set>
                                    <p:animEffect transition="in" filter="fade">
                                      <p:cBhvr>
                                        <p:cTn id="25" dur="500"/>
                                        <p:tgtEl>
                                          <p:spTgt spid="16286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62856"/>
                                        </p:tgtEl>
                                        <p:attrNameLst>
                                          <p:attrName>style.visibility</p:attrName>
                                        </p:attrNameLst>
                                      </p:cBhvr>
                                      <p:to>
                                        <p:strVal val="visible"/>
                                      </p:to>
                                    </p:set>
                                    <p:animEffect transition="in" filter="fade">
                                      <p:cBhvr>
                                        <p:cTn id="28" dur="500"/>
                                        <p:tgtEl>
                                          <p:spTgt spid="16285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grpId="1" nodeType="clickEffect">
                                  <p:stCondLst>
                                    <p:cond delay="0"/>
                                  </p:stCondLst>
                                  <p:childTnLst>
                                    <p:animEffect transition="out" filter="fade">
                                      <p:cBhvr>
                                        <p:cTn id="32" dur="1000"/>
                                        <p:tgtEl>
                                          <p:spTgt spid="162857"/>
                                        </p:tgtEl>
                                      </p:cBhvr>
                                    </p:animEffect>
                                    <p:set>
                                      <p:cBhvr>
                                        <p:cTn id="33" dur="1" fill="hold">
                                          <p:stCondLst>
                                            <p:cond delay="999"/>
                                          </p:stCondLst>
                                        </p:cTn>
                                        <p:tgtEl>
                                          <p:spTgt spid="162857"/>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grpId="1" nodeType="clickEffect">
                                  <p:stCondLst>
                                    <p:cond delay="0"/>
                                  </p:stCondLst>
                                  <p:childTnLst>
                                    <p:animEffect transition="out" filter="fade">
                                      <p:cBhvr>
                                        <p:cTn id="37" dur="1000"/>
                                        <p:tgtEl>
                                          <p:spTgt spid="162858"/>
                                        </p:tgtEl>
                                      </p:cBhvr>
                                    </p:animEffect>
                                    <p:set>
                                      <p:cBhvr>
                                        <p:cTn id="38" dur="1" fill="hold">
                                          <p:stCondLst>
                                            <p:cond delay="999"/>
                                          </p:stCondLst>
                                        </p:cTn>
                                        <p:tgtEl>
                                          <p:spTgt spid="162858"/>
                                        </p:tgtEl>
                                        <p:attrNameLst>
                                          <p:attrName>style.visibility</p:attrName>
                                        </p:attrNameLst>
                                      </p:cBhvr>
                                      <p:to>
                                        <p:strVal val="hidden"/>
                                      </p:to>
                                    </p:set>
                                  </p:childTnLst>
                                </p:cTn>
                              </p:par>
                              <p:par>
                                <p:cTn id="39" presetID="10" presetClass="exit" presetSubtype="0" fill="hold" grpId="1" nodeType="withEffect">
                                  <p:stCondLst>
                                    <p:cond delay="0"/>
                                  </p:stCondLst>
                                  <p:childTnLst>
                                    <p:animEffect transition="out" filter="fade">
                                      <p:cBhvr>
                                        <p:cTn id="40" dur="1000"/>
                                        <p:tgtEl>
                                          <p:spTgt spid="162859"/>
                                        </p:tgtEl>
                                      </p:cBhvr>
                                    </p:animEffect>
                                    <p:set>
                                      <p:cBhvr>
                                        <p:cTn id="41" dur="1" fill="hold">
                                          <p:stCondLst>
                                            <p:cond delay="999"/>
                                          </p:stCondLst>
                                        </p:cTn>
                                        <p:tgtEl>
                                          <p:spTgt spid="162859"/>
                                        </p:tgtEl>
                                        <p:attrNameLst>
                                          <p:attrName>style.visibility</p:attrName>
                                        </p:attrNameLst>
                                      </p:cBhvr>
                                      <p:to>
                                        <p:strVal val="hidden"/>
                                      </p:to>
                                    </p:set>
                                  </p:childTnLst>
                                </p:cTn>
                              </p:par>
                              <p:par>
                                <p:cTn id="42" presetID="10" presetClass="exit" presetSubtype="0" fill="hold" grpId="1" nodeType="withEffect">
                                  <p:stCondLst>
                                    <p:cond delay="0"/>
                                  </p:stCondLst>
                                  <p:childTnLst>
                                    <p:animEffect transition="out" filter="fade">
                                      <p:cBhvr>
                                        <p:cTn id="43" dur="1000"/>
                                        <p:tgtEl>
                                          <p:spTgt spid="162860"/>
                                        </p:tgtEl>
                                      </p:cBhvr>
                                    </p:animEffect>
                                    <p:set>
                                      <p:cBhvr>
                                        <p:cTn id="44" dur="1" fill="hold">
                                          <p:stCondLst>
                                            <p:cond delay="999"/>
                                          </p:stCondLst>
                                        </p:cTn>
                                        <p:tgtEl>
                                          <p:spTgt spid="162860"/>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grpId="1" nodeType="clickEffect">
                                  <p:stCondLst>
                                    <p:cond delay="0"/>
                                  </p:stCondLst>
                                  <p:childTnLst>
                                    <p:animEffect transition="out" filter="fade">
                                      <p:cBhvr>
                                        <p:cTn id="48" dur="1000"/>
                                        <p:tgtEl>
                                          <p:spTgt spid="162861"/>
                                        </p:tgtEl>
                                      </p:cBhvr>
                                    </p:animEffect>
                                    <p:set>
                                      <p:cBhvr>
                                        <p:cTn id="49" dur="1" fill="hold">
                                          <p:stCondLst>
                                            <p:cond delay="999"/>
                                          </p:stCondLst>
                                        </p:cTn>
                                        <p:tgtEl>
                                          <p:spTgt spid="162861"/>
                                        </p:tgtEl>
                                        <p:attrNameLst>
                                          <p:attrName>style.visibility</p:attrName>
                                        </p:attrNameLst>
                                      </p:cBhvr>
                                      <p:to>
                                        <p:strVal val="hidden"/>
                                      </p:to>
                                    </p:set>
                                  </p:childTnLst>
                                </p:cTn>
                              </p:par>
                              <p:par>
                                <p:cTn id="50" presetID="10" presetClass="exit" presetSubtype="0" fill="hold" grpId="1" nodeType="withEffect">
                                  <p:stCondLst>
                                    <p:cond delay="0"/>
                                  </p:stCondLst>
                                  <p:childTnLst>
                                    <p:animEffect transition="out" filter="fade">
                                      <p:cBhvr>
                                        <p:cTn id="51" dur="1000"/>
                                        <p:tgtEl>
                                          <p:spTgt spid="162862"/>
                                        </p:tgtEl>
                                      </p:cBhvr>
                                    </p:animEffect>
                                    <p:set>
                                      <p:cBhvr>
                                        <p:cTn id="52" dur="1" fill="hold">
                                          <p:stCondLst>
                                            <p:cond delay="999"/>
                                          </p:stCondLst>
                                        </p:cTn>
                                        <p:tgtEl>
                                          <p:spTgt spid="162862"/>
                                        </p:tgtEl>
                                        <p:attrNameLst>
                                          <p:attrName>style.visibility</p:attrName>
                                        </p:attrNameLst>
                                      </p:cBhvr>
                                      <p:to>
                                        <p:strVal val="hidden"/>
                                      </p:to>
                                    </p:set>
                                  </p:childTnLst>
                                </p:cTn>
                              </p:par>
                              <p:par>
                                <p:cTn id="53" presetID="10" presetClass="exit" presetSubtype="0" fill="hold" grpId="1" nodeType="withEffect">
                                  <p:stCondLst>
                                    <p:cond delay="0"/>
                                  </p:stCondLst>
                                  <p:childTnLst>
                                    <p:animEffect transition="out" filter="fade">
                                      <p:cBhvr>
                                        <p:cTn id="54" dur="1000"/>
                                        <p:tgtEl>
                                          <p:spTgt spid="162863"/>
                                        </p:tgtEl>
                                      </p:cBhvr>
                                    </p:animEffect>
                                    <p:set>
                                      <p:cBhvr>
                                        <p:cTn id="55" dur="1" fill="hold">
                                          <p:stCondLst>
                                            <p:cond delay="999"/>
                                          </p:stCondLst>
                                        </p:cTn>
                                        <p:tgtEl>
                                          <p:spTgt spid="162863"/>
                                        </p:tgtEl>
                                        <p:attrNameLst>
                                          <p:attrName>style.visibility</p:attrName>
                                        </p:attrNameLst>
                                      </p:cBhvr>
                                      <p:to>
                                        <p:strVal val="hidden"/>
                                      </p:to>
                                    </p:set>
                                  </p:childTnLst>
                                </p:cTn>
                              </p:par>
                              <p:par>
                                <p:cTn id="56" presetID="10" presetClass="exit" presetSubtype="0" fill="hold" grpId="1" nodeType="withEffect">
                                  <p:stCondLst>
                                    <p:cond delay="0"/>
                                  </p:stCondLst>
                                  <p:childTnLst>
                                    <p:animEffect transition="out" filter="fade">
                                      <p:cBhvr>
                                        <p:cTn id="57" dur="1000"/>
                                        <p:tgtEl>
                                          <p:spTgt spid="162856"/>
                                        </p:tgtEl>
                                      </p:cBhvr>
                                    </p:animEffect>
                                    <p:set>
                                      <p:cBhvr>
                                        <p:cTn id="58" dur="1" fill="hold">
                                          <p:stCondLst>
                                            <p:cond delay="999"/>
                                          </p:stCondLst>
                                        </p:cTn>
                                        <p:tgtEl>
                                          <p:spTgt spid="16285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856" grpId="0" animBg="1"/>
      <p:bldP spid="162856" grpId="1" animBg="1"/>
      <p:bldP spid="162857" grpId="0" animBg="1"/>
      <p:bldP spid="162857" grpId="1" animBg="1"/>
      <p:bldP spid="162858" grpId="0" animBg="1"/>
      <p:bldP spid="162858" grpId="1" animBg="1"/>
      <p:bldP spid="162859" grpId="0" animBg="1"/>
      <p:bldP spid="162859" grpId="1" animBg="1"/>
      <p:bldP spid="162860" grpId="0" animBg="1"/>
      <p:bldP spid="162860" grpId="1" animBg="1"/>
      <p:bldP spid="162861" grpId="0" animBg="1"/>
      <p:bldP spid="162861" grpId="1" animBg="1"/>
      <p:bldP spid="162862" grpId="0" animBg="1"/>
      <p:bldP spid="162862" grpId="1" animBg="1"/>
      <p:bldP spid="162863" grpId="0" animBg="1"/>
      <p:bldP spid="162863" grpId="1"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4"/>
          <p:cNvSpPr>
            <a:spLocks noGrp="1"/>
          </p:cNvSpPr>
          <p:nvPr>
            <p:ph type="sldNum" sz="quarter" idx="12"/>
          </p:nvPr>
        </p:nvSpPr>
        <p:spPr>
          <a:xfrm>
            <a:off x="8077200" y="6248400"/>
            <a:ext cx="1905000" cy="457200"/>
          </a:xfrm>
        </p:spPr>
        <p:txBody>
          <a:bodyPr/>
          <a:lstStyle/>
          <a:p>
            <a:pPr>
              <a:defRPr/>
            </a:pPr>
            <a:fld id="{1FFC85DC-0D0D-47B4-A478-0A1AFB93E695}" type="slidenum">
              <a:rPr lang="fa-IR" sz="1400"/>
              <a:pPr>
                <a:defRPr/>
              </a:pPr>
              <a:t>70</a:t>
            </a:fld>
            <a:endParaRPr lang="en-US" sz="1400"/>
          </a:p>
        </p:txBody>
      </p:sp>
      <p:sp>
        <p:nvSpPr>
          <p:cNvPr id="9223" name="Text Box 2"/>
          <p:cNvSpPr txBox="1">
            <a:spLocks noChangeArrowheads="1"/>
          </p:cNvSpPr>
          <p:nvPr/>
        </p:nvSpPr>
        <p:spPr bwMode="auto">
          <a:xfrm>
            <a:off x="1919289" y="1041401"/>
            <a:ext cx="7316787" cy="701675"/>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pPr algn="r" eaLnBrk="0" hangingPunct="0">
              <a:spcBef>
                <a:spcPct val="50000"/>
              </a:spcBef>
            </a:pPr>
            <a:r>
              <a:rPr lang="fa-IR" sz="4000">
                <a:latin typeface="Times New Roman" pitchFamily="18" charset="0"/>
                <a:cs typeface="Homa" pitchFamily="2" charset="-78"/>
              </a:rPr>
              <a:t>جست و جوی آگاهانه و اکتشاف</a:t>
            </a:r>
            <a:endParaRPr lang="en-US" sz="4000">
              <a:latin typeface="Times New Roman" pitchFamily="18" charset="0"/>
              <a:cs typeface="Homa" pitchFamily="2" charset="-78"/>
            </a:endParaRPr>
          </a:p>
        </p:txBody>
      </p:sp>
      <p:sp>
        <p:nvSpPr>
          <p:cNvPr id="9224" name="Rectangle 3"/>
          <p:cNvSpPr>
            <a:spLocks noChangeArrowheads="1"/>
          </p:cNvSpPr>
          <p:nvPr/>
        </p:nvSpPr>
        <p:spPr bwMode="auto">
          <a:xfrm>
            <a:off x="2127251" y="1851025"/>
            <a:ext cx="7777163" cy="641350"/>
          </a:xfrm>
          <a:prstGeom prst="rect">
            <a:avLst/>
          </a:prstGeom>
          <a:noFill/>
          <a:ln w="9525" algn="ctr">
            <a:noFill/>
            <a:miter lim="800000"/>
            <a:headEnd/>
            <a:tailEnd/>
          </a:ln>
        </p:spPr>
        <p:txBody>
          <a:bodyPr>
            <a:spAutoFit/>
          </a:bodyPr>
          <a:lstStyle/>
          <a:p>
            <a:pPr algn="ctr" eaLnBrk="0" hangingPunct="0">
              <a:spcBef>
                <a:spcPct val="50000"/>
              </a:spcBef>
            </a:pPr>
            <a:r>
              <a:rPr lang="fa-IR" sz="3600">
                <a:solidFill>
                  <a:schemeClr val="accent2"/>
                </a:solidFill>
                <a:cs typeface="Lotus" pitchFamily="2" charset="-78"/>
              </a:rPr>
              <a:t>جستجوی حريصانه</a:t>
            </a:r>
            <a:endParaRPr lang="en-US" sz="3600">
              <a:solidFill>
                <a:schemeClr val="accent2"/>
              </a:solidFill>
              <a:cs typeface="Lotus" pitchFamily="2" charset="-78"/>
            </a:endParaRPr>
          </a:p>
        </p:txBody>
      </p:sp>
      <p:sp>
        <p:nvSpPr>
          <p:cNvPr id="9225" name="Text Box 4"/>
          <p:cNvSpPr txBox="1">
            <a:spLocks noChangeArrowheads="1"/>
          </p:cNvSpPr>
          <p:nvPr/>
        </p:nvSpPr>
        <p:spPr bwMode="auto">
          <a:xfrm>
            <a:off x="2208213" y="2565401"/>
            <a:ext cx="7632700" cy="3851275"/>
          </a:xfrm>
          <a:prstGeom prst="rect">
            <a:avLst/>
          </a:prstGeom>
          <a:noFill/>
          <a:ln w="9525">
            <a:noFill/>
            <a:miter lim="800000"/>
            <a:headEnd/>
            <a:tailEnd/>
          </a:ln>
        </p:spPr>
        <p:txBody>
          <a:bodyPr>
            <a:spAutoFit/>
          </a:bodyPr>
          <a:lstStyle/>
          <a:p>
            <a:pPr algn="r" rtl="1" eaLnBrk="0" hangingPunct="0">
              <a:lnSpc>
                <a:spcPct val="90000"/>
              </a:lnSpc>
              <a:spcBef>
                <a:spcPct val="15000"/>
              </a:spcBef>
              <a:buClr>
                <a:srgbClr val="00D600"/>
              </a:buClr>
              <a:buFont typeface="Wingdings" pitchFamily="2" charset="2"/>
              <a:buChar char="Ã"/>
            </a:pPr>
            <a:r>
              <a:rPr lang="fa-IR" sz="3600" dirty="0">
                <a:solidFill>
                  <a:schemeClr val="accent2"/>
                </a:solidFill>
                <a:cs typeface="Homa" pitchFamily="2" charset="-78"/>
              </a:rPr>
              <a:t>کامل بودن:</a:t>
            </a:r>
            <a:r>
              <a:rPr lang="fa-IR" sz="3200" dirty="0">
                <a:solidFill>
                  <a:schemeClr val="accent2"/>
                </a:solidFill>
                <a:cs typeface="Homa" pitchFamily="2" charset="-78"/>
              </a:rPr>
              <a:t> </a:t>
            </a:r>
            <a:r>
              <a:rPr lang="fa-IR" sz="3200" dirty="0">
                <a:solidFill>
                  <a:srgbClr val="CC3300"/>
                </a:solidFill>
                <a:cs typeface="Homa" pitchFamily="2" charset="-78"/>
              </a:rPr>
              <a:t>خير</a:t>
            </a:r>
          </a:p>
          <a:p>
            <a:pPr lvl="3" algn="r" rtl="1" eaLnBrk="0" hangingPunct="0">
              <a:lnSpc>
                <a:spcPct val="90000"/>
              </a:lnSpc>
              <a:spcBef>
                <a:spcPct val="15000"/>
              </a:spcBef>
              <a:buClr>
                <a:srgbClr val="00D600"/>
              </a:buClr>
              <a:buFont typeface="Wingdings" pitchFamily="2" charset="2"/>
              <a:buChar char="×"/>
            </a:pPr>
            <a:r>
              <a:rPr lang="fa-IR" sz="2400" dirty="0">
                <a:solidFill>
                  <a:srgbClr val="CC3300"/>
                </a:solidFill>
                <a:cs typeface="Homa" pitchFamily="2" charset="-78"/>
              </a:rPr>
              <a:t>اما اگر </a:t>
            </a:r>
            <a:r>
              <a:rPr lang="en-US" sz="2000" dirty="0">
                <a:solidFill>
                  <a:srgbClr val="CC3300"/>
                </a:solidFill>
                <a:cs typeface="Homa" pitchFamily="2" charset="-78"/>
              </a:rPr>
              <a:t>h = h*</a:t>
            </a:r>
            <a:r>
              <a:rPr lang="fa-IR" sz="2400" dirty="0">
                <a:solidFill>
                  <a:srgbClr val="CC3300"/>
                </a:solidFill>
                <a:cs typeface="Homa" pitchFamily="2" charset="-78"/>
              </a:rPr>
              <a:t> آنگاه جستجو کامل ميشود</a:t>
            </a:r>
          </a:p>
          <a:p>
            <a:pPr algn="r" rtl="1" eaLnBrk="0" hangingPunct="0">
              <a:lnSpc>
                <a:spcPct val="90000"/>
              </a:lnSpc>
              <a:spcBef>
                <a:spcPct val="15000"/>
              </a:spcBef>
              <a:buClr>
                <a:srgbClr val="00D600"/>
              </a:buClr>
              <a:buFont typeface="Wingdings" pitchFamily="2" charset="2"/>
              <a:buChar char="Ã"/>
            </a:pPr>
            <a:r>
              <a:rPr lang="fa-IR" sz="3600" dirty="0">
                <a:solidFill>
                  <a:schemeClr val="accent2"/>
                </a:solidFill>
                <a:cs typeface="Homa" pitchFamily="2" charset="-78"/>
              </a:rPr>
              <a:t>بهينگی:</a:t>
            </a:r>
            <a:r>
              <a:rPr lang="fa-IR" sz="3200" dirty="0">
                <a:solidFill>
                  <a:schemeClr val="accent2"/>
                </a:solidFill>
                <a:cs typeface="Homa" pitchFamily="2" charset="-78"/>
              </a:rPr>
              <a:t> </a:t>
            </a:r>
            <a:r>
              <a:rPr lang="fa-IR" sz="3200" dirty="0">
                <a:solidFill>
                  <a:srgbClr val="CC3300"/>
                </a:solidFill>
                <a:cs typeface="Homa" pitchFamily="2" charset="-78"/>
              </a:rPr>
              <a:t>خير</a:t>
            </a:r>
          </a:p>
          <a:p>
            <a:pPr lvl="3" algn="r" rtl="1" eaLnBrk="0" hangingPunct="0">
              <a:lnSpc>
                <a:spcPct val="90000"/>
              </a:lnSpc>
              <a:spcBef>
                <a:spcPct val="15000"/>
              </a:spcBef>
              <a:buClr>
                <a:srgbClr val="00D600"/>
              </a:buClr>
              <a:buFont typeface="Wingdings" pitchFamily="2" charset="2"/>
              <a:buChar char="×"/>
            </a:pPr>
            <a:r>
              <a:rPr lang="fa-IR" sz="2400" dirty="0">
                <a:solidFill>
                  <a:srgbClr val="CC3300"/>
                </a:solidFill>
                <a:cs typeface="Homa" pitchFamily="2" charset="-78"/>
              </a:rPr>
              <a:t>اما اگر </a:t>
            </a:r>
            <a:r>
              <a:rPr lang="en-US" sz="2400" dirty="0">
                <a:solidFill>
                  <a:srgbClr val="CC3300"/>
                </a:solidFill>
                <a:cs typeface="Homa" pitchFamily="2" charset="-78"/>
              </a:rPr>
              <a:t>h = h*</a:t>
            </a:r>
            <a:r>
              <a:rPr lang="fa-IR" sz="2400" dirty="0">
                <a:solidFill>
                  <a:srgbClr val="CC3300"/>
                </a:solidFill>
                <a:cs typeface="Homa" pitchFamily="2" charset="-78"/>
              </a:rPr>
              <a:t> آنگاه جستجو کامل ميشود</a:t>
            </a:r>
          </a:p>
          <a:p>
            <a:pPr algn="r" rtl="1" eaLnBrk="0" hangingPunct="0">
              <a:lnSpc>
                <a:spcPct val="90000"/>
              </a:lnSpc>
              <a:spcBef>
                <a:spcPct val="15000"/>
              </a:spcBef>
              <a:buClr>
                <a:srgbClr val="00D600"/>
              </a:buClr>
              <a:buFont typeface="Wingdings" pitchFamily="2" charset="2"/>
              <a:buChar char="Ã"/>
            </a:pPr>
            <a:r>
              <a:rPr lang="fa-IR" sz="3600" dirty="0">
                <a:solidFill>
                  <a:schemeClr val="accent2"/>
                </a:solidFill>
                <a:cs typeface="Homa" pitchFamily="2" charset="-78"/>
              </a:rPr>
              <a:t>پيچيدگي زماني:</a:t>
            </a:r>
          </a:p>
          <a:p>
            <a:pPr lvl="3" algn="r" rtl="1" eaLnBrk="0" hangingPunct="0">
              <a:lnSpc>
                <a:spcPct val="90000"/>
              </a:lnSpc>
              <a:spcBef>
                <a:spcPct val="15000"/>
              </a:spcBef>
              <a:buClr>
                <a:srgbClr val="00D600"/>
              </a:buClr>
              <a:buFont typeface="Wingdings" pitchFamily="2" charset="2"/>
              <a:buChar char="×"/>
            </a:pPr>
            <a:r>
              <a:rPr lang="fa-IR" sz="2400" dirty="0">
                <a:solidFill>
                  <a:srgbClr val="CC3300"/>
                </a:solidFill>
                <a:cs typeface="Homa" pitchFamily="2" charset="-78"/>
              </a:rPr>
              <a:t>اما اگر </a:t>
            </a:r>
            <a:r>
              <a:rPr lang="en-US" sz="2400" dirty="0">
                <a:solidFill>
                  <a:srgbClr val="CC3300"/>
                </a:solidFill>
                <a:cs typeface="Homa" pitchFamily="2" charset="-78"/>
              </a:rPr>
              <a:t>h = h*</a:t>
            </a:r>
            <a:r>
              <a:rPr lang="fa-IR" sz="2400" dirty="0">
                <a:solidFill>
                  <a:srgbClr val="CC3300"/>
                </a:solidFill>
                <a:cs typeface="Homa" pitchFamily="2" charset="-78"/>
              </a:rPr>
              <a:t> آنگاه</a:t>
            </a:r>
          </a:p>
          <a:p>
            <a:pPr algn="r" rtl="1" eaLnBrk="0" hangingPunct="0">
              <a:lnSpc>
                <a:spcPct val="90000"/>
              </a:lnSpc>
              <a:spcBef>
                <a:spcPct val="15000"/>
              </a:spcBef>
              <a:buClr>
                <a:srgbClr val="00D600"/>
              </a:buClr>
              <a:buFont typeface="Wingdings" pitchFamily="2" charset="2"/>
              <a:buChar char="Ã"/>
            </a:pPr>
            <a:r>
              <a:rPr lang="fa-IR" sz="3600" dirty="0">
                <a:solidFill>
                  <a:schemeClr val="accent2"/>
                </a:solidFill>
                <a:cs typeface="Homa" pitchFamily="2" charset="-78"/>
              </a:rPr>
              <a:t>پيچيدگی فضا:</a:t>
            </a:r>
          </a:p>
          <a:p>
            <a:pPr lvl="3" algn="r" rtl="1" eaLnBrk="0" hangingPunct="0">
              <a:lnSpc>
                <a:spcPct val="90000"/>
              </a:lnSpc>
              <a:spcBef>
                <a:spcPct val="15000"/>
              </a:spcBef>
              <a:buClr>
                <a:srgbClr val="00D600"/>
              </a:buClr>
              <a:buFont typeface="Wingdings" pitchFamily="2" charset="2"/>
              <a:buChar char="×"/>
            </a:pPr>
            <a:r>
              <a:rPr lang="fa-IR" sz="2400" dirty="0">
                <a:solidFill>
                  <a:srgbClr val="CC3300"/>
                </a:solidFill>
                <a:cs typeface="Homa" pitchFamily="2" charset="-78"/>
              </a:rPr>
              <a:t>اما اگر </a:t>
            </a:r>
            <a:r>
              <a:rPr lang="en-US" sz="2400" dirty="0">
                <a:solidFill>
                  <a:srgbClr val="CC3300"/>
                </a:solidFill>
                <a:cs typeface="Homa" pitchFamily="2" charset="-78"/>
              </a:rPr>
              <a:t>h = h*</a:t>
            </a:r>
            <a:r>
              <a:rPr lang="fa-IR" sz="2400" dirty="0">
                <a:solidFill>
                  <a:srgbClr val="CC3300"/>
                </a:solidFill>
                <a:cs typeface="Homa" pitchFamily="2" charset="-78"/>
              </a:rPr>
              <a:t> آنگاه</a:t>
            </a:r>
            <a:endParaRPr lang="en-US" sz="2400" dirty="0">
              <a:solidFill>
                <a:srgbClr val="CC3300"/>
              </a:solidFill>
              <a:cs typeface="Homa" pitchFamily="2" charset="-78"/>
            </a:endParaRPr>
          </a:p>
        </p:txBody>
      </p:sp>
      <p:graphicFrame>
        <p:nvGraphicFramePr>
          <p:cNvPr id="9218" name="Object 5"/>
          <p:cNvGraphicFramePr>
            <a:graphicFrameLocks noGrp="1" noChangeAspect="1"/>
          </p:cNvGraphicFramePr>
          <p:nvPr>
            <p:ph idx="4294967295"/>
          </p:nvPr>
        </p:nvGraphicFramePr>
        <p:xfrm>
          <a:off x="5715000" y="4427539"/>
          <a:ext cx="990600" cy="549275"/>
        </p:xfrm>
        <a:graphic>
          <a:graphicData uri="http://schemas.openxmlformats.org/presentationml/2006/ole">
            <mc:AlternateContent xmlns:mc="http://schemas.openxmlformats.org/markup-compatibility/2006">
              <mc:Choice xmlns:v="urn:schemas-microsoft-com:vml" Requires="v">
                <p:oleObj spid="_x0000_s7210" name="Equation" r:id="rId3" imgW="419040" imgH="228600" progId="Equation.3">
                  <p:embed/>
                </p:oleObj>
              </mc:Choice>
              <mc:Fallback>
                <p:oleObj name="Equation" r:id="rId3" imgW="419040" imgH="228600" progId="Equation.3">
                  <p:embed/>
                  <p:pic>
                    <p:nvPicPr>
                      <p:cNvPr id="9218"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4427539"/>
                        <a:ext cx="990600" cy="549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219" name="Object 6"/>
          <p:cNvGraphicFramePr>
            <a:graphicFrameLocks noChangeAspect="1"/>
          </p:cNvGraphicFramePr>
          <p:nvPr/>
        </p:nvGraphicFramePr>
        <p:xfrm>
          <a:off x="5735639" y="5438776"/>
          <a:ext cx="936625" cy="511175"/>
        </p:xfrm>
        <a:graphic>
          <a:graphicData uri="http://schemas.openxmlformats.org/presentationml/2006/ole">
            <mc:AlternateContent xmlns:mc="http://schemas.openxmlformats.org/markup-compatibility/2006">
              <mc:Choice xmlns:v="urn:schemas-microsoft-com:vml" Requires="v">
                <p:oleObj spid="_x0000_s7211" name="Equation" r:id="rId5" imgW="419040" imgH="228600" progId="Equation.3">
                  <p:embed/>
                </p:oleObj>
              </mc:Choice>
              <mc:Fallback>
                <p:oleObj name="Equation" r:id="rId5" imgW="419040" imgH="228600" progId="Equation.3">
                  <p:embed/>
                  <p:pic>
                    <p:nvPicPr>
                      <p:cNvPr id="9219"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35639" y="5438776"/>
                        <a:ext cx="936625" cy="511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220" name="Object 7"/>
          <p:cNvGraphicFramePr>
            <a:graphicFrameLocks noChangeAspect="1"/>
          </p:cNvGraphicFramePr>
          <p:nvPr/>
        </p:nvGraphicFramePr>
        <p:xfrm>
          <a:off x="4910138" y="5021264"/>
          <a:ext cx="965200" cy="454025"/>
        </p:xfrm>
        <a:graphic>
          <a:graphicData uri="http://schemas.openxmlformats.org/presentationml/2006/ole">
            <mc:AlternateContent xmlns:mc="http://schemas.openxmlformats.org/markup-compatibility/2006">
              <mc:Choice xmlns:v="urn:schemas-microsoft-com:vml" Requires="v">
                <p:oleObj spid="_x0000_s7212" name="Equation" r:id="rId7" imgW="431640" imgH="203040" progId="Equation.3">
                  <p:embed/>
                </p:oleObj>
              </mc:Choice>
              <mc:Fallback>
                <p:oleObj name="Equation" r:id="rId7" imgW="431640" imgH="203040" progId="Equation.3">
                  <p:embed/>
                  <p:pic>
                    <p:nvPicPr>
                      <p:cNvPr id="9220"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10138" y="5021264"/>
                        <a:ext cx="965200" cy="454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221" name="Object 8"/>
          <p:cNvGraphicFramePr>
            <a:graphicFrameLocks noChangeAspect="1"/>
          </p:cNvGraphicFramePr>
          <p:nvPr/>
        </p:nvGraphicFramePr>
        <p:xfrm>
          <a:off x="4943475" y="5949951"/>
          <a:ext cx="965200" cy="454025"/>
        </p:xfrm>
        <a:graphic>
          <a:graphicData uri="http://schemas.openxmlformats.org/presentationml/2006/ole">
            <mc:AlternateContent xmlns:mc="http://schemas.openxmlformats.org/markup-compatibility/2006">
              <mc:Choice xmlns:v="urn:schemas-microsoft-com:vml" Requires="v">
                <p:oleObj spid="_x0000_s7213" name="Equation" r:id="rId9" imgW="431640" imgH="203040" progId="Equation.3">
                  <p:embed/>
                </p:oleObj>
              </mc:Choice>
              <mc:Fallback>
                <p:oleObj name="Equation" r:id="rId9" imgW="431640" imgH="203040" progId="Equation.3">
                  <p:embed/>
                  <p:pic>
                    <p:nvPicPr>
                      <p:cNvPr id="9221" name="Object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43475" y="5949951"/>
                        <a:ext cx="965200" cy="454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226" name="Text Box 9"/>
          <p:cNvSpPr txBox="1">
            <a:spLocks noChangeArrowheads="1"/>
          </p:cNvSpPr>
          <p:nvPr/>
        </p:nvSpPr>
        <p:spPr bwMode="auto">
          <a:xfrm>
            <a:off x="7353300" y="2528888"/>
            <a:ext cx="2482850" cy="641350"/>
          </a:xfrm>
          <a:prstGeom prst="rect">
            <a:avLst/>
          </a:prstGeom>
          <a:noFill/>
          <a:ln w="9525" algn="ctr">
            <a:noFill/>
            <a:miter lim="800000"/>
            <a:headEnd/>
            <a:tailEnd/>
          </a:ln>
        </p:spPr>
        <p:txBody>
          <a:bodyPr>
            <a:spAutoFit/>
          </a:bodyPr>
          <a:lstStyle/>
          <a:p>
            <a:pPr algn="r" rtl="1" eaLnBrk="0" hangingPunct="0">
              <a:spcBef>
                <a:spcPct val="50000"/>
              </a:spcBef>
              <a:buClr>
                <a:srgbClr val="00D600"/>
              </a:buClr>
              <a:buFont typeface="Wingdings" pitchFamily="2" charset="2"/>
              <a:buChar char="Ã"/>
            </a:pPr>
            <a:r>
              <a:rPr lang="fa-IR" sz="3600">
                <a:solidFill>
                  <a:schemeClr val="accent2"/>
                </a:solidFill>
                <a:cs typeface="Homa" pitchFamily="2" charset="-78"/>
              </a:rPr>
              <a:t>کامل بودن:</a:t>
            </a:r>
            <a:endParaRPr lang="en-US" sz="3600">
              <a:solidFill>
                <a:schemeClr val="accent2"/>
              </a:solidFill>
              <a:cs typeface="Homa" pitchFamily="2" charset="-78"/>
            </a:endParaRPr>
          </a:p>
        </p:txBody>
      </p:sp>
      <p:sp>
        <p:nvSpPr>
          <p:cNvPr id="9227" name="Text Box 10"/>
          <p:cNvSpPr txBox="1">
            <a:spLocks noChangeArrowheads="1"/>
          </p:cNvSpPr>
          <p:nvPr/>
        </p:nvSpPr>
        <p:spPr bwMode="auto">
          <a:xfrm>
            <a:off x="7896225" y="3487738"/>
            <a:ext cx="1943100" cy="641350"/>
          </a:xfrm>
          <a:prstGeom prst="rect">
            <a:avLst/>
          </a:prstGeom>
          <a:noFill/>
          <a:ln w="9525" algn="ctr">
            <a:noFill/>
            <a:miter lim="800000"/>
            <a:headEnd/>
            <a:tailEnd/>
          </a:ln>
        </p:spPr>
        <p:txBody>
          <a:bodyPr>
            <a:spAutoFit/>
          </a:bodyPr>
          <a:lstStyle/>
          <a:p>
            <a:pPr algn="r" rtl="1" eaLnBrk="0" hangingPunct="0">
              <a:spcBef>
                <a:spcPct val="50000"/>
              </a:spcBef>
              <a:buClr>
                <a:srgbClr val="00D600"/>
              </a:buClr>
              <a:buFont typeface="Wingdings" pitchFamily="2" charset="2"/>
              <a:buChar char="Ã"/>
            </a:pPr>
            <a:r>
              <a:rPr lang="fa-IR" sz="3600">
                <a:solidFill>
                  <a:schemeClr val="accent2"/>
                </a:solidFill>
                <a:cs typeface="Homa" pitchFamily="2" charset="-78"/>
              </a:rPr>
              <a:t>بهينگی:</a:t>
            </a:r>
            <a:endParaRPr lang="en-US" sz="3600">
              <a:solidFill>
                <a:schemeClr val="accent2"/>
              </a:solidFill>
              <a:cs typeface="Homa" pitchFamily="2" charset="-78"/>
            </a:endParaRPr>
          </a:p>
        </p:txBody>
      </p:sp>
      <mc:AlternateContent xmlns:mc="http://schemas.openxmlformats.org/markup-compatibility/2006" xmlns:p14="http://schemas.microsoft.com/office/powerpoint/2010/main">
        <mc:Choice Requires="p14">
          <p:contentPart p14:bwMode="auto" r:id="rId11">
            <p14:nvContentPartPr>
              <p14:cNvPr id="2" name="Ink 1">
                <a:extLst>
                  <a:ext uri="{FF2B5EF4-FFF2-40B4-BE49-F238E27FC236}">
                    <a16:creationId xmlns:a16="http://schemas.microsoft.com/office/drawing/2014/main" id="{E9F4689A-EA05-44A7-A46A-D1ADF58AB499}"/>
                  </a:ext>
                </a:extLst>
              </p14:cNvPr>
              <p14:cNvContentPartPr/>
              <p14:nvPr/>
            </p14:nvContentPartPr>
            <p14:xfrm>
              <a:off x="10171353" y="2082655"/>
              <a:ext cx="1022400" cy="895320"/>
            </p14:xfrm>
          </p:contentPart>
        </mc:Choice>
        <mc:Fallback xmlns="">
          <p:pic>
            <p:nvPicPr>
              <p:cNvPr id="2" name="Ink 1">
                <a:extLst>
                  <a:ext uri="{FF2B5EF4-FFF2-40B4-BE49-F238E27FC236}">
                    <a16:creationId xmlns:a16="http://schemas.microsoft.com/office/drawing/2014/main" id="{E9F4689A-EA05-44A7-A46A-D1ADF58AB499}"/>
                  </a:ext>
                </a:extLst>
              </p:cNvPr>
              <p:cNvPicPr/>
              <p:nvPr/>
            </p:nvPicPr>
            <p:blipFill>
              <a:blip r:embed="rId12"/>
              <a:stretch>
                <a:fillRect/>
              </a:stretch>
            </p:blipFill>
            <p:spPr>
              <a:xfrm>
                <a:off x="10153353" y="2064655"/>
                <a:ext cx="1058040" cy="930960"/>
              </a:xfrm>
              <a:prstGeom prst="rect">
                <a:avLst/>
              </a:prstGeom>
            </p:spPr>
          </p:pic>
        </mc:Fallback>
      </mc:AlternateContent>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17" name="Ink 16">
                <a:extLst>
                  <a:ext uri="{FF2B5EF4-FFF2-40B4-BE49-F238E27FC236}">
                    <a16:creationId xmlns:a16="http://schemas.microsoft.com/office/drawing/2014/main" id="{9FF08141-3016-4CEA-BAE9-C9AA9497E478}"/>
                  </a:ext>
                </a:extLst>
              </p14:cNvPr>
              <p14:cNvContentPartPr/>
              <p14:nvPr/>
            </p14:nvContentPartPr>
            <p14:xfrm>
              <a:off x="8328513" y="14455"/>
              <a:ext cx="3087720" cy="807480"/>
            </p14:xfrm>
          </p:contentPart>
        </mc:Choice>
        <mc:Fallback xmlns="">
          <p:pic>
            <p:nvPicPr>
              <p:cNvPr id="17" name="Ink 16">
                <a:extLst>
                  <a:ext uri="{FF2B5EF4-FFF2-40B4-BE49-F238E27FC236}">
                    <a16:creationId xmlns:a16="http://schemas.microsoft.com/office/drawing/2014/main" id="{9FF08141-3016-4CEA-BAE9-C9AA9497E478}"/>
                  </a:ext>
                </a:extLst>
              </p:cNvPr>
              <p:cNvPicPr/>
              <p:nvPr/>
            </p:nvPicPr>
            <p:blipFill>
              <a:blip r:embed="rId3"/>
              <a:stretch>
                <a:fillRect/>
              </a:stretch>
            </p:blipFill>
            <p:spPr>
              <a:xfrm>
                <a:off x="8310513" y="-3545"/>
                <a:ext cx="3123360" cy="84312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3" name="Ink 32">
                <a:extLst>
                  <a:ext uri="{FF2B5EF4-FFF2-40B4-BE49-F238E27FC236}">
                    <a16:creationId xmlns:a16="http://schemas.microsoft.com/office/drawing/2014/main" id="{0C4243DF-2281-4CC6-8AA8-174D69A4CE6D}"/>
                  </a:ext>
                </a:extLst>
              </p14:cNvPr>
              <p14:cNvContentPartPr/>
              <p14:nvPr/>
            </p14:nvContentPartPr>
            <p14:xfrm>
              <a:off x="2503353" y="-147535"/>
              <a:ext cx="5293080" cy="1103040"/>
            </p14:xfrm>
          </p:contentPart>
        </mc:Choice>
        <mc:Fallback xmlns="">
          <p:pic>
            <p:nvPicPr>
              <p:cNvPr id="33" name="Ink 32">
                <a:extLst>
                  <a:ext uri="{FF2B5EF4-FFF2-40B4-BE49-F238E27FC236}">
                    <a16:creationId xmlns:a16="http://schemas.microsoft.com/office/drawing/2014/main" id="{0C4243DF-2281-4CC6-8AA8-174D69A4CE6D}"/>
                  </a:ext>
                </a:extLst>
              </p:cNvPr>
              <p:cNvPicPr/>
              <p:nvPr/>
            </p:nvPicPr>
            <p:blipFill>
              <a:blip r:embed="rId5"/>
              <a:stretch>
                <a:fillRect/>
              </a:stretch>
            </p:blipFill>
            <p:spPr>
              <a:xfrm>
                <a:off x="2485353" y="-165535"/>
                <a:ext cx="5328720" cy="11386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4" name="Ink 33">
                <a:extLst>
                  <a:ext uri="{FF2B5EF4-FFF2-40B4-BE49-F238E27FC236}">
                    <a16:creationId xmlns:a16="http://schemas.microsoft.com/office/drawing/2014/main" id="{8F536799-09D5-4A7B-9C16-F1674BC9E7A6}"/>
                  </a:ext>
                </a:extLst>
              </p14:cNvPr>
              <p14:cNvContentPartPr/>
              <p14:nvPr/>
            </p14:nvContentPartPr>
            <p14:xfrm>
              <a:off x="10618473" y="1403345"/>
              <a:ext cx="673560" cy="496440"/>
            </p14:xfrm>
          </p:contentPart>
        </mc:Choice>
        <mc:Fallback xmlns="">
          <p:pic>
            <p:nvPicPr>
              <p:cNvPr id="34" name="Ink 33">
                <a:extLst>
                  <a:ext uri="{FF2B5EF4-FFF2-40B4-BE49-F238E27FC236}">
                    <a16:creationId xmlns:a16="http://schemas.microsoft.com/office/drawing/2014/main" id="{8F536799-09D5-4A7B-9C16-F1674BC9E7A6}"/>
                  </a:ext>
                </a:extLst>
              </p:cNvPr>
              <p:cNvPicPr/>
              <p:nvPr/>
            </p:nvPicPr>
            <p:blipFill>
              <a:blip r:embed="rId7"/>
              <a:stretch>
                <a:fillRect/>
              </a:stretch>
            </p:blipFill>
            <p:spPr>
              <a:xfrm>
                <a:off x="10600473" y="1385345"/>
                <a:ext cx="709200" cy="5320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35" name="Ink 34">
                <a:extLst>
                  <a:ext uri="{FF2B5EF4-FFF2-40B4-BE49-F238E27FC236}">
                    <a16:creationId xmlns:a16="http://schemas.microsoft.com/office/drawing/2014/main" id="{A0272EA1-CBB1-4CEE-84B1-C1C93733E84D}"/>
                  </a:ext>
                </a:extLst>
              </p14:cNvPr>
              <p14:cNvContentPartPr/>
              <p14:nvPr/>
            </p14:nvContentPartPr>
            <p14:xfrm>
              <a:off x="11184033" y="944345"/>
              <a:ext cx="583920" cy="209160"/>
            </p14:xfrm>
          </p:contentPart>
        </mc:Choice>
        <mc:Fallback xmlns="">
          <p:pic>
            <p:nvPicPr>
              <p:cNvPr id="35" name="Ink 34">
                <a:extLst>
                  <a:ext uri="{FF2B5EF4-FFF2-40B4-BE49-F238E27FC236}">
                    <a16:creationId xmlns:a16="http://schemas.microsoft.com/office/drawing/2014/main" id="{A0272EA1-CBB1-4CEE-84B1-C1C93733E84D}"/>
                  </a:ext>
                </a:extLst>
              </p:cNvPr>
              <p:cNvPicPr/>
              <p:nvPr/>
            </p:nvPicPr>
            <p:blipFill>
              <a:blip r:embed="rId9"/>
              <a:stretch>
                <a:fillRect/>
              </a:stretch>
            </p:blipFill>
            <p:spPr>
              <a:xfrm>
                <a:off x="11166033" y="926345"/>
                <a:ext cx="619560" cy="2448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36" name="Ink 35">
                <a:extLst>
                  <a:ext uri="{FF2B5EF4-FFF2-40B4-BE49-F238E27FC236}">
                    <a16:creationId xmlns:a16="http://schemas.microsoft.com/office/drawing/2014/main" id="{44B0C8E7-F726-4408-8064-F2D77E5E370A}"/>
                  </a:ext>
                </a:extLst>
              </p14:cNvPr>
              <p14:cNvContentPartPr/>
              <p14:nvPr/>
            </p14:nvContentPartPr>
            <p14:xfrm>
              <a:off x="4477233" y="1722305"/>
              <a:ext cx="509040" cy="997920"/>
            </p14:xfrm>
          </p:contentPart>
        </mc:Choice>
        <mc:Fallback xmlns="">
          <p:pic>
            <p:nvPicPr>
              <p:cNvPr id="36" name="Ink 35">
                <a:extLst>
                  <a:ext uri="{FF2B5EF4-FFF2-40B4-BE49-F238E27FC236}">
                    <a16:creationId xmlns:a16="http://schemas.microsoft.com/office/drawing/2014/main" id="{44B0C8E7-F726-4408-8064-F2D77E5E370A}"/>
                  </a:ext>
                </a:extLst>
              </p:cNvPr>
              <p:cNvPicPr/>
              <p:nvPr/>
            </p:nvPicPr>
            <p:blipFill>
              <a:blip r:embed="rId11"/>
              <a:stretch>
                <a:fillRect/>
              </a:stretch>
            </p:blipFill>
            <p:spPr>
              <a:xfrm>
                <a:off x="4459233" y="1704305"/>
                <a:ext cx="544680" cy="10335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37" name="Ink 36">
                <a:extLst>
                  <a:ext uri="{FF2B5EF4-FFF2-40B4-BE49-F238E27FC236}">
                    <a16:creationId xmlns:a16="http://schemas.microsoft.com/office/drawing/2014/main" id="{775E013E-287C-4AFD-A06E-AB29C552E3B9}"/>
                  </a:ext>
                </a:extLst>
              </p14:cNvPr>
              <p14:cNvContentPartPr/>
              <p14:nvPr/>
            </p14:nvContentPartPr>
            <p14:xfrm>
              <a:off x="5501793" y="2414945"/>
              <a:ext cx="374040" cy="209880"/>
            </p14:xfrm>
          </p:contentPart>
        </mc:Choice>
        <mc:Fallback xmlns="">
          <p:pic>
            <p:nvPicPr>
              <p:cNvPr id="37" name="Ink 36">
                <a:extLst>
                  <a:ext uri="{FF2B5EF4-FFF2-40B4-BE49-F238E27FC236}">
                    <a16:creationId xmlns:a16="http://schemas.microsoft.com/office/drawing/2014/main" id="{775E013E-287C-4AFD-A06E-AB29C552E3B9}"/>
                  </a:ext>
                </a:extLst>
              </p:cNvPr>
              <p:cNvPicPr/>
              <p:nvPr/>
            </p:nvPicPr>
            <p:blipFill>
              <a:blip r:embed="rId13"/>
              <a:stretch>
                <a:fillRect/>
              </a:stretch>
            </p:blipFill>
            <p:spPr>
              <a:xfrm>
                <a:off x="5483793" y="2396945"/>
                <a:ext cx="409680" cy="2455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41" name="Ink 40">
                <a:extLst>
                  <a:ext uri="{FF2B5EF4-FFF2-40B4-BE49-F238E27FC236}">
                    <a16:creationId xmlns:a16="http://schemas.microsoft.com/office/drawing/2014/main" id="{8AC6D147-0DCF-4311-B4A7-7B1BCE24F0D0}"/>
                  </a:ext>
                </a:extLst>
              </p14:cNvPr>
              <p14:cNvContentPartPr/>
              <p14:nvPr/>
            </p14:nvContentPartPr>
            <p14:xfrm>
              <a:off x="6615993" y="1700705"/>
              <a:ext cx="1594800" cy="1122120"/>
            </p14:xfrm>
          </p:contentPart>
        </mc:Choice>
        <mc:Fallback xmlns="">
          <p:pic>
            <p:nvPicPr>
              <p:cNvPr id="41" name="Ink 40">
                <a:extLst>
                  <a:ext uri="{FF2B5EF4-FFF2-40B4-BE49-F238E27FC236}">
                    <a16:creationId xmlns:a16="http://schemas.microsoft.com/office/drawing/2014/main" id="{8AC6D147-0DCF-4311-B4A7-7B1BCE24F0D0}"/>
                  </a:ext>
                </a:extLst>
              </p:cNvPr>
              <p:cNvPicPr/>
              <p:nvPr/>
            </p:nvPicPr>
            <p:blipFill>
              <a:blip r:embed="rId15"/>
              <a:stretch>
                <a:fillRect/>
              </a:stretch>
            </p:blipFill>
            <p:spPr>
              <a:xfrm>
                <a:off x="6597993" y="1682705"/>
                <a:ext cx="1630440" cy="11577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50" name="Ink 49">
                <a:extLst>
                  <a:ext uri="{FF2B5EF4-FFF2-40B4-BE49-F238E27FC236}">
                    <a16:creationId xmlns:a16="http://schemas.microsoft.com/office/drawing/2014/main" id="{8F93401A-58E0-454E-92EE-985246112B67}"/>
                  </a:ext>
                </a:extLst>
              </p14:cNvPr>
              <p14:cNvContentPartPr/>
              <p14:nvPr/>
            </p14:nvContentPartPr>
            <p14:xfrm>
              <a:off x="3777393" y="2620145"/>
              <a:ext cx="4534920" cy="1709280"/>
            </p14:xfrm>
          </p:contentPart>
        </mc:Choice>
        <mc:Fallback xmlns="">
          <p:pic>
            <p:nvPicPr>
              <p:cNvPr id="50" name="Ink 49">
                <a:extLst>
                  <a:ext uri="{FF2B5EF4-FFF2-40B4-BE49-F238E27FC236}">
                    <a16:creationId xmlns:a16="http://schemas.microsoft.com/office/drawing/2014/main" id="{8F93401A-58E0-454E-92EE-985246112B67}"/>
                  </a:ext>
                </a:extLst>
              </p:cNvPr>
              <p:cNvPicPr/>
              <p:nvPr/>
            </p:nvPicPr>
            <p:blipFill>
              <a:blip r:embed="rId17"/>
              <a:stretch>
                <a:fillRect/>
              </a:stretch>
            </p:blipFill>
            <p:spPr>
              <a:xfrm>
                <a:off x="3759393" y="2602145"/>
                <a:ext cx="4570560" cy="17449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52" name="Ink 51">
                <a:extLst>
                  <a:ext uri="{FF2B5EF4-FFF2-40B4-BE49-F238E27FC236}">
                    <a16:creationId xmlns:a16="http://schemas.microsoft.com/office/drawing/2014/main" id="{3F1F9661-4A9C-4FD5-9F56-F6CE240EEC92}"/>
                  </a:ext>
                </a:extLst>
              </p14:cNvPr>
              <p14:cNvContentPartPr/>
              <p14:nvPr/>
            </p14:nvContentPartPr>
            <p14:xfrm>
              <a:off x="4266993" y="4714985"/>
              <a:ext cx="478080" cy="44280"/>
            </p14:xfrm>
          </p:contentPart>
        </mc:Choice>
        <mc:Fallback xmlns="">
          <p:pic>
            <p:nvPicPr>
              <p:cNvPr id="52" name="Ink 51">
                <a:extLst>
                  <a:ext uri="{FF2B5EF4-FFF2-40B4-BE49-F238E27FC236}">
                    <a16:creationId xmlns:a16="http://schemas.microsoft.com/office/drawing/2014/main" id="{3F1F9661-4A9C-4FD5-9F56-F6CE240EEC92}"/>
                  </a:ext>
                </a:extLst>
              </p:cNvPr>
              <p:cNvPicPr/>
              <p:nvPr/>
            </p:nvPicPr>
            <p:blipFill>
              <a:blip r:embed="rId19"/>
              <a:stretch>
                <a:fillRect/>
              </a:stretch>
            </p:blipFill>
            <p:spPr>
              <a:xfrm>
                <a:off x="4248993" y="4696985"/>
                <a:ext cx="51372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57" name="Ink 56">
                <a:extLst>
                  <a:ext uri="{FF2B5EF4-FFF2-40B4-BE49-F238E27FC236}">
                    <a16:creationId xmlns:a16="http://schemas.microsoft.com/office/drawing/2014/main" id="{C38963F3-BDE4-4CB3-BE78-9D37B7AB5722}"/>
                  </a:ext>
                </a:extLst>
              </p14:cNvPr>
              <p14:cNvContentPartPr/>
              <p14:nvPr/>
            </p14:nvContentPartPr>
            <p14:xfrm>
              <a:off x="2662113" y="4924145"/>
              <a:ext cx="1877040" cy="907200"/>
            </p14:xfrm>
          </p:contentPart>
        </mc:Choice>
        <mc:Fallback xmlns="">
          <p:pic>
            <p:nvPicPr>
              <p:cNvPr id="57" name="Ink 56">
                <a:extLst>
                  <a:ext uri="{FF2B5EF4-FFF2-40B4-BE49-F238E27FC236}">
                    <a16:creationId xmlns:a16="http://schemas.microsoft.com/office/drawing/2014/main" id="{C38963F3-BDE4-4CB3-BE78-9D37B7AB5722}"/>
                  </a:ext>
                </a:extLst>
              </p:cNvPr>
              <p:cNvPicPr/>
              <p:nvPr/>
            </p:nvPicPr>
            <p:blipFill>
              <a:blip r:embed="rId21"/>
              <a:stretch>
                <a:fillRect/>
              </a:stretch>
            </p:blipFill>
            <p:spPr>
              <a:xfrm>
                <a:off x="2644113" y="4906145"/>
                <a:ext cx="1912680" cy="9428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58" name="Ink 57">
                <a:extLst>
                  <a:ext uri="{FF2B5EF4-FFF2-40B4-BE49-F238E27FC236}">
                    <a16:creationId xmlns:a16="http://schemas.microsoft.com/office/drawing/2014/main" id="{B2AC9E61-D055-4006-96B1-5E7AD683098B}"/>
                  </a:ext>
                </a:extLst>
              </p14:cNvPr>
              <p14:cNvContentPartPr/>
              <p14:nvPr/>
            </p14:nvContentPartPr>
            <p14:xfrm>
              <a:off x="6095433" y="5185865"/>
              <a:ext cx="554040" cy="137880"/>
            </p14:xfrm>
          </p:contentPart>
        </mc:Choice>
        <mc:Fallback xmlns="">
          <p:pic>
            <p:nvPicPr>
              <p:cNvPr id="58" name="Ink 57">
                <a:extLst>
                  <a:ext uri="{FF2B5EF4-FFF2-40B4-BE49-F238E27FC236}">
                    <a16:creationId xmlns:a16="http://schemas.microsoft.com/office/drawing/2014/main" id="{B2AC9E61-D055-4006-96B1-5E7AD683098B}"/>
                  </a:ext>
                </a:extLst>
              </p:cNvPr>
              <p:cNvPicPr/>
              <p:nvPr/>
            </p:nvPicPr>
            <p:blipFill>
              <a:blip r:embed="rId23"/>
              <a:stretch>
                <a:fillRect/>
              </a:stretch>
            </p:blipFill>
            <p:spPr>
              <a:xfrm>
                <a:off x="6077433" y="5167865"/>
                <a:ext cx="58968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66" name="Ink 65">
                <a:extLst>
                  <a:ext uri="{FF2B5EF4-FFF2-40B4-BE49-F238E27FC236}">
                    <a16:creationId xmlns:a16="http://schemas.microsoft.com/office/drawing/2014/main" id="{A9A0EF44-F326-459D-B7DA-4DDE2A4B3D98}"/>
                  </a:ext>
                </a:extLst>
              </p14:cNvPr>
              <p14:cNvContentPartPr/>
              <p14:nvPr/>
            </p14:nvContentPartPr>
            <p14:xfrm>
              <a:off x="8347233" y="4745585"/>
              <a:ext cx="1991520" cy="903240"/>
            </p14:xfrm>
          </p:contentPart>
        </mc:Choice>
        <mc:Fallback xmlns="">
          <p:pic>
            <p:nvPicPr>
              <p:cNvPr id="66" name="Ink 65">
                <a:extLst>
                  <a:ext uri="{FF2B5EF4-FFF2-40B4-BE49-F238E27FC236}">
                    <a16:creationId xmlns:a16="http://schemas.microsoft.com/office/drawing/2014/main" id="{A9A0EF44-F326-459D-B7DA-4DDE2A4B3D98}"/>
                  </a:ext>
                </a:extLst>
              </p:cNvPr>
              <p:cNvPicPr/>
              <p:nvPr/>
            </p:nvPicPr>
            <p:blipFill>
              <a:blip r:embed="rId25"/>
              <a:stretch>
                <a:fillRect/>
              </a:stretch>
            </p:blipFill>
            <p:spPr>
              <a:xfrm>
                <a:off x="8329233" y="4727585"/>
                <a:ext cx="2027160" cy="938880"/>
              </a:xfrm>
              <a:prstGeom prst="rect">
                <a:avLst/>
              </a:prstGeom>
            </p:spPr>
          </p:pic>
        </mc:Fallback>
      </mc:AlternateContent>
    </p:spTree>
    <p:extLst>
      <p:ext uri="{BB962C8B-B14F-4D97-AF65-F5344CB8AC3E}">
        <p14:creationId xmlns:p14="http://schemas.microsoft.com/office/powerpoint/2010/main" val="324821045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7346419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34" name="Ink 33">
                <a:extLst>
                  <a:ext uri="{FF2B5EF4-FFF2-40B4-BE49-F238E27FC236}">
                    <a16:creationId xmlns:a16="http://schemas.microsoft.com/office/drawing/2014/main" id="{3E9A8AC6-8605-46AF-B841-FDB4C20385A3}"/>
                  </a:ext>
                </a:extLst>
              </p14:cNvPr>
              <p14:cNvContentPartPr/>
              <p14:nvPr/>
            </p14:nvContentPartPr>
            <p14:xfrm>
              <a:off x="1347753" y="140815"/>
              <a:ext cx="776520" cy="775080"/>
            </p14:xfrm>
          </p:contentPart>
        </mc:Choice>
        <mc:Fallback xmlns="">
          <p:pic>
            <p:nvPicPr>
              <p:cNvPr id="34" name="Ink 33">
                <a:extLst>
                  <a:ext uri="{FF2B5EF4-FFF2-40B4-BE49-F238E27FC236}">
                    <a16:creationId xmlns:a16="http://schemas.microsoft.com/office/drawing/2014/main" id="{3E9A8AC6-8605-46AF-B841-FDB4C20385A3}"/>
                  </a:ext>
                </a:extLst>
              </p:cNvPr>
              <p:cNvPicPr/>
              <p:nvPr/>
            </p:nvPicPr>
            <p:blipFill>
              <a:blip r:embed="rId3"/>
              <a:stretch>
                <a:fillRect/>
              </a:stretch>
            </p:blipFill>
            <p:spPr>
              <a:xfrm>
                <a:off x="1329753" y="122815"/>
                <a:ext cx="812160" cy="81072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69" name="Ink 68">
                <a:extLst>
                  <a:ext uri="{FF2B5EF4-FFF2-40B4-BE49-F238E27FC236}">
                    <a16:creationId xmlns:a16="http://schemas.microsoft.com/office/drawing/2014/main" id="{135F74B0-840E-4B07-A95D-B308D1AFF66D}"/>
                  </a:ext>
                </a:extLst>
              </p14:cNvPr>
              <p14:cNvContentPartPr/>
              <p14:nvPr/>
            </p14:nvContentPartPr>
            <p14:xfrm>
              <a:off x="2149473" y="111295"/>
              <a:ext cx="6863760" cy="2798640"/>
            </p14:xfrm>
          </p:contentPart>
        </mc:Choice>
        <mc:Fallback xmlns="">
          <p:pic>
            <p:nvPicPr>
              <p:cNvPr id="69" name="Ink 68">
                <a:extLst>
                  <a:ext uri="{FF2B5EF4-FFF2-40B4-BE49-F238E27FC236}">
                    <a16:creationId xmlns:a16="http://schemas.microsoft.com/office/drawing/2014/main" id="{135F74B0-840E-4B07-A95D-B308D1AFF66D}"/>
                  </a:ext>
                </a:extLst>
              </p:cNvPr>
              <p:cNvPicPr/>
              <p:nvPr/>
            </p:nvPicPr>
            <p:blipFill>
              <a:blip r:embed="rId5"/>
              <a:stretch>
                <a:fillRect/>
              </a:stretch>
            </p:blipFill>
            <p:spPr>
              <a:xfrm>
                <a:off x="2131473" y="93295"/>
                <a:ext cx="6899400" cy="28342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3" name="Ink 82">
                <a:extLst>
                  <a:ext uri="{FF2B5EF4-FFF2-40B4-BE49-F238E27FC236}">
                    <a16:creationId xmlns:a16="http://schemas.microsoft.com/office/drawing/2014/main" id="{34EA0987-7055-4374-ADE2-79805894DAEF}"/>
                  </a:ext>
                </a:extLst>
              </p14:cNvPr>
              <p14:cNvContentPartPr/>
              <p14:nvPr/>
            </p14:nvContentPartPr>
            <p14:xfrm>
              <a:off x="6755673" y="828415"/>
              <a:ext cx="4472640" cy="1667160"/>
            </p14:xfrm>
          </p:contentPart>
        </mc:Choice>
        <mc:Fallback xmlns="">
          <p:pic>
            <p:nvPicPr>
              <p:cNvPr id="83" name="Ink 82">
                <a:extLst>
                  <a:ext uri="{FF2B5EF4-FFF2-40B4-BE49-F238E27FC236}">
                    <a16:creationId xmlns:a16="http://schemas.microsoft.com/office/drawing/2014/main" id="{34EA0987-7055-4374-ADE2-79805894DAEF}"/>
                  </a:ext>
                </a:extLst>
              </p:cNvPr>
              <p:cNvPicPr/>
              <p:nvPr/>
            </p:nvPicPr>
            <p:blipFill>
              <a:blip r:embed="rId7"/>
              <a:stretch>
                <a:fillRect/>
              </a:stretch>
            </p:blipFill>
            <p:spPr>
              <a:xfrm>
                <a:off x="6737673" y="810415"/>
                <a:ext cx="4508280" cy="17028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84" name="Ink 83">
                <a:extLst>
                  <a:ext uri="{FF2B5EF4-FFF2-40B4-BE49-F238E27FC236}">
                    <a16:creationId xmlns:a16="http://schemas.microsoft.com/office/drawing/2014/main" id="{9358FCEE-67BF-4E11-A5E9-0F8E8EF647E4}"/>
                  </a:ext>
                </a:extLst>
              </p14:cNvPr>
              <p14:cNvContentPartPr/>
              <p14:nvPr/>
            </p14:nvContentPartPr>
            <p14:xfrm>
              <a:off x="4210113" y="1294975"/>
              <a:ext cx="254160" cy="204480"/>
            </p14:xfrm>
          </p:contentPart>
        </mc:Choice>
        <mc:Fallback xmlns="">
          <p:pic>
            <p:nvPicPr>
              <p:cNvPr id="84" name="Ink 83">
                <a:extLst>
                  <a:ext uri="{FF2B5EF4-FFF2-40B4-BE49-F238E27FC236}">
                    <a16:creationId xmlns:a16="http://schemas.microsoft.com/office/drawing/2014/main" id="{9358FCEE-67BF-4E11-A5E9-0F8E8EF647E4}"/>
                  </a:ext>
                </a:extLst>
              </p:cNvPr>
              <p:cNvPicPr/>
              <p:nvPr/>
            </p:nvPicPr>
            <p:blipFill>
              <a:blip r:embed="rId9"/>
              <a:stretch>
                <a:fillRect/>
              </a:stretch>
            </p:blipFill>
            <p:spPr>
              <a:xfrm>
                <a:off x="4192113" y="1276975"/>
                <a:ext cx="289800" cy="2401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0" name="Ink 89">
                <a:extLst>
                  <a:ext uri="{FF2B5EF4-FFF2-40B4-BE49-F238E27FC236}">
                    <a16:creationId xmlns:a16="http://schemas.microsoft.com/office/drawing/2014/main" id="{A3257C9B-5578-4FB1-BDC6-8164FA64F599}"/>
                  </a:ext>
                </a:extLst>
              </p14:cNvPr>
              <p14:cNvContentPartPr/>
              <p14:nvPr/>
            </p14:nvContentPartPr>
            <p14:xfrm>
              <a:off x="5660193" y="1696735"/>
              <a:ext cx="246240" cy="255960"/>
            </p14:xfrm>
          </p:contentPart>
        </mc:Choice>
        <mc:Fallback xmlns="">
          <p:pic>
            <p:nvPicPr>
              <p:cNvPr id="90" name="Ink 89">
                <a:extLst>
                  <a:ext uri="{FF2B5EF4-FFF2-40B4-BE49-F238E27FC236}">
                    <a16:creationId xmlns:a16="http://schemas.microsoft.com/office/drawing/2014/main" id="{A3257C9B-5578-4FB1-BDC6-8164FA64F599}"/>
                  </a:ext>
                </a:extLst>
              </p:cNvPr>
              <p:cNvPicPr/>
              <p:nvPr/>
            </p:nvPicPr>
            <p:blipFill>
              <a:blip r:embed="rId11"/>
              <a:stretch>
                <a:fillRect/>
              </a:stretch>
            </p:blipFill>
            <p:spPr>
              <a:xfrm>
                <a:off x="5642193" y="1678735"/>
                <a:ext cx="281880" cy="2916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1" name="Ink 90">
                <a:extLst>
                  <a:ext uri="{FF2B5EF4-FFF2-40B4-BE49-F238E27FC236}">
                    <a16:creationId xmlns:a16="http://schemas.microsoft.com/office/drawing/2014/main" id="{37122B7F-B2CB-4564-AEC0-1401E93AEFC4}"/>
                  </a:ext>
                </a:extLst>
              </p14:cNvPr>
              <p14:cNvContentPartPr/>
              <p14:nvPr/>
            </p14:nvContentPartPr>
            <p14:xfrm>
              <a:off x="6639753" y="1561375"/>
              <a:ext cx="120240" cy="374040"/>
            </p14:xfrm>
          </p:contentPart>
        </mc:Choice>
        <mc:Fallback xmlns="">
          <p:pic>
            <p:nvPicPr>
              <p:cNvPr id="91" name="Ink 90">
                <a:extLst>
                  <a:ext uri="{FF2B5EF4-FFF2-40B4-BE49-F238E27FC236}">
                    <a16:creationId xmlns:a16="http://schemas.microsoft.com/office/drawing/2014/main" id="{37122B7F-B2CB-4564-AEC0-1401E93AEFC4}"/>
                  </a:ext>
                </a:extLst>
              </p:cNvPr>
              <p:cNvPicPr/>
              <p:nvPr/>
            </p:nvPicPr>
            <p:blipFill>
              <a:blip r:embed="rId13"/>
              <a:stretch>
                <a:fillRect/>
              </a:stretch>
            </p:blipFill>
            <p:spPr>
              <a:xfrm>
                <a:off x="6621753" y="1543375"/>
                <a:ext cx="155880" cy="4096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92" name="Ink 91">
                <a:extLst>
                  <a:ext uri="{FF2B5EF4-FFF2-40B4-BE49-F238E27FC236}">
                    <a16:creationId xmlns:a16="http://schemas.microsoft.com/office/drawing/2014/main" id="{908B7F12-AB43-48FD-BBB5-39BA2544362A}"/>
                  </a:ext>
                </a:extLst>
              </p14:cNvPr>
              <p14:cNvContentPartPr/>
              <p14:nvPr/>
            </p14:nvContentPartPr>
            <p14:xfrm>
              <a:off x="7691673" y="1436095"/>
              <a:ext cx="24480" cy="233280"/>
            </p14:xfrm>
          </p:contentPart>
        </mc:Choice>
        <mc:Fallback xmlns="">
          <p:pic>
            <p:nvPicPr>
              <p:cNvPr id="92" name="Ink 91">
                <a:extLst>
                  <a:ext uri="{FF2B5EF4-FFF2-40B4-BE49-F238E27FC236}">
                    <a16:creationId xmlns:a16="http://schemas.microsoft.com/office/drawing/2014/main" id="{908B7F12-AB43-48FD-BBB5-39BA2544362A}"/>
                  </a:ext>
                </a:extLst>
              </p:cNvPr>
              <p:cNvPicPr/>
              <p:nvPr/>
            </p:nvPicPr>
            <p:blipFill>
              <a:blip r:embed="rId15"/>
              <a:stretch>
                <a:fillRect/>
              </a:stretch>
            </p:blipFill>
            <p:spPr>
              <a:xfrm>
                <a:off x="7673673" y="1418095"/>
                <a:ext cx="60120" cy="2689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95" name="Ink 94">
                <a:extLst>
                  <a:ext uri="{FF2B5EF4-FFF2-40B4-BE49-F238E27FC236}">
                    <a16:creationId xmlns:a16="http://schemas.microsoft.com/office/drawing/2014/main" id="{07120A24-2186-4777-95F3-71682205CB00}"/>
                  </a:ext>
                </a:extLst>
              </p14:cNvPr>
              <p14:cNvContentPartPr/>
              <p14:nvPr/>
            </p14:nvContentPartPr>
            <p14:xfrm>
              <a:off x="8700033" y="1148815"/>
              <a:ext cx="196560" cy="293040"/>
            </p14:xfrm>
          </p:contentPart>
        </mc:Choice>
        <mc:Fallback xmlns="">
          <p:pic>
            <p:nvPicPr>
              <p:cNvPr id="95" name="Ink 94">
                <a:extLst>
                  <a:ext uri="{FF2B5EF4-FFF2-40B4-BE49-F238E27FC236}">
                    <a16:creationId xmlns:a16="http://schemas.microsoft.com/office/drawing/2014/main" id="{07120A24-2186-4777-95F3-71682205CB00}"/>
                  </a:ext>
                </a:extLst>
              </p:cNvPr>
              <p:cNvPicPr/>
              <p:nvPr/>
            </p:nvPicPr>
            <p:blipFill>
              <a:blip r:embed="rId17"/>
              <a:stretch>
                <a:fillRect/>
              </a:stretch>
            </p:blipFill>
            <p:spPr>
              <a:xfrm>
                <a:off x="8682033" y="1130815"/>
                <a:ext cx="232200" cy="3286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10" name="Ink 109">
                <a:extLst>
                  <a:ext uri="{FF2B5EF4-FFF2-40B4-BE49-F238E27FC236}">
                    <a16:creationId xmlns:a16="http://schemas.microsoft.com/office/drawing/2014/main" id="{0AB5968F-14DE-4EE5-9687-C4B841CF8985}"/>
                  </a:ext>
                </a:extLst>
              </p14:cNvPr>
              <p14:cNvContentPartPr/>
              <p14:nvPr/>
            </p14:nvContentPartPr>
            <p14:xfrm>
              <a:off x="7897953" y="3480535"/>
              <a:ext cx="2800800" cy="963720"/>
            </p14:xfrm>
          </p:contentPart>
        </mc:Choice>
        <mc:Fallback xmlns="">
          <p:pic>
            <p:nvPicPr>
              <p:cNvPr id="110" name="Ink 109">
                <a:extLst>
                  <a:ext uri="{FF2B5EF4-FFF2-40B4-BE49-F238E27FC236}">
                    <a16:creationId xmlns:a16="http://schemas.microsoft.com/office/drawing/2014/main" id="{0AB5968F-14DE-4EE5-9687-C4B841CF8985}"/>
                  </a:ext>
                </a:extLst>
              </p:cNvPr>
              <p:cNvPicPr/>
              <p:nvPr/>
            </p:nvPicPr>
            <p:blipFill>
              <a:blip r:embed="rId19"/>
              <a:stretch>
                <a:fillRect/>
              </a:stretch>
            </p:blipFill>
            <p:spPr>
              <a:xfrm>
                <a:off x="7879953" y="3462535"/>
                <a:ext cx="2836440" cy="9993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11" name="Ink 110">
                <a:extLst>
                  <a:ext uri="{FF2B5EF4-FFF2-40B4-BE49-F238E27FC236}">
                    <a16:creationId xmlns:a16="http://schemas.microsoft.com/office/drawing/2014/main" id="{24966B0B-6F62-4128-BEC6-F1CD51C4B63F}"/>
                  </a:ext>
                </a:extLst>
              </p14:cNvPr>
              <p14:cNvContentPartPr/>
              <p14:nvPr/>
            </p14:nvContentPartPr>
            <p14:xfrm>
              <a:off x="7547313" y="1429975"/>
              <a:ext cx="358560" cy="308880"/>
            </p14:xfrm>
          </p:contentPart>
        </mc:Choice>
        <mc:Fallback xmlns="">
          <p:pic>
            <p:nvPicPr>
              <p:cNvPr id="111" name="Ink 110">
                <a:extLst>
                  <a:ext uri="{FF2B5EF4-FFF2-40B4-BE49-F238E27FC236}">
                    <a16:creationId xmlns:a16="http://schemas.microsoft.com/office/drawing/2014/main" id="{24966B0B-6F62-4128-BEC6-F1CD51C4B63F}"/>
                  </a:ext>
                </a:extLst>
              </p:cNvPr>
              <p:cNvPicPr/>
              <p:nvPr/>
            </p:nvPicPr>
            <p:blipFill>
              <a:blip r:embed="rId21"/>
              <a:stretch>
                <a:fillRect/>
              </a:stretch>
            </p:blipFill>
            <p:spPr>
              <a:xfrm>
                <a:off x="7502313" y="1339975"/>
                <a:ext cx="448200" cy="4885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14" name="Ink 113">
                <a:extLst>
                  <a:ext uri="{FF2B5EF4-FFF2-40B4-BE49-F238E27FC236}">
                    <a16:creationId xmlns:a16="http://schemas.microsoft.com/office/drawing/2014/main" id="{2EA22ED8-7C0E-4267-95D2-14596EBC29A5}"/>
                  </a:ext>
                </a:extLst>
              </p14:cNvPr>
              <p14:cNvContentPartPr/>
              <p14:nvPr/>
            </p14:nvContentPartPr>
            <p14:xfrm>
              <a:off x="7259313" y="3877255"/>
              <a:ext cx="132840" cy="289440"/>
            </p14:xfrm>
          </p:contentPart>
        </mc:Choice>
        <mc:Fallback xmlns="">
          <p:pic>
            <p:nvPicPr>
              <p:cNvPr id="114" name="Ink 113">
                <a:extLst>
                  <a:ext uri="{FF2B5EF4-FFF2-40B4-BE49-F238E27FC236}">
                    <a16:creationId xmlns:a16="http://schemas.microsoft.com/office/drawing/2014/main" id="{2EA22ED8-7C0E-4267-95D2-14596EBC29A5}"/>
                  </a:ext>
                </a:extLst>
              </p:cNvPr>
              <p:cNvPicPr/>
              <p:nvPr/>
            </p:nvPicPr>
            <p:blipFill>
              <a:blip r:embed="rId23"/>
              <a:stretch>
                <a:fillRect/>
              </a:stretch>
            </p:blipFill>
            <p:spPr>
              <a:xfrm>
                <a:off x="7241313" y="3859255"/>
                <a:ext cx="168480" cy="3250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8" name="Ink 17">
                <a:extLst>
                  <a:ext uri="{FF2B5EF4-FFF2-40B4-BE49-F238E27FC236}">
                    <a16:creationId xmlns:a16="http://schemas.microsoft.com/office/drawing/2014/main" id="{E6F63EBA-36B8-4121-BB3E-001B99D0AACA}"/>
                  </a:ext>
                </a:extLst>
              </p14:cNvPr>
              <p14:cNvContentPartPr/>
              <p14:nvPr/>
            </p14:nvContentPartPr>
            <p14:xfrm>
              <a:off x="9005313" y="83575"/>
              <a:ext cx="2926440" cy="544680"/>
            </p14:xfrm>
          </p:contentPart>
        </mc:Choice>
        <mc:Fallback xmlns="">
          <p:pic>
            <p:nvPicPr>
              <p:cNvPr id="18" name="Ink 17">
                <a:extLst>
                  <a:ext uri="{FF2B5EF4-FFF2-40B4-BE49-F238E27FC236}">
                    <a16:creationId xmlns:a16="http://schemas.microsoft.com/office/drawing/2014/main" id="{E6F63EBA-36B8-4121-BB3E-001B99D0AACA}"/>
                  </a:ext>
                </a:extLst>
              </p:cNvPr>
              <p:cNvPicPr/>
              <p:nvPr/>
            </p:nvPicPr>
            <p:blipFill>
              <a:blip r:embed="rId25"/>
              <a:stretch>
                <a:fillRect/>
              </a:stretch>
            </p:blipFill>
            <p:spPr>
              <a:xfrm>
                <a:off x="8987313" y="65575"/>
                <a:ext cx="2962080" cy="5803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5" name="Ink 24">
                <a:extLst>
                  <a:ext uri="{FF2B5EF4-FFF2-40B4-BE49-F238E27FC236}">
                    <a16:creationId xmlns:a16="http://schemas.microsoft.com/office/drawing/2014/main" id="{D80A284D-90AB-441E-8AAD-7D670B9DDCB7}"/>
                  </a:ext>
                </a:extLst>
              </p14:cNvPr>
              <p14:cNvContentPartPr/>
              <p14:nvPr/>
            </p14:nvContentPartPr>
            <p14:xfrm>
              <a:off x="1396353" y="4576375"/>
              <a:ext cx="4141080" cy="1189440"/>
            </p14:xfrm>
          </p:contentPart>
        </mc:Choice>
        <mc:Fallback xmlns="">
          <p:pic>
            <p:nvPicPr>
              <p:cNvPr id="25" name="Ink 24">
                <a:extLst>
                  <a:ext uri="{FF2B5EF4-FFF2-40B4-BE49-F238E27FC236}">
                    <a16:creationId xmlns:a16="http://schemas.microsoft.com/office/drawing/2014/main" id="{D80A284D-90AB-441E-8AAD-7D670B9DDCB7}"/>
                  </a:ext>
                </a:extLst>
              </p:cNvPr>
              <p:cNvPicPr/>
              <p:nvPr/>
            </p:nvPicPr>
            <p:blipFill>
              <a:blip r:embed="rId27"/>
              <a:stretch>
                <a:fillRect/>
              </a:stretch>
            </p:blipFill>
            <p:spPr>
              <a:xfrm>
                <a:off x="1378353" y="4558375"/>
                <a:ext cx="4176720" cy="12250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30" name="Ink 29">
                <a:extLst>
                  <a:ext uri="{FF2B5EF4-FFF2-40B4-BE49-F238E27FC236}">
                    <a16:creationId xmlns:a16="http://schemas.microsoft.com/office/drawing/2014/main" id="{233504C5-86C4-4084-A916-E33BE1F0125B}"/>
                  </a:ext>
                </a:extLst>
              </p14:cNvPr>
              <p14:cNvContentPartPr/>
              <p14:nvPr/>
            </p14:nvContentPartPr>
            <p14:xfrm>
              <a:off x="6916233" y="4736215"/>
              <a:ext cx="2462040" cy="1448280"/>
            </p14:xfrm>
          </p:contentPart>
        </mc:Choice>
        <mc:Fallback xmlns="">
          <p:pic>
            <p:nvPicPr>
              <p:cNvPr id="30" name="Ink 29">
                <a:extLst>
                  <a:ext uri="{FF2B5EF4-FFF2-40B4-BE49-F238E27FC236}">
                    <a16:creationId xmlns:a16="http://schemas.microsoft.com/office/drawing/2014/main" id="{233504C5-86C4-4084-A916-E33BE1F0125B}"/>
                  </a:ext>
                </a:extLst>
              </p:cNvPr>
              <p:cNvPicPr/>
              <p:nvPr/>
            </p:nvPicPr>
            <p:blipFill>
              <a:blip r:embed="rId29"/>
              <a:stretch>
                <a:fillRect/>
              </a:stretch>
            </p:blipFill>
            <p:spPr>
              <a:xfrm>
                <a:off x="6898233" y="4718215"/>
                <a:ext cx="2497680" cy="1483920"/>
              </a:xfrm>
              <a:prstGeom prst="rect">
                <a:avLst/>
              </a:prstGeom>
            </p:spPr>
          </p:pic>
        </mc:Fallback>
      </mc:AlternateContent>
    </p:spTree>
    <p:extLst>
      <p:ext uri="{BB962C8B-B14F-4D97-AF65-F5344CB8AC3E}">
        <p14:creationId xmlns:p14="http://schemas.microsoft.com/office/powerpoint/2010/main" val="227731679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34" name="Ink 33">
                <a:extLst>
                  <a:ext uri="{FF2B5EF4-FFF2-40B4-BE49-F238E27FC236}">
                    <a16:creationId xmlns:a16="http://schemas.microsoft.com/office/drawing/2014/main" id="{3E9A8AC6-8605-46AF-B841-FDB4C20385A3}"/>
                  </a:ext>
                </a:extLst>
              </p14:cNvPr>
              <p14:cNvContentPartPr/>
              <p14:nvPr/>
            </p14:nvContentPartPr>
            <p14:xfrm>
              <a:off x="1347753" y="140815"/>
              <a:ext cx="776520" cy="775080"/>
            </p14:xfrm>
          </p:contentPart>
        </mc:Choice>
        <mc:Fallback xmlns="">
          <p:pic>
            <p:nvPicPr>
              <p:cNvPr id="34" name="Ink 33">
                <a:extLst>
                  <a:ext uri="{FF2B5EF4-FFF2-40B4-BE49-F238E27FC236}">
                    <a16:creationId xmlns:a16="http://schemas.microsoft.com/office/drawing/2014/main" id="{3E9A8AC6-8605-46AF-B841-FDB4C20385A3}"/>
                  </a:ext>
                </a:extLst>
              </p:cNvPr>
              <p:cNvPicPr/>
              <p:nvPr/>
            </p:nvPicPr>
            <p:blipFill>
              <a:blip r:embed="rId3"/>
              <a:stretch>
                <a:fillRect/>
              </a:stretch>
            </p:blipFill>
            <p:spPr>
              <a:xfrm>
                <a:off x="1329753" y="122815"/>
                <a:ext cx="812160" cy="81072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69" name="Ink 68">
                <a:extLst>
                  <a:ext uri="{FF2B5EF4-FFF2-40B4-BE49-F238E27FC236}">
                    <a16:creationId xmlns:a16="http://schemas.microsoft.com/office/drawing/2014/main" id="{135F74B0-840E-4B07-A95D-B308D1AFF66D}"/>
                  </a:ext>
                </a:extLst>
              </p14:cNvPr>
              <p14:cNvContentPartPr/>
              <p14:nvPr/>
            </p14:nvContentPartPr>
            <p14:xfrm>
              <a:off x="2149473" y="111295"/>
              <a:ext cx="6863760" cy="2798640"/>
            </p14:xfrm>
          </p:contentPart>
        </mc:Choice>
        <mc:Fallback xmlns="">
          <p:pic>
            <p:nvPicPr>
              <p:cNvPr id="69" name="Ink 68">
                <a:extLst>
                  <a:ext uri="{FF2B5EF4-FFF2-40B4-BE49-F238E27FC236}">
                    <a16:creationId xmlns:a16="http://schemas.microsoft.com/office/drawing/2014/main" id="{135F74B0-840E-4B07-A95D-B308D1AFF66D}"/>
                  </a:ext>
                </a:extLst>
              </p:cNvPr>
              <p:cNvPicPr/>
              <p:nvPr/>
            </p:nvPicPr>
            <p:blipFill>
              <a:blip r:embed="rId5"/>
              <a:stretch>
                <a:fillRect/>
              </a:stretch>
            </p:blipFill>
            <p:spPr>
              <a:xfrm>
                <a:off x="2131473" y="93295"/>
                <a:ext cx="6899400" cy="28342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3" name="Ink 82">
                <a:extLst>
                  <a:ext uri="{FF2B5EF4-FFF2-40B4-BE49-F238E27FC236}">
                    <a16:creationId xmlns:a16="http://schemas.microsoft.com/office/drawing/2014/main" id="{34EA0987-7055-4374-ADE2-79805894DAEF}"/>
                  </a:ext>
                </a:extLst>
              </p14:cNvPr>
              <p14:cNvContentPartPr/>
              <p14:nvPr/>
            </p14:nvContentPartPr>
            <p14:xfrm>
              <a:off x="6755673" y="828415"/>
              <a:ext cx="4472640" cy="1667160"/>
            </p14:xfrm>
          </p:contentPart>
        </mc:Choice>
        <mc:Fallback xmlns="">
          <p:pic>
            <p:nvPicPr>
              <p:cNvPr id="83" name="Ink 82">
                <a:extLst>
                  <a:ext uri="{FF2B5EF4-FFF2-40B4-BE49-F238E27FC236}">
                    <a16:creationId xmlns:a16="http://schemas.microsoft.com/office/drawing/2014/main" id="{34EA0987-7055-4374-ADE2-79805894DAEF}"/>
                  </a:ext>
                </a:extLst>
              </p:cNvPr>
              <p:cNvPicPr/>
              <p:nvPr/>
            </p:nvPicPr>
            <p:blipFill>
              <a:blip r:embed="rId7"/>
              <a:stretch>
                <a:fillRect/>
              </a:stretch>
            </p:blipFill>
            <p:spPr>
              <a:xfrm>
                <a:off x="6737673" y="810415"/>
                <a:ext cx="4508280" cy="17028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84" name="Ink 83">
                <a:extLst>
                  <a:ext uri="{FF2B5EF4-FFF2-40B4-BE49-F238E27FC236}">
                    <a16:creationId xmlns:a16="http://schemas.microsoft.com/office/drawing/2014/main" id="{9358FCEE-67BF-4E11-A5E9-0F8E8EF647E4}"/>
                  </a:ext>
                </a:extLst>
              </p14:cNvPr>
              <p14:cNvContentPartPr/>
              <p14:nvPr/>
            </p14:nvContentPartPr>
            <p14:xfrm>
              <a:off x="4210113" y="1294975"/>
              <a:ext cx="254160" cy="204480"/>
            </p14:xfrm>
          </p:contentPart>
        </mc:Choice>
        <mc:Fallback xmlns="">
          <p:pic>
            <p:nvPicPr>
              <p:cNvPr id="84" name="Ink 83">
                <a:extLst>
                  <a:ext uri="{FF2B5EF4-FFF2-40B4-BE49-F238E27FC236}">
                    <a16:creationId xmlns:a16="http://schemas.microsoft.com/office/drawing/2014/main" id="{9358FCEE-67BF-4E11-A5E9-0F8E8EF647E4}"/>
                  </a:ext>
                </a:extLst>
              </p:cNvPr>
              <p:cNvPicPr/>
              <p:nvPr/>
            </p:nvPicPr>
            <p:blipFill>
              <a:blip r:embed="rId9"/>
              <a:stretch>
                <a:fillRect/>
              </a:stretch>
            </p:blipFill>
            <p:spPr>
              <a:xfrm>
                <a:off x="4192113" y="1276975"/>
                <a:ext cx="289800" cy="2401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0" name="Ink 89">
                <a:extLst>
                  <a:ext uri="{FF2B5EF4-FFF2-40B4-BE49-F238E27FC236}">
                    <a16:creationId xmlns:a16="http://schemas.microsoft.com/office/drawing/2014/main" id="{A3257C9B-5578-4FB1-BDC6-8164FA64F599}"/>
                  </a:ext>
                </a:extLst>
              </p14:cNvPr>
              <p14:cNvContentPartPr/>
              <p14:nvPr/>
            </p14:nvContentPartPr>
            <p14:xfrm>
              <a:off x="5660193" y="1696735"/>
              <a:ext cx="246240" cy="255960"/>
            </p14:xfrm>
          </p:contentPart>
        </mc:Choice>
        <mc:Fallback xmlns="">
          <p:pic>
            <p:nvPicPr>
              <p:cNvPr id="90" name="Ink 89">
                <a:extLst>
                  <a:ext uri="{FF2B5EF4-FFF2-40B4-BE49-F238E27FC236}">
                    <a16:creationId xmlns:a16="http://schemas.microsoft.com/office/drawing/2014/main" id="{A3257C9B-5578-4FB1-BDC6-8164FA64F599}"/>
                  </a:ext>
                </a:extLst>
              </p:cNvPr>
              <p:cNvPicPr/>
              <p:nvPr/>
            </p:nvPicPr>
            <p:blipFill>
              <a:blip r:embed="rId11"/>
              <a:stretch>
                <a:fillRect/>
              </a:stretch>
            </p:blipFill>
            <p:spPr>
              <a:xfrm>
                <a:off x="5642193" y="1678735"/>
                <a:ext cx="281880" cy="2916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1" name="Ink 90">
                <a:extLst>
                  <a:ext uri="{FF2B5EF4-FFF2-40B4-BE49-F238E27FC236}">
                    <a16:creationId xmlns:a16="http://schemas.microsoft.com/office/drawing/2014/main" id="{37122B7F-B2CB-4564-AEC0-1401E93AEFC4}"/>
                  </a:ext>
                </a:extLst>
              </p14:cNvPr>
              <p14:cNvContentPartPr/>
              <p14:nvPr/>
            </p14:nvContentPartPr>
            <p14:xfrm>
              <a:off x="6639753" y="1561375"/>
              <a:ext cx="120240" cy="374040"/>
            </p14:xfrm>
          </p:contentPart>
        </mc:Choice>
        <mc:Fallback xmlns="">
          <p:pic>
            <p:nvPicPr>
              <p:cNvPr id="91" name="Ink 90">
                <a:extLst>
                  <a:ext uri="{FF2B5EF4-FFF2-40B4-BE49-F238E27FC236}">
                    <a16:creationId xmlns:a16="http://schemas.microsoft.com/office/drawing/2014/main" id="{37122B7F-B2CB-4564-AEC0-1401E93AEFC4}"/>
                  </a:ext>
                </a:extLst>
              </p:cNvPr>
              <p:cNvPicPr/>
              <p:nvPr/>
            </p:nvPicPr>
            <p:blipFill>
              <a:blip r:embed="rId13"/>
              <a:stretch>
                <a:fillRect/>
              </a:stretch>
            </p:blipFill>
            <p:spPr>
              <a:xfrm>
                <a:off x="6621753" y="1543375"/>
                <a:ext cx="155880" cy="4096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92" name="Ink 91">
                <a:extLst>
                  <a:ext uri="{FF2B5EF4-FFF2-40B4-BE49-F238E27FC236}">
                    <a16:creationId xmlns:a16="http://schemas.microsoft.com/office/drawing/2014/main" id="{908B7F12-AB43-48FD-BBB5-39BA2544362A}"/>
                  </a:ext>
                </a:extLst>
              </p14:cNvPr>
              <p14:cNvContentPartPr/>
              <p14:nvPr/>
            </p14:nvContentPartPr>
            <p14:xfrm>
              <a:off x="7691673" y="1436095"/>
              <a:ext cx="24480" cy="233280"/>
            </p14:xfrm>
          </p:contentPart>
        </mc:Choice>
        <mc:Fallback xmlns="">
          <p:pic>
            <p:nvPicPr>
              <p:cNvPr id="92" name="Ink 91">
                <a:extLst>
                  <a:ext uri="{FF2B5EF4-FFF2-40B4-BE49-F238E27FC236}">
                    <a16:creationId xmlns:a16="http://schemas.microsoft.com/office/drawing/2014/main" id="{908B7F12-AB43-48FD-BBB5-39BA2544362A}"/>
                  </a:ext>
                </a:extLst>
              </p:cNvPr>
              <p:cNvPicPr/>
              <p:nvPr/>
            </p:nvPicPr>
            <p:blipFill>
              <a:blip r:embed="rId15"/>
              <a:stretch>
                <a:fillRect/>
              </a:stretch>
            </p:blipFill>
            <p:spPr>
              <a:xfrm>
                <a:off x="7673673" y="1418095"/>
                <a:ext cx="60120" cy="2689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95" name="Ink 94">
                <a:extLst>
                  <a:ext uri="{FF2B5EF4-FFF2-40B4-BE49-F238E27FC236}">
                    <a16:creationId xmlns:a16="http://schemas.microsoft.com/office/drawing/2014/main" id="{07120A24-2186-4777-95F3-71682205CB00}"/>
                  </a:ext>
                </a:extLst>
              </p14:cNvPr>
              <p14:cNvContentPartPr/>
              <p14:nvPr/>
            </p14:nvContentPartPr>
            <p14:xfrm>
              <a:off x="8700033" y="1148815"/>
              <a:ext cx="196560" cy="293040"/>
            </p14:xfrm>
          </p:contentPart>
        </mc:Choice>
        <mc:Fallback xmlns="">
          <p:pic>
            <p:nvPicPr>
              <p:cNvPr id="95" name="Ink 94">
                <a:extLst>
                  <a:ext uri="{FF2B5EF4-FFF2-40B4-BE49-F238E27FC236}">
                    <a16:creationId xmlns:a16="http://schemas.microsoft.com/office/drawing/2014/main" id="{07120A24-2186-4777-95F3-71682205CB00}"/>
                  </a:ext>
                </a:extLst>
              </p:cNvPr>
              <p:cNvPicPr/>
              <p:nvPr/>
            </p:nvPicPr>
            <p:blipFill>
              <a:blip r:embed="rId17"/>
              <a:stretch>
                <a:fillRect/>
              </a:stretch>
            </p:blipFill>
            <p:spPr>
              <a:xfrm>
                <a:off x="8682033" y="1130815"/>
                <a:ext cx="232200" cy="3286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10" name="Ink 109">
                <a:extLst>
                  <a:ext uri="{FF2B5EF4-FFF2-40B4-BE49-F238E27FC236}">
                    <a16:creationId xmlns:a16="http://schemas.microsoft.com/office/drawing/2014/main" id="{0AB5968F-14DE-4EE5-9687-C4B841CF8985}"/>
                  </a:ext>
                </a:extLst>
              </p14:cNvPr>
              <p14:cNvContentPartPr/>
              <p14:nvPr/>
            </p14:nvContentPartPr>
            <p14:xfrm>
              <a:off x="9875793" y="3888775"/>
              <a:ext cx="822960" cy="555480"/>
            </p14:xfrm>
          </p:contentPart>
        </mc:Choice>
        <mc:Fallback xmlns="">
          <p:pic>
            <p:nvPicPr>
              <p:cNvPr id="110" name="Ink 109">
                <a:extLst>
                  <a:ext uri="{FF2B5EF4-FFF2-40B4-BE49-F238E27FC236}">
                    <a16:creationId xmlns:a16="http://schemas.microsoft.com/office/drawing/2014/main" id="{0AB5968F-14DE-4EE5-9687-C4B841CF8985}"/>
                  </a:ext>
                </a:extLst>
              </p:cNvPr>
              <p:cNvPicPr/>
              <p:nvPr/>
            </p:nvPicPr>
            <p:blipFill>
              <a:blip r:embed="rId19"/>
              <a:stretch>
                <a:fillRect/>
              </a:stretch>
            </p:blipFill>
            <p:spPr>
              <a:xfrm>
                <a:off x="9857793" y="3870775"/>
                <a:ext cx="858600" cy="5911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11" name="Ink 110">
                <a:extLst>
                  <a:ext uri="{FF2B5EF4-FFF2-40B4-BE49-F238E27FC236}">
                    <a16:creationId xmlns:a16="http://schemas.microsoft.com/office/drawing/2014/main" id="{24966B0B-6F62-4128-BEC6-F1CD51C4B63F}"/>
                  </a:ext>
                </a:extLst>
              </p14:cNvPr>
              <p14:cNvContentPartPr/>
              <p14:nvPr/>
            </p14:nvContentPartPr>
            <p14:xfrm>
              <a:off x="7547313" y="1429975"/>
              <a:ext cx="358560" cy="308880"/>
            </p14:xfrm>
          </p:contentPart>
        </mc:Choice>
        <mc:Fallback xmlns="">
          <p:pic>
            <p:nvPicPr>
              <p:cNvPr id="111" name="Ink 110">
                <a:extLst>
                  <a:ext uri="{FF2B5EF4-FFF2-40B4-BE49-F238E27FC236}">
                    <a16:creationId xmlns:a16="http://schemas.microsoft.com/office/drawing/2014/main" id="{24966B0B-6F62-4128-BEC6-F1CD51C4B63F}"/>
                  </a:ext>
                </a:extLst>
              </p:cNvPr>
              <p:cNvPicPr/>
              <p:nvPr/>
            </p:nvPicPr>
            <p:blipFill>
              <a:blip r:embed="rId21"/>
              <a:stretch>
                <a:fillRect/>
              </a:stretch>
            </p:blipFill>
            <p:spPr>
              <a:xfrm>
                <a:off x="7502313" y="1339975"/>
                <a:ext cx="448200" cy="4885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14" name="Ink 113">
                <a:extLst>
                  <a:ext uri="{FF2B5EF4-FFF2-40B4-BE49-F238E27FC236}">
                    <a16:creationId xmlns:a16="http://schemas.microsoft.com/office/drawing/2014/main" id="{2EA22ED8-7C0E-4267-95D2-14596EBC29A5}"/>
                  </a:ext>
                </a:extLst>
              </p14:cNvPr>
              <p14:cNvContentPartPr/>
              <p14:nvPr/>
            </p14:nvContentPartPr>
            <p14:xfrm>
              <a:off x="7259313" y="3877255"/>
              <a:ext cx="132840" cy="289440"/>
            </p14:xfrm>
          </p:contentPart>
        </mc:Choice>
        <mc:Fallback xmlns="">
          <p:pic>
            <p:nvPicPr>
              <p:cNvPr id="114" name="Ink 113">
                <a:extLst>
                  <a:ext uri="{FF2B5EF4-FFF2-40B4-BE49-F238E27FC236}">
                    <a16:creationId xmlns:a16="http://schemas.microsoft.com/office/drawing/2014/main" id="{2EA22ED8-7C0E-4267-95D2-14596EBC29A5}"/>
                  </a:ext>
                </a:extLst>
              </p:cNvPr>
              <p:cNvPicPr/>
              <p:nvPr/>
            </p:nvPicPr>
            <p:blipFill>
              <a:blip r:embed="rId23"/>
              <a:stretch>
                <a:fillRect/>
              </a:stretch>
            </p:blipFill>
            <p:spPr>
              <a:xfrm>
                <a:off x="7241313" y="3859255"/>
                <a:ext cx="168480" cy="3250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8" name="Ink 17">
                <a:extLst>
                  <a:ext uri="{FF2B5EF4-FFF2-40B4-BE49-F238E27FC236}">
                    <a16:creationId xmlns:a16="http://schemas.microsoft.com/office/drawing/2014/main" id="{E6F63EBA-36B8-4121-BB3E-001B99D0AACA}"/>
                  </a:ext>
                </a:extLst>
              </p14:cNvPr>
              <p14:cNvContentPartPr/>
              <p14:nvPr/>
            </p14:nvContentPartPr>
            <p14:xfrm>
              <a:off x="10824393" y="140815"/>
              <a:ext cx="1107360" cy="408600"/>
            </p14:xfrm>
          </p:contentPart>
        </mc:Choice>
        <mc:Fallback xmlns="">
          <p:pic>
            <p:nvPicPr>
              <p:cNvPr id="18" name="Ink 17">
                <a:extLst>
                  <a:ext uri="{FF2B5EF4-FFF2-40B4-BE49-F238E27FC236}">
                    <a16:creationId xmlns:a16="http://schemas.microsoft.com/office/drawing/2014/main" id="{E6F63EBA-36B8-4121-BB3E-001B99D0AACA}"/>
                  </a:ext>
                </a:extLst>
              </p:cNvPr>
              <p:cNvPicPr/>
              <p:nvPr/>
            </p:nvPicPr>
            <p:blipFill>
              <a:blip r:embed="rId25"/>
              <a:stretch>
                <a:fillRect/>
              </a:stretch>
            </p:blipFill>
            <p:spPr>
              <a:xfrm>
                <a:off x="10806393" y="122815"/>
                <a:ext cx="1143000" cy="4442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5" name="Ink 24">
                <a:extLst>
                  <a:ext uri="{FF2B5EF4-FFF2-40B4-BE49-F238E27FC236}">
                    <a16:creationId xmlns:a16="http://schemas.microsoft.com/office/drawing/2014/main" id="{D80A284D-90AB-441E-8AAD-7D670B9DDCB7}"/>
                  </a:ext>
                </a:extLst>
              </p14:cNvPr>
              <p14:cNvContentPartPr/>
              <p14:nvPr/>
            </p14:nvContentPartPr>
            <p14:xfrm>
              <a:off x="1396353" y="4576375"/>
              <a:ext cx="4141080" cy="1189440"/>
            </p14:xfrm>
          </p:contentPart>
        </mc:Choice>
        <mc:Fallback xmlns="">
          <p:pic>
            <p:nvPicPr>
              <p:cNvPr id="25" name="Ink 24">
                <a:extLst>
                  <a:ext uri="{FF2B5EF4-FFF2-40B4-BE49-F238E27FC236}">
                    <a16:creationId xmlns:a16="http://schemas.microsoft.com/office/drawing/2014/main" id="{D80A284D-90AB-441E-8AAD-7D670B9DDCB7}"/>
                  </a:ext>
                </a:extLst>
              </p:cNvPr>
              <p:cNvPicPr/>
              <p:nvPr/>
            </p:nvPicPr>
            <p:blipFill>
              <a:blip r:embed="rId27"/>
              <a:stretch>
                <a:fillRect/>
              </a:stretch>
            </p:blipFill>
            <p:spPr>
              <a:xfrm>
                <a:off x="1378353" y="4558375"/>
                <a:ext cx="4176720" cy="12250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7" name="Ink 6">
                <a:extLst>
                  <a:ext uri="{FF2B5EF4-FFF2-40B4-BE49-F238E27FC236}">
                    <a16:creationId xmlns:a16="http://schemas.microsoft.com/office/drawing/2014/main" id="{D0350976-F678-44D5-BB24-84B9C1DB7FDF}"/>
                  </a:ext>
                </a:extLst>
              </p14:cNvPr>
              <p14:cNvContentPartPr/>
              <p14:nvPr/>
            </p14:nvContentPartPr>
            <p14:xfrm>
              <a:off x="9009993" y="45055"/>
              <a:ext cx="1507320" cy="496440"/>
            </p14:xfrm>
          </p:contentPart>
        </mc:Choice>
        <mc:Fallback xmlns="">
          <p:pic>
            <p:nvPicPr>
              <p:cNvPr id="7" name="Ink 6">
                <a:extLst>
                  <a:ext uri="{FF2B5EF4-FFF2-40B4-BE49-F238E27FC236}">
                    <a16:creationId xmlns:a16="http://schemas.microsoft.com/office/drawing/2014/main" id="{D0350976-F678-44D5-BB24-84B9C1DB7FDF}"/>
                  </a:ext>
                </a:extLst>
              </p:cNvPr>
              <p:cNvPicPr/>
              <p:nvPr/>
            </p:nvPicPr>
            <p:blipFill>
              <a:blip r:embed="rId29"/>
              <a:stretch>
                <a:fillRect/>
              </a:stretch>
            </p:blipFill>
            <p:spPr>
              <a:xfrm>
                <a:off x="8991993" y="27055"/>
                <a:ext cx="1542960" cy="5320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3" name="Ink 12">
                <a:extLst>
                  <a:ext uri="{FF2B5EF4-FFF2-40B4-BE49-F238E27FC236}">
                    <a16:creationId xmlns:a16="http://schemas.microsoft.com/office/drawing/2014/main" id="{AA10D224-54AF-42FF-ADF3-F7D97A9DE818}"/>
                  </a:ext>
                </a:extLst>
              </p14:cNvPr>
              <p14:cNvContentPartPr/>
              <p14:nvPr/>
            </p14:nvContentPartPr>
            <p14:xfrm>
              <a:off x="3072873" y="2532295"/>
              <a:ext cx="356760" cy="295560"/>
            </p14:xfrm>
          </p:contentPart>
        </mc:Choice>
        <mc:Fallback xmlns="">
          <p:pic>
            <p:nvPicPr>
              <p:cNvPr id="13" name="Ink 12">
                <a:extLst>
                  <a:ext uri="{FF2B5EF4-FFF2-40B4-BE49-F238E27FC236}">
                    <a16:creationId xmlns:a16="http://schemas.microsoft.com/office/drawing/2014/main" id="{AA10D224-54AF-42FF-ADF3-F7D97A9DE818}"/>
                  </a:ext>
                </a:extLst>
              </p:cNvPr>
              <p:cNvPicPr/>
              <p:nvPr/>
            </p:nvPicPr>
            <p:blipFill>
              <a:blip r:embed="rId31"/>
              <a:stretch>
                <a:fillRect/>
              </a:stretch>
            </p:blipFill>
            <p:spPr>
              <a:xfrm>
                <a:off x="3054873" y="2514295"/>
                <a:ext cx="392400" cy="3312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4" name="Ink 13">
                <a:extLst>
                  <a:ext uri="{FF2B5EF4-FFF2-40B4-BE49-F238E27FC236}">
                    <a16:creationId xmlns:a16="http://schemas.microsoft.com/office/drawing/2014/main" id="{E96CFA7C-24BB-4663-A0F8-C08B1533E7CE}"/>
                  </a:ext>
                </a:extLst>
              </p14:cNvPr>
              <p14:cNvContentPartPr/>
              <p14:nvPr/>
            </p14:nvContentPartPr>
            <p14:xfrm>
              <a:off x="4865313" y="2652535"/>
              <a:ext cx="113760" cy="221760"/>
            </p14:xfrm>
          </p:contentPart>
        </mc:Choice>
        <mc:Fallback xmlns="">
          <p:pic>
            <p:nvPicPr>
              <p:cNvPr id="14" name="Ink 13">
                <a:extLst>
                  <a:ext uri="{FF2B5EF4-FFF2-40B4-BE49-F238E27FC236}">
                    <a16:creationId xmlns:a16="http://schemas.microsoft.com/office/drawing/2014/main" id="{E96CFA7C-24BB-4663-A0F8-C08B1533E7CE}"/>
                  </a:ext>
                </a:extLst>
              </p:cNvPr>
              <p:cNvPicPr/>
              <p:nvPr/>
            </p:nvPicPr>
            <p:blipFill>
              <a:blip r:embed="rId33"/>
              <a:stretch>
                <a:fillRect/>
              </a:stretch>
            </p:blipFill>
            <p:spPr>
              <a:xfrm>
                <a:off x="4847313" y="2634535"/>
                <a:ext cx="149400" cy="2574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4" name="Ink 23">
                <a:extLst>
                  <a:ext uri="{FF2B5EF4-FFF2-40B4-BE49-F238E27FC236}">
                    <a16:creationId xmlns:a16="http://schemas.microsoft.com/office/drawing/2014/main" id="{183F8549-FA38-4CD7-A4B4-9AB26BF91A24}"/>
                  </a:ext>
                </a:extLst>
              </p14:cNvPr>
              <p14:cNvContentPartPr/>
              <p14:nvPr/>
            </p14:nvContentPartPr>
            <p14:xfrm>
              <a:off x="6657393" y="2473615"/>
              <a:ext cx="522000" cy="425880"/>
            </p14:xfrm>
          </p:contentPart>
        </mc:Choice>
        <mc:Fallback xmlns="">
          <p:pic>
            <p:nvPicPr>
              <p:cNvPr id="24" name="Ink 23">
                <a:extLst>
                  <a:ext uri="{FF2B5EF4-FFF2-40B4-BE49-F238E27FC236}">
                    <a16:creationId xmlns:a16="http://schemas.microsoft.com/office/drawing/2014/main" id="{183F8549-FA38-4CD7-A4B4-9AB26BF91A24}"/>
                  </a:ext>
                </a:extLst>
              </p:cNvPr>
              <p:cNvPicPr/>
              <p:nvPr/>
            </p:nvPicPr>
            <p:blipFill>
              <a:blip r:embed="rId35"/>
              <a:stretch>
                <a:fillRect/>
              </a:stretch>
            </p:blipFill>
            <p:spPr>
              <a:xfrm>
                <a:off x="6639393" y="2455615"/>
                <a:ext cx="557640" cy="4615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8" name="Ink 27">
                <a:extLst>
                  <a:ext uri="{FF2B5EF4-FFF2-40B4-BE49-F238E27FC236}">
                    <a16:creationId xmlns:a16="http://schemas.microsoft.com/office/drawing/2014/main" id="{510A0C9F-2B53-4404-BE0E-A0EB98BDF1A0}"/>
                  </a:ext>
                </a:extLst>
              </p14:cNvPr>
              <p14:cNvContentPartPr/>
              <p14:nvPr/>
            </p14:nvContentPartPr>
            <p14:xfrm>
              <a:off x="8574753" y="2381815"/>
              <a:ext cx="266400" cy="316800"/>
            </p14:xfrm>
          </p:contentPart>
        </mc:Choice>
        <mc:Fallback xmlns="">
          <p:pic>
            <p:nvPicPr>
              <p:cNvPr id="28" name="Ink 27">
                <a:extLst>
                  <a:ext uri="{FF2B5EF4-FFF2-40B4-BE49-F238E27FC236}">
                    <a16:creationId xmlns:a16="http://schemas.microsoft.com/office/drawing/2014/main" id="{510A0C9F-2B53-4404-BE0E-A0EB98BDF1A0}"/>
                  </a:ext>
                </a:extLst>
              </p:cNvPr>
              <p:cNvPicPr/>
              <p:nvPr/>
            </p:nvPicPr>
            <p:blipFill>
              <a:blip r:embed="rId37"/>
              <a:stretch>
                <a:fillRect/>
              </a:stretch>
            </p:blipFill>
            <p:spPr>
              <a:xfrm>
                <a:off x="8556753" y="2363815"/>
                <a:ext cx="302040" cy="35244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9" name="Ink 28">
                <a:extLst>
                  <a:ext uri="{FF2B5EF4-FFF2-40B4-BE49-F238E27FC236}">
                    <a16:creationId xmlns:a16="http://schemas.microsoft.com/office/drawing/2014/main" id="{78602F2E-8B3B-4245-A8EC-1084B30C70D6}"/>
                  </a:ext>
                </a:extLst>
              </p14:cNvPr>
              <p14:cNvContentPartPr/>
              <p14:nvPr/>
            </p14:nvContentPartPr>
            <p14:xfrm>
              <a:off x="10601913" y="2436535"/>
              <a:ext cx="244080" cy="327240"/>
            </p14:xfrm>
          </p:contentPart>
        </mc:Choice>
        <mc:Fallback xmlns="">
          <p:pic>
            <p:nvPicPr>
              <p:cNvPr id="29" name="Ink 28">
                <a:extLst>
                  <a:ext uri="{FF2B5EF4-FFF2-40B4-BE49-F238E27FC236}">
                    <a16:creationId xmlns:a16="http://schemas.microsoft.com/office/drawing/2014/main" id="{78602F2E-8B3B-4245-A8EC-1084B30C70D6}"/>
                  </a:ext>
                </a:extLst>
              </p:cNvPr>
              <p:cNvPicPr/>
              <p:nvPr/>
            </p:nvPicPr>
            <p:blipFill>
              <a:blip r:embed="rId39"/>
              <a:stretch>
                <a:fillRect/>
              </a:stretch>
            </p:blipFill>
            <p:spPr>
              <a:xfrm>
                <a:off x="10583913" y="2418535"/>
                <a:ext cx="279720" cy="36288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7" name="Ink 36">
                <a:extLst>
                  <a:ext uri="{FF2B5EF4-FFF2-40B4-BE49-F238E27FC236}">
                    <a16:creationId xmlns:a16="http://schemas.microsoft.com/office/drawing/2014/main" id="{D48545DF-96DD-4D54-8F76-7B867BC46833}"/>
                  </a:ext>
                </a:extLst>
              </p14:cNvPr>
              <p14:cNvContentPartPr/>
              <p14:nvPr/>
            </p14:nvContentPartPr>
            <p14:xfrm>
              <a:off x="7883193" y="3679615"/>
              <a:ext cx="1583640" cy="571320"/>
            </p14:xfrm>
          </p:contentPart>
        </mc:Choice>
        <mc:Fallback xmlns="">
          <p:pic>
            <p:nvPicPr>
              <p:cNvPr id="37" name="Ink 36">
                <a:extLst>
                  <a:ext uri="{FF2B5EF4-FFF2-40B4-BE49-F238E27FC236}">
                    <a16:creationId xmlns:a16="http://schemas.microsoft.com/office/drawing/2014/main" id="{D48545DF-96DD-4D54-8F76-7B867BC46833}"/>
                  </a:ext>
                </a:extLst>
              </p:cNvPr>
              <p:cNvPicPr/>
              <p:nvPr/>
            </p:nvPicPr>
            <p:blipFill>
              <a:blip r:embed="rId41"/>
              <a:stretch>
                <a:fillRect/>
              </a:stretch>
            </p:blipFill>
            <p:spPr>
              <a:xfrm>
                <a:off x="7865193" y="3661615"/>
                <a:ext cx="1619280" cy="6069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43" name="Ink 42">
                <a:extLst>
                  <a:ext uri="{FF2B5EF4-FFF2-40B4-BE49-F238E27FC236}">
                    <a16:creationId xmlns:a16="http://schemas.microsoft.com/office/drawing/2014/main" id="{4708CAA9-06B3-44B1-A490-A5DB6B0C9020}"/>
                  </a:ext>
                </a:extLst>
              </p14:cNvPr>
              <p14:cNvContentPartPr/>
              <p14:nvPr/>
            </p14:nvContentPartPr>
            <p14:xfrm>
              <a:off x="6450393" y="4750615"/>
              <a:ext cx="2453400" cy="1008720"/>
            </p14:xfrm>
          </p:contentPart>
        </mc:Choice>
        <mc:Fallback xmlns="">
          <p:pic>
            <p:nvPicPr>
              <p:cNvPr id="43" name="Ink 42">
                <a:extLst>
                  <a:ext uri="{FF2B5EF4-FFF2-40B4-BE49-F238E27FC236}">
                    <a16:creationId xmlns:a16="http://schemas.microsoft.com/office/drawing/2014/main" id="{4708CAA9-06B3-44B1-A490-A5DB6B0C9020}"/>
                  </a:ext>
                </a:extLst>
              </p:cNvPr>
              <p:cNvPicPr/>
              <p:nvPr/>
            </p:nvPicPr>
            <p:blipFill>
              <a:blip r:embed="rId43"/>
              <a:stretch>
                <a:fillRect/>
              </a:stretch>
            </p:blipFill>
            <p:spPr>
              <a:xfrm>
                <a:off x="6432393" y="4732615"/>
                <a:ext cx="2489040" cy="104436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62" name="Ink 61">
                <a:extLst>
                  <a:ext uri="{FF2B5EF4-FFF2-40B4-BE49-F238E27FC236}">
                    <a16:creationId xmlns:a16="http://schemas.microsoft.com/office/drawing/2014/main" id="{6190279B-311A-46FA-9655-5200E555D7F1}"/>
                  </a:ext>
                </a:extLst>
              </p14:cNvPr>
              <p14:cNvContentPartPr/>
              <p14:nvPr/>
            </p14:nvContentPartPr>
            <p14:xfrm>
              <a:off x="2498673" y="3277135"/>
              <a:ext cx="3792240" cy="981720"/>
            </p14:xfrm>
          </p:contentPart>
        </mc:Choice>
        <mc:Fallback xmlns="">
          <p:pic>
            <p:nvPicPr>
              <p:cNvPr id="62" name="Ink 61">
                <a:extLst>
                  <a:ext uri="{FF2B5EF4-FFF2-40B4-BE49-F238E27FC236}">
                    <a16:creationId xmlns:a16="http://schemas.microsoft.com/office/drawing/2014/main" id="{6190279B-311A-46FA-9655-5200E555D7F1}"/>
                  </a:ext>
                </a:extLst>
              </p:cNvPr>
              <p:cNvPicPr/>
              <p:nvPr/>
            </p:nvPicPr>
            <p:blipFill>
              <a:blip r:embed="rId45"/>
              <a:stretch>
                <a:fillRect/>
              </a:stretch>
            </p:blipFill>
            <p:spPr>
              <a:xfrm>
                <a:off x="2480673" y="3259135"/>
                <a:ext cx="3827880" cy="1017360"/>
              </a:xfrm>
              <a:prstGeom prst="rect">
                <a:avLst/>
              </a:prstGeom>
            </p:spPr>
          </p:pic>
        </mc:Fallback>
      </mc:AlternateContent>
    </p:spTree>
    <p:extLst>
      <p:ext uri="{BB962C8B-B14F-4D97-AF65-F5344CB8AC3E}">
        <p14:creationId xmlns:p14="http://schemas.microsoft.com/office/powerpoint/2010/main" val="136553848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A212F7C7-C8CF-43F2-BF97-6197EBA9746A}"/>
                  </a:ext>
                </a:extLst>
              </p14:cNvPr>
              <p14:cNvContentPartPr/>
              <p14:nvPr/>
            </p14:nvContentPartPr>
            <p14:xfrm>
              <a:off x="11628633" y="719335"/>
              <a:ext cx="28800" cy="21600"/>
            </p14:xfrm>
          </p:contentPart>
        </mc:Choice>
        <mc:Fallback xmlns="">
          <p:pic>
            <p:nvPicPr>
              <p:cNvPr id="2" name="Ink 1">
                <a:extLst>
                  <a:ext uri="{FF2B5EF4-FFF2-40B4-BE49-F238E27FC236}">
                    <a16:creationId xmlns:a16="http://schemas.microsoft.com/office/drawing/2014/main" id="{A212F7C7-C8CF-43F2-BF97-6197EBA9746A}"/>
                  </a:ext>
                </a:extLst>
              </p:cNvPr>
              <p:cNvPicPr/>
              <p:nvPr/>
            </p:nvPicPr>
            <p:blipFill>
              <a:blip r:embed="rId3"/>
              <a:stretch>
                <a:fillRect/>
              </a:stretch>
            </p:blipFill>
            <p:spPr>
              <a:xfrm>
                <a:off x="11610633" y="701335"/>
                <a:ext cx="6444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9" name="Ink 18">
                <a:extLst>
                  <a:ext uri="{FF2B5EF4-FFF2-40B4-BE49-F238E27FC236}">
                    <a16:creationId xmlns:a16="http://schemas.microsoft.com/office/drawing/2014/main" id="{4A7125B8-7DAA-4EC9-B204-8EA8438499D8}"/>
                  </a:ext>
                </a:extLst>
              </p14:cNvPr>
              <p14:cNvContentPartPr/>
              <p14:nvPr/>
            </p14:nvContentPartPr>
            <p14:xfrm>
              <a:off x="9687513" y="126055"/>
              <a:ext cx="2140200" cy="797040"/>
            </p14:xfrm>
          </p:contentPart>
        </mc:Choice>
        <mc:Fallback xmlns="">
          <p:pic>
            <p:nvPicPr>
              <p:cNvPr id="19" name="Ink 18">
                <a:extLst>
                  <a:ext uri="{FF2B5EF4-FFF2-40B4-BE49-F238E27FC236}">
                    <a16:creationId xmlns:a16="http://schemas.microsoft.com/office/drawing/2014/main" id="{4A7125B8-7DAA-4EC9-B204-8EA8438499D8}"/>
                  </a:ext>
                </a:extLst>
              </p:cNvPr>
              <p:cNvPicPr/>
              <p:nvPr/>
            </p:nvPicPr>
            <p:blipFill>
              <a:blip r:embed="rId5"/>
              <a:stretch>
                <a:fillRect/>
              </a:stretch>
            </p:blipFill>
            <p:spPr>
              <a:xfrm>
                <a:off x="9669513" y="108055"/>
                <a:ext cx="2175840" cy="8326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1" name="Ink 30">
                <a:extLst>
                  <a:ext uri="{FF2B5EF4-FFF2-40B4-BE49-F238E27FC236}">
                    <a16:creationId xmlns:a16="http://schemas.microsoft.com/office/drawing/2014/main" id="{08A5C092-4782-4FC7-A7C3-BE8023FB2BB1}"/>
                  </a:ext>
                </a:extLst>
              </p14:cNvPr>
              <p14:cNvContentPartPr/>
              <p14:nvPr/>
            </p14:nvContentPartPr>
            <p14:xfrm>
              <a:off x="2501193" y="191215"/>
              <a:ext cx="125280" cy="461880"/>
            </p14:xfrm>
          </p:contentPart>
        </mc:Choice>
        <mc:Fallback xmlns="">
          <p:pic>
            <p:nvPicPr>
              <p:cNvPr id="31" name="Ink 30">
                <a:extLst>
                  <a:ext uri="{FF2B5EF4-FFF2-40B4-BE49-F238E27FC236}">
                    <a16:creationId xmlns:a16="http://schemas.microsoft.com/office/drawing/2014/main" id="{08A5C092-4782-4FC7-A7C3-BE8023FB2BB1}"/>
                  </a:ext>
                </a:extLst>
              </p:cNvPr>
              <p:cNvPicPr/>
              <p:nvPr/>
            </p:nvPicPr>
            <p:blipFill>
              <a:blip r:embed="rId7"/>
              <a:stretch>
                <a:fillRect/>
              </a:stretch>
            </p:blipFill>
            <p:spPr>
              <a:xfrm>
                <a:off x="2483193" y="173215"/>
                <a:ext cx="160920" cy="4975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32" name="Ink 31">
                <a:extLst>
                  <a:ext uri="{FF2B5EF4-FFF2-40B4-BE49-F238E27FC236}">
                    <a16:creationId xmlns:a16="http://schemas.microsoft.com/office/drawing/2014/main" id="{2D5CB100-6673-4615-993A-4662848D7818}"/>
                  </a:ext>
                </a:extLst>
              </p14:cNvPr>
              <p14:cNvContentPartPr/>
              <p14:nvPr/>
            </p14:nvContentPartPr>
            <p14:xfrm>
              <a:off x="2982153" y="416215"/>
              <a:ext cx="270000" cy="127080"/>
            </p14:xfrm>
          </p:contentPart>
        </mc:Choice>
        <mc:Fallback xmlns="">
          <p:pic>
            <p:nvPicPr>
              <p:cNvPr id="32" name="Ink 31">
                <a:extLst>
                  <a:ext uri="{FF2B5EF4-FFF2-40B4-BE49-F238E27FC236}">
                    <a16:creationId xmlns:a16="http://schemas.microsoft.com/office/drawing/2014/main" id="{2D5CB100-6673-4615-993A-4662848D7818}"/>
                  </a:ext>
                </a:extLst>
              </p:cNvPr>
              <p:cNvPicPr/>
              <p:nvPr/>
            </p:nvPicPr>
            <p:blipFill>
              <a:blip r:embed="rId9"/>
              <a:stretch>
                <a:fillRect/>
              </a:stretch>
            </p:blipFill>
            <p:spPr>
              <a:xfrm>
                <a:off x="2964153" y="398215"/>
                <a:ext cx="30564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37" name="Ink 36">
                <a:extLst>
                  <a:ext uri="{FF2B5EF4-FFF2-40B4-BE49-F238E27FC236}">
                    <a16:creationId xmlns:a16="http://schemas.microsoft.com/office/drawing/2014/main" id="{3A9D4B3F-B24F-4213-99E9-D43B1C55FE71}"/>
                  </a:ext>
                </a:extLst>
              </p14:cNvPr>
              <p14:cNvContentPartPr/>
              <p14:nvPr/>
            </p14:nvContentPartPr>
            <p14:xfrm>
              <a:off x="3634473" y="140815"/>
              <a:ext cx="1356840" cy="666360"/>
            </p14:xfrm>
          </p:contentPart>
        </mc:Choice>
        <mc:Fallback xmlns="">
          <p:pic>
            <p:nvPicPr>
              <p:cNvPr id="37" name="Ink 36">
                <a:extLst>
                  <a:ext uri="{FF2B5EF4-FFF2-40B4-BE49-F238E27FC236}">
                    <a16:creationId xmlns:a16="http://schemas.microsoft.com/office/drawing/2014/main" id="{3A9D4B3F-B24F-4213-99E9-D43B1C55FE71}"/>
                  </a:ext>
                </a:extLst>
              </p:cNvPr>
              <p:cNvPicPr/>
              <p:nvPr/>
            </p:nvPicPr>
            <p:blipFill>
              <a:blip r:embed="rId11"/>
              <a:stretch>
                <a:fillRect/>
              </a:stretch>
            </p:blipFill>
            <p:spPr>
              <a:xfrm>
                <a:off x="3616473" y="122815"/>
                <a:ext cx="1392480" cy="702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38" name="Ink 37">
                <a:extLst>
                  <a:ext uri="{FF2B5EF4-FFF2-40B4-BE49-F238E27FC236}">
                    <a16:creationId xmlns:a16="http://schemas.microsoft.com/office/drawing/2014/main" id="{4F337593-7DEE-4ED9-AB02-63AF9EB57979}"/>
                  </a:ext>
                </a:extLst>
              </p14:cNvPr>
              <p14:cNvContentPartPr/>
              <p14:nvPr/>
            </p14:nvContentPartPr>
            <p14:xfrm>
              <a:off x="1432713" y="141175"/>
              <a:ext cx="788040" cy="550440"/>
            </p14:xfrm>
          </p:contentPart>
        </mc:Choice>
        <mc:Fallback xmlns="">
          <p:pic>
            <p:nvPicPr>
              <p:cNvPr id="38" name="Ink 37">
                <a:extLst>
                  <a:ext uri="{FF2B5EF4-FFF2-40B4-BE49-F238E27FC236}">
                    <a16:creationId xmlns:a16="http://schemas.microsoft.com/office/drawing/2014/main" id="{4F337593-7DEE-4ED9-AB02-63AF9EB57979}"/>
                  </a:ext>
                </a:extLst>
              </p:cNvPr>
              <p:cNvPicPr/>
              <p:nvPr/>
            </p:nvPicPr>
            <p:blipFill>
              <a:blip r:embed="rId13"/>
              <a:stretch>
                <a:fillRect/>
              </a:stretch>
            </p:blipFill>
            <p:spPr>
              <a:xfrm>
                <a:off x="1414713" y="123175"/>
                <a:ext cx="823680" cy="5860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39" name="Ink 38">
                <a:extLst>
                  <a:ext uri="{FF2B5EF4-FFF2-40B4-BE49-F238E27FC236}">
                    <a16:creationId xmlns:a16="http://schemas.microsoft.com/office/drawing/2014/main" id="{DD9F3EA8-B0B8-4A37-9171-4665AD5FD1E1}"/>
                  </a:ext>
                </a:extLst>
              </p14:cNvPr>
              <p14:cNvContentPartPr/>
              <p14:nvPr/>
            </p14:nvContentPartPr>
            <p14:xfrm>
              <a:off x="6295953" y="34255"/>
              <a:ext cx="2824920" cy="926280"/>
            </p14:xfrm>
          </p:contentPart>
        </mc:Choice>
        <mc:Fallback xmlns="">
          <p:pic>
            <p:nvPicPr>
              <p:cNvPr id="39" name="Ink 38">
                <a:extLst>
                  <a:ext uri="{FF2B5EF4-FFF2-40B4-BE49-F238E27FC236}">
                    <a16:creationId xmlns:a16="http://schemas.microsoft.com/office/drawing/2014/main" id="{DD9F3EA8-B0B8-4A37-9171-4665AD5FD1E1}"/>
                  </a:ext>
                </a:extLst>
              </p:cNvPr>
              <p:cNvPicPr/>
              <p:nvPr/>
            </p:nvPicPr>
            <p:blipFill>
              <a:blip r:embed="rId15"/>
              <a:stretch>
                <a:fillRect/>
              </a:stretch>
            </p:blipFill>
            <p:spPr>
              <a:xfrm>
                <a:off x="6277953" y="16255"/>
                <a:ext cx="2860560" cy="9619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51" name="Ink 50">
                <a:extLst>
                  <a:ext uri="{FF2B5EF4-FFF2-40B4-BE49-F238E27FC236}">
                    <a16:creationId xmlns:a16="http://schemas.microsoft.com/office/drawing/2014/main" id="{AE8BF26A-A1E8-475F-B9EF-09C11C5E3F63}"/>
                  </a:ext>
                </a:extLst>
              </p14:cNvPr>
              <p14:cNvContentPartPr/>
              <p14:nvPr/>
            </p14:nvContentPartPr>
            <p14:xfrm>
              <a:off x="9927993" y="1634455"/>
              <a:ext cx="1755360" cy="626040"/>
            </p14:xfrm>
          </p:contentPart>
        </mc:Choice>
        <mc:Fallback xmlns="">
          <p:pic>
            <p:nvPicPr>
              <p:cNvPr id="51" name="Ink 50">
                <a:extLst>
                  <a:ext uri="{FF2B5EF4-FFF2-40B4-BE49-F238E27FC236}">
                    <a16:creationId xmlns:a16="http://schemas.microsoft.com/office/drawing/2014/main" id="{AE8BF26A-A1E8-475F-B9EF-09C11C5E3F63}"/>
                  </a:ext>
                </a:extLst>
              </p:cNvPr>
              <p:cNvPicPr/>
              <p:nvPr/>
            </p:nvPicPr>
            <p:blipFill>
              <a:blip r:embed="rId17"/>
              <a:stretch>
                <a:fillRect/>
              </a:stretch>
            </p:blipFill>
            <p:spPr>
              <a:xfrm>
                <a:off x="9909993" y="1616455"/>
                <a:ext cx="1791000" cy="6616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56" name="Ink 55">
                <a:extLst>
                  <a:ext uri="{FF2B5EF4-FFF2-40B4-BE49-F238E27FC236}">
                    <a16:creationId xmlns:a16="http://schemas.microsoft.com/office/drawing/2014/main" id="{AA35DC45-04DD-44BA-8F75-A1D5B99882AF}"/>
                  </a:ext>
                </a:extLst>
              </p14:cNvPr>
              <p14:cNvContentPartPr/>
              <p14:nvPr/>
            </p14:nvContentPartPr>
            <p14:xfrm>
              <a:off x="6208833" y="1244935"/>
              <a:ext cx="2976120" cy="955080"/>
            </p14:xfrm>
          </p:contentPart>
        </mc:Choice>
        <mc:Fallback xmlns="">
          <p:pic>
            <p:nvPicPr>
              <p:cNvPr id="56" name="Ink 55">
                <a:extLst>
                  <a:ext uri="{FF2B5EF4-FFF2-40B4-BE49-F238E27FC236}">
                    <a16:creationId xmlns:a16="http://schemas.microsoft.com/office/drawing/2014/main" id="{AA35DC45-04DD-44BA-8F75-A1D5B99882AF}"/>
                  </a:ext>
                </a:extLst>
              </p:cNvPr>
              <p:cNvPicPr/>
              <p:nvPr/>
            </p:nvPicPr>
            <p:blipFill>
              <a:blip r:embed="rId19"/>
              <a:stretch>
                <a:fillRect/>
              </a:stretch>
            </p:blipFill>
            <p:spPr>
              <a:xfrm>
                <a:off x="6190833" y="1226935"/>
                <a:ext cx="3011760" cy="9907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64" name="Ink 63">
                <a:extLst>
                  <a:ext uri="{FF2B5EF4-FFF2-40B4-BE49-F238E27FC236}">
                    <a16:creationId xmlns:a16="http://schemas.microsoft.com/office/drawing/2014/main" id="{120E2F8B-D265-434E-8A4B-D5625F7112D4}"/>
                  </a:ext>
                </a:extLst>
              </p14:cNvPr>
              <p14:cNvContentPartPr/>
              <p14:nvPr/>
            </p14:nvContentPartPr>
            <p14:xfrm>
              <a:off x="3720513" y="1247455"/>
              <a:ext cx="333720" cy="573480"/>
            </p14:xfrm>
          </p:contentPart>
        </mc:Choice>
        <mc:Fallback xmlns="">
          <p:pic>
            <p:nvPicPr>
              <p:cNvPr id="64" name="Ink 63">
                <a:extLst>
                  <a:ext uri="{FF2B5EF4-FFF2-40B4-BE49-F238E27FC236}">
                    <a16:creationId xmlns:a16="http://schemas.microsoft.com/office/drawing/2014/main" id="{120E2F8B-D265-434E-8A4B-D5625F7112D4}"/>
                  </a:ext>
                </a:extLst>
              </p:cNvPr>
              <p:cNvPicPr/>
              <p:nvPr/>
            </p:nvPicPr>
            <p:blipFill>
              <a:blip r:embed="rId21"/>
              <a:stretch>
                <a:fillRect/>
              </a:stretch>
            </p:blipFill>
            <p:spPr>
              <a:xfrm>
                <a:off x="3702513" y="1229455"/>
                <a:ext cx="369360" cy="6091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68" name="Ink 67">
                <a:extLst>
                  <a:ext uri="{FF2B5EF4-FFF2-40B4-BE49-F238E27FC236}">
                    <a16:creationId xmlns:a16="http://schemas.microsoft.com/office/drawing/2014/main" id="{AC14EE0B-8EBD-4E20-ACC4-844FC5AAF011}"/>
                  </a:ext>
                </a:extLst>
              </p14:cNvPr>
              <p14:cNvContentPartPr/>
              <p14:nvPr/>
            </p14:nvContentPartPr>
            <p14:xfrm>
              <a:off x="4520433" y="1302895"/>
              <a:ext cx="867960" cy="652320"/>
            </p14:xfrm>
          </p:contentPart>
        </mc:Choice>
        <mc:Fallback xmlns="">
          <p:pic>
            <p:nvPicPr>
              <p:cNvPr id="68" name="Ink 67">
                <a:extLst>
                  <a:ext uri="{FF2B5EF4-FFF2-40B4-BE49-F238E27FC236}">
                    <a16:creationId xmlns:a16="http://schemas.microsoft.com/office/drawing/2014/main" id="{AC14EE0B-8EBD-4E20-ACC4-844FC5AAF011}"/>
                  </a:ext>
                </a:extLst>
              </p:cNvPr>
              <p:cNvPicPr/>
              <p:nvPr/>
            </p:nvPicPr>
            <p:blipFill>
              <a:blip r:embed="rId23"/>
              <a:stretch>
                <a:fillRect/>
              </a:stretch>
            </p:blipFill>
            <p:spPr>
              <a:xfrm>
                <a:off x="4502433" y="1284895"/>
                <a:ext cx="903600" cy="6879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69" name="Ink 68">
                <a:extLst>
                  <a:ext uri="{FF2B5EF4-FFF2-40B4-BE49-F238E27FC236}">
                    <a16:creationId xmlns:a16="http://schemas.microsoft.com/office/drawing/2014/main" id="{4DD2EA0C-1127-4E2D-88D2-AC1A4EF338B7}"/>
                  </a:ext>
                </a:extLst>
              </p14:cNvPr>
              <p14:cNvContentPartPr/>
              <p14:nvPr/>
            </p14:nvContentPartPr>
            <p14:xfrm>
              <a:off x="2911233" y="1381735"/>
              <a:ext cx="534960" cy="424440"/>
            </p14:xfrm>
          </p:contentPart>
        </mc:Choice>
        <mc:Fallback xmlns="">
          <p:pic>
            <p:nvPicPr>
              <p:cNvPr id="69" name="Ink 68">
                <a:extLst>
                  <a:ext uri="{FF2B5EF4-FFF2-40B4-BE49-F238E27FC236}">
                    <a16:creationId xmlns:a16="http://schemas.microsoft.com/office/drawing/2014/main" id="{4DD2EA0C-1127-4E2D-88D2-AC1A4EF338B7}"/>
                  </a:ext>
                </a:extLst>
              </p:cNvPr>
              <p:cNvPicPr/>
              <p:nvPr/>
            </p:nvPicPr>
            <p:blipFill>
              <a:blip r:embed="rId25"/>
              <a:stretch>
                <a:fillRect/>
              </a:stretch>
            </p:blipFill>
            <p:spPr>
              <a:xfrm>
                <a:off x="2893233" y="1363735"/>
                <a:ext cx="570600" cy="4600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70" name="Ink 69">
                <a:extLst>
                  <a:ext uri="{FF2B5EF4-FFF2-40B4-BE49-F238E27FC236}">
                    <a16:creationId xmlns:a16="http://schemas.microsoft.com/office/drawing/2014/main" id="{D51E2F66-1DA6-4C1F-88AD-0038F3F63898}"/>
                  </a:ext>
                </a:extLst>
              </p14:cNvPr>
              <p14:cNvContentPartPr/>
              <p14:nvPr/>
            </p14:nvContentPartPr>
            <p14:xfrm>
              <a:off x="1531713" y="1365895"/>
              <a:ext cx="1107720" cy="548280"/>
            </p14:xfrm>
          </p:contentPart>
        </mc:Choice>
        <mc:Fallback xmlns="">
          <p:pic>
            <p:nvPicPr>
              <p:cNvPr id="70" name="Ink 69">
                <a:extLst>
                  <a:ext uri="{FF2B5EF4-FFF2-40B4-BE49-F238E27FC236}">
                    <a16:creationId xmlns:a16="http://schemas.microsoft.com/office/drawing/2014/main" id="{D51E2F66-1DA6-4C1F-88AD-0038F3F63898}"/>
                  </a:ext>
                </a:extLst>
              </p:cNvPr>
              <p:cNvPicPr/>
              <p:nvPr/>
            </p:nvPicPr>
            <p:blipFill>
              <a:blip r:embed="rId27"/>
              <a:stretch>
                <a:fillRect/>
              </a:stretch>
            </p:blipFill>
            <p:spPr>
              <a:xfrm>
                <a:off x="1513713" y="1347895"/>
                <a:ext cx="1143360" cy="5839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73" name="Ink 72">
                <a:extLst>
                  <a:ext uri="{FF2B5EF4-FFF2-40B4-BE49-F238E27FC236}">
                    <a16:creationId xmlns:a16="http://schemas.microsoft.com/office/drawing/2014/main" id="{14FADB19-0714-4621-907E-934B2848F0B4}"/>
                  </a:ext>
                </a:extLst>
              </p14:cNvPr>
              <p14:cNvContentPartPr/>
              <p14:nvPr/>
            </p14:nvContentPartPr>
            <p14:xfrm>
              <a:off x="535593" y="135415"/>
              <a:ext cx="474120" cy="321840"/>
            </p14:xfrm>
          </p:contentPart>
        </mc:Choice>
        <mc:Fallback xmlns="">
          <p:pic>
            <p:nvPicPr>
              <p:cNvPr id="73" name="Ink 72">
                <a:extLst>
                  <a:ext uri="{FF2B5EF4-FFF2-40B4-BE49-F238E27FC236}">
                    <a16:creationId xmlns:a16="http://schemas.microsoft.com/office/drawing/2014/main" id="{14FADB19-0714-4621-907E-934B2848F0B4}"/>
                  </a:ext>
                </a:extLst>
              </p:cNvPr>
              <p:cNvPicPr/>
              <p:nvPr/>
            </p:nvPicPr>
            <p:blipFill>
              <a:blip r:embed="rId29"/>
              <a:stretch>
                <a:fillRect/>
              </a:stretch>
            </p:blipFill>
            <p:spPr>
              <a:xfrm>
                <a:off x="517593" y="117415"/>
                <a:ext cx="509760" cy="3574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80" name="Ink 79">
                <a:extLst>
                  <a:ext uri="{FF2B5EF4-FFF2-40B4-BE49-F238E27FC236}">
                    <a16:creationId xmlns:a16="http://schemas.microsoft.com/office/drawing/2014/main" id="{A41F43D7-91A7-446C-B520-6242EC4526A3}"/>
                  </a:ext>
                </a:extLst>
              </p14:cNvPr>
              <p14:cNvContentPartPr/>
              <p14:nvPr/>
            </p14:nvContentPartPr>
            <p14:xfrm>
              <a:off x="484113" y="1355095"/>
              <a:ext cx="733680" cy="625320"/>
            </p14:xfrm>
          </p:contentPart>
        </mc:Choice>
        <mc:Fallback xmlns="">
          <p:pic>
            <p:nvPicPr>
              <p:cNvPr id="80" name="Ink 79">
                <a:extLst>
                  <a:ext uri="{FF2B5EF4-FFF2-40B4-BE49-F238E27FC236}">
                    <a16:creationId xmlns:a16="http://schemas.microsoft.com/office/drawing/2014/main" id="{A41F43D7-91A7-446C-B520-6242EC4526A3}"/>
                  </a:ext>
                </a:extLst>
              </p:cNvPr>
              <p:cNvPicPr/>
              <p:nvPr/>
            </p:nvPicPr>
            <p:blipFill>
              <a:blip r:embed="rId31"/>
              <a:stretch>
                <a:fillRect/>
              </a:stretch>
            </p:blipFill>
            <p:spPr>
              <a:xfrm>
                <a:off x="466113" y="1337095"/>
                <a:ext cx="769320" cy="66096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85" name="Ink 84">
                <a:extLst>
                  <a:ext uri="{FF2B5EF4-FFF2-40B4-BE49-F238E27FC236}">
                    <a16:creationId xmlns:a16="http://schemas.microsoft.com/office/drawing/2014/main" id="{81913FFE-1BEC-49A2-ABB1-65C9D5BC1851}"/>
                  </a:ext>
                </a:extLst>
              </p14:cNvPr>
              <p14:cNvContentPartPr/>
              <p14:nvPr/>
            </p14:nvContentPartPr>
            <p14:xfrm>
              <a:off x="9002793" y="3044215"/>
              <a:ext cx="490320" cy="942120"/>
            </p14:xfrm>
          </p:contentPart>
        </mc:Choice>
        <mc:Fallback xmlns="">
          <p:pic>
            <p:nvPicPr>
              <p:cNvPr id="85" name="Ink 84">
                <a:extLst>
                  <a:ext uri="{FF2B5EF4-FFF2-40B4-BE49-F238E27FC236}">
                    <a16:creationId xmlns:a16="http://schemas.microsoft.com/office/drawing/2014/main" id="{81913FFE-1BEC-49A2-ABB1-65C9D5BC1851}"/>
                  </a:ext>
                </a:extLst>
              </p:cNvPr>
              <p:cNvPicPr/>
              <p:nvPr/>
            </p:nvPicPr>
            <p:blipFill>
              <a:blip r:embed="rId33"/>
              <a:stretch>
                <a:fillRect/>
              </a:stretch>
            </p:blipFill>
            <p:spPr>
              <a:xfrm>
                <a:off x="8984793" y="3026215"/>
                <a:ext cx="525960" cy="9777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93" name="Ink 92">
                <a:extLst>
                  <a:ext uri="{FF2B5EF4-FFF2-40B4-BE49-F238E27FC236}">
                    <a16:creationId xmlns:a16="http://schemas.microsoft.com/office/drawing/2014/main" id="{4ECF31F4-54BE-47A6-80C1-7D4DC23356A7}"/>
                  </a:ext>
                </a:extLst>
              </p14:cNvPr>
              <p14:cNvContentPartPr/>
              <p14:nvPr/>
            </p14:nvContentPartPr>
            <p14:xfrm>
              <a:off x="6421233" y="3133495"/>
              <a:ext cx="145440" cy="753120"/>
            </p14:xfrm>
          </p:contentPart>
        </mc:Choice>
        <mc:Fallback xmlns="">
          <p:pic>
            <p:nvPicPr>
              <p:cNvPr id="93" name="Ink 92">
                <a:extLst>
                  <a:ext uri="{FF2B5EF4-FFF2-40B4-BE49-F238E27FC236}">
                    <a16:creationId xmlns:a16="http://schemas.microsoft.com/office/drawing/2014/main" id="{4ECF31F4-54BE-47A6-80C1-7D4DC23356A7}"/>
                  </a:ext>
                </a:extLst>
              </p:cNvPr>
              <p:cNvPicPr/>
              <p:nvPr/>
            </p:nvPicPr>
            <p:blipFill>
              <a:blip r:embed="rId35"/>
              <a:stretch>
                <a:fillRect/>
              </a:stretch>
            </p:blipFill>
            <p:spPr>
              <a:xfrm>
                <a:off x="6403233" y="3115495"/>
                <a:ext cx="181080" cy="78876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94" name="Ink 93">
                <a:extLst>
                  <a:ext uri="{FF2B5EF4-FFF2-40B4-BE49-F238E27FC236}">
                    <a16:creationId xmlns:a16="http://schemas.microsoft.com/office/drawing/2014/main" id="{A393CF16-4E48-415D-B637-92B876FE8FBF}"/>
                  </a:ext>
                </a:extLst>
              </p14:cNvPr>
              <p14:cNvContentPartPr/>
              <p14:nvPr/>
            </p14:nvContentPartPr>
            <p14:xfrm>
              <a:off x="7013073" y="2705095"/>
              <a:ext cx="1666080" cy="1060200"/>
            </p14:xfrm>
          </p:contentPart>
        </mc:Choice>
        <mc:Fallback xmlns="">
          <p:pic>
            <p:nvPicPr>
              <p:cNvPr id="94" name="Ink 93">
                <a:extLst>
                  <a:ext uri="{FF2B5EF4-FFF2-40B4-BE49-F238E27FC236}">
                    <a16:creationId xmlns:a16="http://schemas.microsoft.com/office/drawing/2014/main" id="{A393CF16-4E48-415D-B637-92B876FE8FBF}"/>
                  </a:ext>
                </a:extLst>
              </p:cNvPr>
              <p:cNvPicPr/>
              <p:nvPr/>
            </p:nvPicPr>
            <p:blipFill>
              <a:blip r:embed="rId37"/>
              <a:stretch>
                <a:fillRect/>
              </a:stretch>
            </p:blipFill>
            <p:spPr>
              <a:xfrm>
                <a:off x="6995073" y="2687095"/>
                <a:ext cx="1701720" cy="109584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95" name="Ink 94">
                <a:extLst>
                  <a:ext uri="{FF2B5EF4-FFF2-40B4-BE49-F238E27FC236}">
                    <a16:creationId xmlns:a16="http://schemas.microsoft.com/office/drawing/2014/main" id="{E8DC5427-B488-40AC-AC48-4D987EC17834}"/>
                  </a:ext>
                </a:extLst>
              </p14:cNvPr>
              <p14:cNvContentPartPr/>
              <p14:nvPr/>
            </p14:nvContentPartPr>
            <p14:xfrm>
              <a:off x="11075313" y="2868535"/>
              <a:ext cx="423720" cy="365040"/>
            </p14:xfrm>
          </p:contentPart>
        </mc:Choice>
        <mc:Fallback xmlns="">
          <p:pic>
            <p:nvPicPr>
              <p:cNvPr id="95" name="Ink 94">
                <a:extLst>
                  <a:ext uri="{FF2B5EF4-FFF2-40B4-BE49-F238E27FC236}">
                    <a16:creationId xmlns:a16="http://schemas.microsoft.com/office/drawing/2014/main" id="{E8DC5427-B488-40AC-AC48-4D987EC17834}"/>
                  </a:ext>
                </a:extLst>
              </p:cNvPr>
              <p:cNvPicPr/>
              <p:nvPr/>
            </p:nvPicPr>
            <p:blipFill>
              <a:blip r:embed="rId39"/>
              <a:stretch>
                <a:fillRect/>
              </a:stretch>
            </p:blipFill>
            <p:spPr>
              <a:xfrm>
                <a:off x="11057313" y="2850535"/>
                <a:ext cx="459360" cy="40068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96" name="Ink 95">
                <a:extLst>
                  <a:ext uri="{FF2B5EF4-FFF2-40B4-BE49-F238E27FC236}">
                    <a16:creationId xmlns:a16="http://schemas.microsoft.com/office/drawing/2014/main" id="{C3D7FDDA-FEAE-4441-AB92-8AAE70840514}"/>
                  </a:ext>
                </a:extLst>
              </p14:cNvPr>
              <p14:cNvContentPartPr/>
              <p14:nvPr/>
            </p14:nvContentPartPr>
            <p14:xfrm>
              <a:off x="10214193" y="3009655"/>
              <a:ext cx="473400" cy="669240"/>
            </p14:xfrm>
          </p:contentPart>
        </mc:Choice>
        <mc:Fallback xmlns="">
          <p:pic>
            <p:nvPicPr>
              <p:cNvPr id="96" name="Ink 95">
                <a:extLst>
                  <a:ext uri="{FF2B5EF4-FFF2-40B4-BE49-F238E27FC236}">
                    <a16:creationId xmlns:a16="http://schemas.microsoft.com/office/drawing/2014/main" id="{C3D7FDDA-FEAE-4441-AB92-8AAE70840514}"/>
                  </a:ext>
                </a:extLst>
              </p:cNvPr>
              <p:cNvPicPr/>
              <p:nvPr/>
            </p:nvPicPr>
            <p:blipFill>
              <a:blip r:embed="rId41"/>
              <a:stretch>
                <a:fillRect/>
              </a:stretch>
            </p:blipFill>
            <p:spPr>
              <a:xfrm>
                <a:off x="10196193" y="2991655"/>
                <a:ext cx="509040" cy="70488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104" name="Ink 103">
                <a:extLst>
                  <a:ext uri="{FF2B5EF4-FFF2-40B4-BE49-F238E27FC236}">
                    <a16:creationId xmlns:a16="http://schemas.microsoft.com/office/drawing/2014/main" id="{28C8B409-345D-4FFC-BA64-D7BFA713C25B}"/>
                  </a:ext>
                </a:extLst>
              </p14:cNvPr>
              <p14:cNvContentPartPr/>
              <p14:nvPr/>
            </p14:nvContentPartPr>
            <p14:xfrm>
              <a:off x="2328393" y="3248695"/>
              <a:ext cx="233640" cy="684360"/>
            </p14:xfrm>
          </p:contentPart>
        </mc:Choice>
        <mc:Fallback xmlns="">
          <p:pic>
            <p:nvPicPr>
              <p:cNvPr id="104" name="Ink 103">
                <a:extLst>
                  <a:ext uri="{FF2B5EF4-FFF2-40B4-BE49-F238E27FC236}">
                    <a16:creationId xmlns:a16="http://schemas.microsoft.com/office/drawing/2014/main" id="{28C8B409-345D-4FFC-BA64-D7BFA713C25B}"/>
                  </a:ext>
                </a:extLst>
              </p:cNvPr>
              <p:cNvPicPr/>
              <p:nvPr/>
            </p:nvPicPr>
            <p:blipFill>
              <a:blip r:embed="rId43"/>
              <a:stretch>
                <a:fillRect/>
              </a:stretch>
            </p:blipFill>
            <p:spPr>
              <a:xfrm>
                <a:off x="2310393" y="3230695"/>
                <a:ext cx="269280" cy="7200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114" name="Ink 113">
                <a:extLst>
                  <a:ext uri="{FF2B5EF4-FFF2-40B4-BE49-F238E27FC236}">
                    <a16:creationId xmlns:a16="http://schemas.microsoft.com/office/drawing/2014/main" id="{08541695-CA76-40E1-AFC6-670BB42433B9}"/>
                  </a:ext>
                </a:extLst>
              </p14:cNvPr>
              <p14:cNvContentPartPr/>
              <p14:nvPr/>
            </p14:nvContentPartPr>
            <p14:xfrm>
              <a:off x="4754073" y="2977615"/>
              <a:ext cx="1155240" cy="702720"/>
            </p14:xfrm>
          </p:contentPart>
        </mc:Choice>
        <mc:Fallback xmlns="">
          <p:pic>
            <p:nvPicPr>
              <p:cNvPr id="114" name="Ink 113">
                <a:extLst>
                  <a:ext uri="{FF2B5EF4-FFF2-40B4-BE49-F238E27FC236}">
                    <a16:creationId xmlns:a16="http://schemas.microsoft.com/office/drawing/2014/main" id="{08541695-CA76-40E1-AFC6-670BB42433B9}"/>
                  </a:ext>
                </a:extLst>
              </p:cNvPr>
              <p:cNvPicPr/>
              <p:nvPr/>
            </p:nvPicPr>
            <p:blipFill>
              <a:blip r:embed="rId45"/>
              <a:stretch>
                <a:fillRect/>
              </a:stretch>
            </p:blipFill>
            <p:spPr>
              <a:xfrm>
                <a:off x="4736073" y="2959615"/>
                <a:ext cx="1190880" cy="73836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115" name="Ink 114">
                <a:extLst>
                  <a:ext uri="{FF2B5EF4-FFF2-40B4-BE49-F238E27FC236}">
                    <a16:creationId xmlns:a16="http://schemas.microsoft.com/office/drawing/2014/main" id="{DFE61AB8-C91D-4C1A-8D93-9BA5923A368C}"/>
                  </a:ext>
                </a:extLst>
              </p14:cNvPr>
              <p14:cNvContentPartPr/>
              <p14:nvPr/>
            </p14:nvContentPartPr>
            <p14:xfrm>
              <a:off x="4108233" y="3291535"/>
              <a:ext cx="367200" cy="355680"/>
            </p14:xfrm>
          </p:contentPart>
        </mc:Choice>
        <mc:Fallback xmlns="">
          <p:pic>
            <p:nvPicPr>
              <p:cNvPr id="115" name="Ink 114">
                <a:extLst>
                  <a:ext uri="{FF2B5EF4-FFF2-40B4-BE49-F238E27FC236}">
                    <a16:creationId xmlns:a16="http://schemas.microsoft.com/office/drawing/2014/main" id="{DFE61AB8-C91D-4C1A-8D93-9BA5923A368C}"/>
                  </a:ext>
                </a:extLst>
              </p:cNvPr>
              <p:cNvPicPr/>
              <p:nvPr/>
            </p:nvPicPr>
            <p:blipFill>
              <a:blip r:embed="rId47"/>
              <a:stretch>
                <a:fillRect/>
              </a:stretch>
            </p:blipFill>
            <p:spPr>
              <a:xfrm>
                <a:off x="4090233" y="3273535"/>
                <a:ext cx="402840" cy="39132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116" name="Ink 115">
                <a:extLst>
                  <a:ext uri="{FF2B5EF4-FFF2-40B4-BE49-F238E27FC236}">
                    <a16:creationId xmlns:a16="http://schemas.microsoft.com/office/drawing/2014/main" id="{50DC1F9F-3C35-47E1-8C95-0928AC78B1DF}"/>
                  </a:ext>
                </a:extLst>
              </p14:cNvPr>
              <p14:cNvContentPartPr/>
              <p14:nvPr/>
            </p14:nvContentPartPr>
            <p14:xfrm>
              <a:off x="2825913" y="3007135"/>
              <a:ext cx="839880" cy="710280"/>
            </p14:xfrm>
          </p:contentPart>
        </mc:Choice>
        <mc:Fallback xmlns="">
          <p:pic>
            <p:nvPicPr>
              <p:cNvPr id="116" name="Ink 115">
                <a:extLst>
                  <a:ext uri="{FF2B5EF4-FFF2-40B4-BE49-F238E27FC236}">
                    <a16:creationId xmlns:a16="http://schemas.microsoft.com/office/drawing/2014/main" id="{50DC1F9F-3C35-47E1-8C95-0928AC78B1DF}"/>
                  </a:ext>
                </a:extLst>
              </p:cNvPr>
              <p:cNvPicPr/>
              <p:nvPr/>
            </p:nvPicPr>
            <p:blipFill>
              <a:blip r:embed="rId49"/>
              <a:stretch>
                <a:fillRect/>
              </a:stretch>
            </p:blipFill>
            <p:spPr>
              <a:xfrm>
                <a:off x="2807913" y="2989135"/>
                <a:ext cx="875520" cy="74592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117" name="Ink 116">
                <a:extLst>
                  <a:ext uri="{FF2B5EF4-FFF2-40B4-BE49-F238E27FC236}">
                    <a16:creationId xmlns:a16="http://schemas.microsoft.com/office/drawing/2014/main" id="{E8D6BCDD-E944-46CD-A8F7-C134ADA24581}"/>
                  </a:ext>
                </a:extLst>
              </p14:cNvPr>
              <p14:cNvContentPartPr/>
              <p14:nvPr/>
            </p14:nvContentPartPr>
            <p14:xfrm>
              <a:off x="547833" y="3134575"/>
              <a:ext cx="1478880" cy="580320"/>
            </p14:xfrm>
          </p:contentPart>
        </mc:Choice>
        <mc:Fallback xmlns="">
          <p:pic>
            <p:nvPicPr>
              <p:cNvPr id="117" name="Ink 116">
                <a:extLst>
                  <a:ext uri="{FF2B5EF4-FFF2-40B4-BE49-F238E27FC236}">
                    <a16:creationId xmlns:a16="http://schemas.microsoft.com/office/drawing/2014/main" id="{E8D6BCDD-E944-46CD-A8F7-C134ADA24581}"/>
                  </a:ext>
                </a:extLst>
              </p:cNvPr>
              <p:cNvPicPr/>
              <p:nvPr/>
            </p:nvPicPr>
            <p:blipFill>
              <a:blip r:embed="rId51"/>
              <a:stretch>
                <a:fillRect/>
              </a:stretch>
            </p:blipFill>
            <p:spPr>
              <a:xfrm>
                <a:off x="529833" y="3116575"/>
                <a:ext cx="1514520" cy="61596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120" name="Ink 119">
                <a:extLst>
                  <a:ext uri="{FF2B5EF4-FFF2-40B4-BE49-F238E27FC236}">
                    <a16:creationId xmlns:a16="http://schemas.microsoft.com/office/drawing/2014/main" id="{C50AFC90-911D-4A19-8E1C-CB27F0F1F8E4}"/>
                  </a:ext>
                </a:extLst>
              </p14:cNvPr>
              <p14:cNvContentPartPr/>
              <p14:nvPr/>
            </p14:nvContentPartPr>
            <p14:xfrm>
              <a:off x="2862633" y="3876895"/>
              <a:ext cx="647640" cy="558720"/>
            </p14:xfrm>
          </p:contentPart>
        </mc:Choice>
        <mc:Fallback xmlns="">
          <p:pic>
            <p:nvPicPr>
              <p:cNvPr id="120" name="Ink 119">
                <a:extLst>
                  <a:ext uri="{FF2B5EF4-FFF2-40B4-BE49-F238E27FC236}">
                    <a16:creationId xmlns:a16="http://schemas.microsoft.com/office/drawing/2014/main" id="{C50AFC90-911D-4A19-8E1C-CB27F0F1F8E4}"/>
                  </a:ext>
                </a:extLst>
              </p:cNvPr>
              <p:cNvPicPr/>
              <p:nvPr/>
            </p:nvPicPr>
            <p:blipFill>
              <a:blip r:embed="rId53"/>
              <a:stretch>
                <a:fillRect/>
              </a:stretch>
            </p:blipFill>
            <p:spPr>
              <a:xfrm>
                <a:off x="2844633" y="3858895"/>
                <a:ext cx="683280" cy="59436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124" name="Ink 123">
                <a:extLst>
                  <a:ext uri="{FF2B5EF4-FFF2-40B4-BE49-F238E27FC236}">
                    <a16:creationId xmlns:a16="http://schemas.microsoft.com/office/drawing/2014/main" id="{31BB293D-CE50-4E5D-80F9-5F6118651B59}"/>
                  </a:ext>
                </a:extLst>
              </p14:cNvPr>
              <p14:cNvContentPartPr/>
              <p14:nvPr/>
            </p14:nvContentPartPr>
            <p14:xfrm>
              <a:off x="5116233" y="4423375"/>
              <a:ext cx="262800" cy="37800"/>
            </p14:xfrm>
          </p:contentPart>
        </mc:Choice>
        <mc:Fallback xmlns="">
          <p:pic>
            <p:nvPicPr>
              <p:cNvPr id="124" name="Ink 123">
                <a:extLst>
                  <a:ext uri="{FF2B5EF4-FFF2-40B4-BE49-F238E27FC236}">
                    <a16:creationId xmlns:a16="http://schemas.microsoft.com/office/drawing/2014/main" id="{31BB293D-CE50-4E5D-80F9-5F6118651B59}"/>
                  </a:ext>
                </a:extLst>
              </p:cNvPr>
              <p:cNvPicPr/>
              <p:nvPr/>
            </p:nvPicPr>
            <p:blipFill>
              <a:blip r:embed="rId55"/>
              <a:stretch>
                <a:fillRect/>
              </a:stretch>
            </p:blipFill>
            <p:spPr>
              <a:xfrm>
                <a:off x="5098233" y="4405375"/>
                <a:ext cx="29844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127" name="Ink 126">
                <a:extLst>
                  <a:ext uri="{FF2B5EF4-FFF2-40B4-BE49-F238E27FC236}">
                    <a16:creationId xmlns:a16="http://schemas.microsoft.com/office/drawing/2014/main" id="{5F88F297-1F26-4B9F-88FB-61380CE0BFDD}"/>
                  </a:ext>
                </a:extLst>
              </p14:cNvPr>
              <p14:cNvContentPartPr/>
              <p14:nvPr/>
            </p14:nvContentPartPr>
            <p14:xfrm>
              <a:off x="4725633" y="3778255"/>
              <a:ext cx="1114560" cy="455400"/>
            </p14:xfrm>
          </p:contentPart>
        </mc:Choice>
        <mc:Fallback xmlns="">
          <p:pic>
            <p:nvPicPr>
              <p:cNvPr id="127" name="Ink 126">
                <a:extLst>
                  <a:ext uri="{FF2B5EF4-FFF2-40B4-BE49-F238E27FC236}">
                    <a16:creationId xmlns:a16="http://schemas.microsoft.com/office/drawing/2014/main" id="{5F88F297-1F26-4B9F-88FB-61380CE0BFDD}"/>
                  </a:ext>
                </a:extLst>
              </p:cNvPr>
              <p:cNvPicPr/>
              <p:nvPr/>
            </p:nvPicPr>
            <p:blipFill>
              <a:blip r:embed="rId57"/>
              <a:stretch>
                <a:fillRect/>
              </a:stretch>
            </p:blipFill>
            <p:spPr>
              <a:xfrm>
                <a:off x="4707633" y="3760255"/>
                <a:ext cx="1150200" cy="491040"/>
              </a:xfrm>
              <a:prstGeom prst="rect">
                <a:avLst/>
              </a:prstGeom>
            </p:spPr>
          </p:pic>
        </mc:Fallback>
      </mc:AlternateContent>
    </p:spTree>
    <p:extLst>
      <p:ext uri="{BB962C8B-B14F-4D97-AF65-F5344CB8AC3E}">
        <p14:creationId xmlns:p14="http://schemas.microsoft.com/office/powerpoint/2010/main" val="346626060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20" name="Ink 19">
                <a:extLst>
                  <a:ext uri="{FF2B5EF4-FFF2-40B4-BE49-F238E27FC236}">
                    <a16:creationId xmlns:a16="http://schemas.microsoft.com/office/drawing/2014/main" id="{C3C4CB0E-81B7-471B-B6BB-52613788CDE3}"/>
                  </a:ext>
                </a:extLst>
              </p14:cNvPr>
              <p14:cNvContentPartPr/>
              <p14:nvPr/>
            </p14:nvContentPartPr>
            <p14:xfrm>
              <a:off x="2937153" y="843175"/>
              <a:ext cx="5388840" cy="2971440"/>
            </p14:xfrm>
          </p:contentPart>
        </mc:Choice>
        <mc:Fallback xmlns="">
          <p:pic>
            <p:nvPicPr>
              <p:cNvPr id="20" name="Ink 19">
                <a:extLst>
                  <a:ext uri="{FF2B5EF4-FFF2-40B4-BE49-F238E27FC236}">
                    <a16:creationId xmlns:a16="http://schemas.microsoft.com/office/drawing/2014/main" id="{C3C4CB0E-81B7-471B-B6BB-52613788CDE3}"/>
                  </a:ext>
                </a:extLst>
              </p:cNvPr>
              <p:cNvPicPr/>
              <p:nvPr/>
            </p:nvPicPr>
            <p:blipFill>
              <a:blip r:embed="rId3"/>
              <a:stretch>
                <a:fillRect/>
              </a:stretch>
            </p:blipFill>
            <p:spPr>
              <a:xfrm>
                <a:off x="2919153" y="825175"/>
                <a:ext cx="5424480" cy="300708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23" name="Ink 22">
                <a:extLst>
                  <a:ext uri="{FF2B5EF4-FFF2-40B4-BE49-F238E27FC236}">
                    <a16:creationId xmlns:a16="http://schemas.microsoft.com/office/drawing/2014/main" id="{A7BEC221-5F38-4DE4-81E4-F04C5EEE109B}"/>
                  </a:ext>
                </a:extLst>
              </p14:cNvPr>
              <p14:cNvContentPartPr/>
              <p14:nvPr/>
            </p14:nvContentPartPr>
            <p14:xfrm>
              <a:off x="4756593" y="1762255"/>
              <a:ext cx="291240" cy="468360"/>
            </p14:xfrm>
          </p:contentPart>
        </mc:Choice>
        <mc:Fallback xmlns="">
          <p:pic>
            <p:nvPicPr>
              <p:cNvPr id="23" name="Ink 22">
                <a:extLst>
                  <a:ext uri="{FF2B5EF4-FFF2-40B4-BE49-F238E27FC236}">
                    <a16:creationId xmlns:a16="http://schemas.microsoft.com/office/drawing/2014/main" id="{A7BEC221-5F38-4DE4-81E4-F04C5EEE109B}"/>
                  </a:ext>
                </a:extLst>
              </p:cNvPr>
              <p:cNvPicPr/>
              <p:nvPr/>
            </p:nvPicPr>
            <p:blipFill>
              <a:blip r:embed="rId5"/>
              <a:stretch>
                <a:fillRect/>
              </a:stretch>
            </p:blipFill>
            <p:spPr>
              <a:xfrm>
                <a:off x="4738593" y="1744255"/>
                <a:ext cx="326880" cy="504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9" name="Ink 28">
                <a:extLst>
                  <a:ext uri="{FF2B5EF4-FFF2-40B4-BE49-F238E27FC236}">
                    <a16:creationId xmlns:a16="http://schemas.microsoft.com/office/drawing/2014/main" id="{BC1173A0-1B65-4E5E-8028-4891A879A367}"/>
                  </a:ext>
                </a:extLst>
              </p14:cNvPr>
              <p14:cNvContentPartPr/>
              <p14:nvPr/>
            </p14:nvContentPartPr>
            <p14:xfrm>
              <a:off x="3332433" y="3733255"/>
              <a:ext cx="338760" cy="414000"/>
            </p14:xfrm>
          </p:contentPart>
        </mc:Choice>
        <mc:Fallback xmlns="">
          <p:pic>
            <p:nvPicPr>
              <p:cNvPr id="29" name="Ink 28">
                <a:extLst>
                  <a:ext uri="{FF2B5EF4-FFF2-40B4-BE49-F238E27FC236}">
                    <a16:creationId xmlns:a16="http://schemas.microsoft.com/office/drawing/2014/main" id="{BC1173A0-1B65-4E5E-8028-4891A879A367}"/>
                  </a:ext>
                </a:extLst>
              </p:cNvPr>
              <p:cNvPicPr/>
              <p:nvPr/>
            </p:nvPicPr>
            <p:blipFill>
              <a:blip r:embed="rId7"/>
              <a:stretch>
                <a:fillRect/>
              </a:stretch>
            </p:blipFill>
            <p:spPr>
              <a:xfrm>
                <a:off x="3314433" y="3715255"/>
                <a:ext cx="374400" cy="4496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32" name="Ink 31">
                <a:extLst>
                  <a:ext uri="{FF2B5EF4-FFF2-40B4-BE49-F238E27FC236}">
                    <a16:creationId xmlns:a16="http://schemas.microsoft.com/office/drawing/2014/main" id="{B1BD9CD4-4D10-4B08-8AB6-4FFD0D103192}"/>
                  </a:ext>
                </a:extLst>
              </p14:cNvPr>
              <p14:cNvContentPartPr/>
              <p14:nvPr/>
            </p14:nvContentPartPr>
            <p14:xfrm>
              <a:off x="1471233" y="208495"/>
              <a:ext cx="643320" cy="507240"/>
            </p14:xfrm>
          </p:contentPart>
        </mc:Choice>
        <mc:Fallback xmlns="">
          <p:pic>
            <p:nvPicPr>
              <p:cNvPr id="32" name="Ink 31">
                <a:extLst>
                  <a:ext uri="{FF2B5EF4-FFF2-40B4-BE49-F238E27FC236}">
                    <a16:creationId xmlns:a16="http://schemas.microsoft.com/office/drawing/2014/main" id="{B1BD9CD4-4D10-4B08-8AB6-4FFD0D103192}"/>
                  </a:ext>
                </a:extLst>
              </p:cNvPr>
              <p:cNvPicPr/>
              <p:nvPr/>
            </p:nvPicPr>
            <p:blipFill>
              <a:blip r:embed="rId9"/>
              <a:stretch>
                <a:fillRect/>
              </a:stretch>
            </p:blipFill>
            <p:spPr>
              <a:xfrm>
                <a:off x="1453233" y="190495"/>
                <a:ext cx="678960" cy="5428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36" name="Ink 35">
                <a:extLst>
                  <a:ext uri="{FF2B5EF4-FFF2-40B4-BE49-F238E27FC236}">
                    <a16:creationId xmlns:a16="http://schemas.microsoft.com/office/drawing/2014/main" id="{016B3227-2C0E-4011-9066-A6615E955387}"/>
                  </a:ext>
                </a:extLst>
              </p14:cNvPr>
              <p14:cNvContentPartPr/>
              <p14:nvPr/>
            </p14:nvContentPartPr>
            <p14:xfrm>
              <a:off x="2671833" y="95455"/>
              <a:ext cx="750960" cy="652320"/>
            </p14:xfrm>
          </p:contentPart>
        </mc:Choice>
        <mc:Fallback xmlns="">
          <p:pic>
            <p:nvPicPr>
              <p:cNvPr id="36" name="Ink 35">
                <a:extLst>
                  <a:ext uri="{FF2B5EF4-FFF2-40B4-BE49-F238E27FC236}">
                    <a16:creationId xmlns:a16="http://schemas.microsoft.com/office/drawing/2014/main" id="{016B3227-2C0E-4011-9066-A6615E955387}"/>
                  </a:ext>
                </a:extLst>
              </p:cNvPr>
              <p:cNvPicPr/>
              <p:nvPr/>
            </p:nvPicPr>
            <p:blipFill>
              <a:blip r:embed="rId11"/>
              <a:stretch>
                <a:fillRect/>
              </a:stretch>
            </p:blipFill>
            <p:spPr>
              <a:xfrm>
                <a:off x="2653833" y="77455"/>
                <a:ext cx="786600" cy="6879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50" name="Ink 49">
                <a:extLst>
                  <a:ext uri="{FF2B5EF4-FFF2-40B4-BE49-F238E27FC236}">
                    <a16:creationId xmlns:a16="http://schemas.microsoft.com/office/drawing/2014/main" id="{00A5159B-6710-4ABF-B1E3-24C8DEA4C7BC}"/>
                  </a:ext>
                </a:extLst>
              </p14:cNvPr>
              <p14:cNvContentPartPr/>
              <p14:nvPr/>
            </p14:nvContentPartPr>
            <p14:xfrm>
              <a:off x="6523833" y="3894175"/>
              <a:ext cx="222480" cy="23760"/>
            </p14:xfrm>
          </p:contentPart>
        </mc:Choice>
        <mc:Fallback xmlns="">
          <p:pic>
            <p:nvPicPr>
              <p:cNvPr id="50" name="Ink 49">
                <a:extLst>
                  <a:ext uri="{FF2B5EF4-FFF2-40B4-BE49-F238E27FC236}">
                    <a16:creationId xmlns:a16="http://schemas.microsoft.com/office/drawing/2014/main" id="{00A5159B-6710-4ABF-B1E3-24C8DEA4C7BC}"/>
                  </a:ext>
                </a:extLst>
              </p:cNvPr>
              <p:cNvPicPr/>
              <p:nvPr/>
            </p:nvPicPr>
            <p:blipFill>
              <a:blip r:embed="rId13"/>
              <a:stretch>
                <a:fillRect/>
              </a:stretch>
            </p:blipFill>
            <p:spPr>
              <a:xfrm>
                <a:off x="6505833" y="3876175"/>
                <a:ext cx="25812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52" name="Ink 51">
                <a:extLst>
                  <a:ext uri="{FF2B5EF4-FFF2-40B4-BE49-F238E27FC236}">
                    <a16:creationId xmlns:a16="http://schemas.microsoft.com/office/drawing/2014/main" id="{6BF67D48-348D-4FB1-BDA1-E58A3D56595D}"/>
                  </a:ext>
                </a:extLst>
              </p14:cNvPr>
              <p14:cNvContentPartPr/>
              <p14:nvPr/>
            </p14:nvContentPartPr>
            <p14:xfrm>
              <a:off x="6083553" y="2437615"/>
              <a:ext cx="5486400" cy="1284120"/>
            </p14:xfrm>
          </p:contentPart>
        </mc:Choice>
        <mc:Fallback xmlns="">
          <p:pic>
            <p:nvPicPr>
              <p:cNvPr id="52" name="Ink 51">
                <a:extLst>
                  <a:ext uri="{FF2B5EF4-FFF2-40B4-BE49-F238E27FC236}">
                    <a16:creationId xmlns:a16="http://schemas.microsoft.com/office/drawing/2014/main" id="{6BF67D48-348D-4FB1-BDA1-E58A3D56595D}"/>
                  </a:ext>
                </a:extLst>
              </p:cNvPr>
              <p:cNvPicPr/>
              <p:nvPr/>
            </p:nvPicPr>
            <p:blipFill>
              <a:blip r:embed="rId15"/>
              <a:stretch>
                <a:fillRect/>
              </a:stretch>
            </p:blipFill>
            <p:spPr>
              <a:xfrm>
                <a:off x="6065553" y="2419615"/>
                <a:ext cx="5522040" cy="13197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59" name="Ink 58">
                <a:extLst>
                  <a:ext uri="{FF2B5EF4-FFF2-40B4-BE49-F238E27FC236}">
                    <a16:creationId xmlns:a16="http://schemas.microsoft.com/office/drawing/2014/main" id="{F7157EB1-B735-46B4-AA54-C4A9F326D01D}"/>
                  </a:ext>
                </a:extLst>
              </p14:cNvPr>
              <p14:cNvContentPartPr/>
              <p14:nvPr/>
            </p14:nvContentPartPr>
            <p14:xfrm>
              <a:off x="10127793" y="4250575"/>
              <a:ext cx="1172520" cy="915480"/>
            </p14:xfrm>
          </p:contentPart>
        </mc:Choice>
        <mc:Fallback xmlns="">
          <p:pic>
            <p:nvPicPr>
              <p:cNvPr id="59" name="Ink 58">
                <a:extLst>
                  <a:ext uri="{FF2B5EF4-FFF2-40B4-BE49-F238E27FC236}">
                    <a16:creationId xmlns:a16="http://schemas.microsoft.com/office/drawing/2014/main" id="{F7157EB1-B735-46B4-AA54-C4A9F326D01D}"/>
                  </a:ext>
                </a:extLst>
              </p:cNvPr>
              <p:cNvPicPr/>
              <p:nvPr/>
            </p:nvPicPr>
            <p:blipFill>
              <a:blip r:embed="rId17"/>
              <a:stretch>
                <a:fillRect/>
              </a:stretch>
            </p:blipFill>
            <p:spPr>
              <a:xfrm>
                <a:off x="10109793" y="4232575"/>
                <a:ext cx="1208160" cy="9511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60" name="Ink 59">
                <a:extLst>
                  <a:ext uri="{FF2B5EF4-FFF2-40B4-BE49-F238E27FC236}">
                    <a16:creationId xmlns:a16="http://schemas.microsoft.com/office/drawing/2014/main" id="{1D4C5712-CAEF-4D92-B9EF-599EE3BB0179}"/>
                  </a:ext>
                </a:extLst>
              </p14:cNvPr>
              <p14:cNvContentPartPr/>
              <p14:nvPr/>
            </p14:nvContentPartPr>
            <p14:xfrm>
              <a:off x="8245713" y="4532455"/>
              <a:ext cx="1221480" cy="612360"/>
            </p14:xfrm>
          </p:contentPart>
        </mc:Choice>
        <mc:Fallback xmlns="">
          <p:pic>
            <p:nvPicPr>
              <p:cNvPr id="60" name="Ink 59">
                <a:extLst>
                  <a:ext uri="{FF2B5EF4-FFF2-40B4-BE49-F238E27FC236}">
                    <a16:creationId xmlns:a16="http://schemas.microsoft.com/office/drawing/2014/main" id="{1D4C5712-CAEF-4D92-B9EF-599EE3BB0179}"/>
                  </a:ext>
                </a:extLst>
              </p:cNvPr>
              <p:cNvPicPr/>
              <p:nvPr/>
            </p:nvPicPr>
            <p:blipFill>
              <a:blip r:embed="rId19"/>
              <a:stretch>
                <a:fillRect/>
              </a:stretch>
            </p:blipFill>
            <p:spPr>
              <a:xfrm>
                <a:off x="8227713" y="4514455"/>
                <a:ext cx="1257120" cy="6480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71" name="Ink 70">
                <a:extLst>
                  <a:ext uri="{FF2B5EF4-FFF2-40B4-BE49-F238E27FC236}">
                    <a16:creationId xmlns:a16="http://schemas.microsoft.com/office/drawing/2014/main" id="{0B8B3C3B-E956-4D22-930B-6D4F0904769D}"/>
                  </a:ext>
                </a:extLst>
              </p14:cNvPr>
              <p14:cNvContentPartPr/>
              <p14:nvPr/>
            </p14:nvContentPartPr>
            <p14:xfrm>
              <a:off x="7673313" y="5447575"/>
              <a:ext cx="2986560" cy="892800"/>
            </p14:xfrm>
          </p:contentPart>
        </mc:Choice>
        <mc:Fallback xmlns="">
          <p:pic>
            <p:nvPicPr>
              <p:cNvPr id="71" name="Ink 70">
                <a:extLst>
                  <a:ext uri="{FF2B5EF4-FFF2-40B4-BE49-F238E27FC236}">
                    <a16:creationId xmlns:a16="http://schemas.microsoft.com/office/drawing/2014/main" id="{0B8B3C3B-E956-4D22-930B-6D4F0904769D}"/>
                  </a:ext>
                </a:extLst>
              </p:cNvPr>
              <p:cNvPicPr/>
              <p:nvPr/>
            </p:nvPicPr>
            <p:blipFill>
              <a:blip r:embed="rId21"/>
              <a:stretch>
                <a:fillRect/>
              </a:stretch>
            </p:blipFill>
            <p:spPr>
              <a:xfrm>
                <a:off x="7655313" y="5429575"/>
                <a:ext cx="3022200" cy="9284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79" name="Ink 78">
                <a:extLst>
                  <a:ext uri="{FF2B5EF4-FFF2-40B4-BE49-F238E27FC236}">
                    <a16:creationId xmlns:a16="http://schemas.microsoft.com/office/drawing/2014/main" id="{D13A71FC-F83E-4B57-9693-7395EB60C213}"/>
                  </a:ext>
                </a:extLst>
              </p14:cNvPr>
              <p14:cNvContentPartPr/>
              <p14:nvPr/>
            </p14:nvContentPartPr>
            <p14:xfrm>
              <a:off x="4455633" y="4848895"/>
              <a:ext cx="1926360" cy="1045800"/>
            </p14:xfrm>
          </p:contentPart>
        </mc:Choice>
        <mc:Fallback xmlns="">
          <p:pic>
            <p:nvPicPr>
              <p:cNvPr id="79" name="Ink 78">
                <a:extLst>
                  <a:ext uri="{FF2B5EF4-FFF2-40B4-BE49-F238E27FC236}">
                    <a16:creationId xmlns:a16="http://schemas.microsoft.com/office/drawing/2014/main" id="{D13A71FC-F83E-4B57-9693-7395EB60C213}"/>
                  </a:ext>
                </a:extLst>
              </p:cNvPr>
              <p:cNvPicPr/>
              <p:nvPr/>
            </p:nvPicPr>
            <p:blipFill>
              <a:blip r:embed="rId23"/>
              <a:stretch>
                <a:fillRect/>
              </a:stretch>
            </p:blipFill>
            <p:spPr>
              <a:xfrm>
                <a:off x="4437633" y="4830895"/>
                <a:ext cx="1962000" cy="10814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89" name="Ink 88">
                <a:extLst>
                  <a:ext uri="{FF2B5EF4-FFF2-40B4-BE49-F238E27FC236}">
                    <a16:creationId xmlns:a16="http://schemas.microsoft.com/office/drawing/2014/main" id="{4E77984E-FC78-47B8-8F7A-0AA017DF111C}"/>
                  </a:ext>
                </a:extLst>
              </p14:cNvPr>
              <p14:cNvContentPartPr/>
              <p14:nvPr/>
            </p14:nvContentPartPr>
            <p14:xfrm>
              <a:off x="1508313" y="4912975"/>
              <a:ext cx="2103480" cy="916560"/>
            </p14:xfrm>
          </p:contentPart>
        </mc:Choice>
        <mc:Fallback xmlns="">
          <p:pic>
            <p:nvPicPr>
              <p:cNvPr id="89" name="Ink 88">
                <a:extLst>
                  <a:ext uri="{FF2B5EF4-FFF2-40B4-BE49-F238E27FC236}">
                    <a16:creationId xmlns:a16="http://schemas.microsoft.com/office/drawing/2014/main" id="{4E77984E-FC78-47B8-8F7A-0AA017DF111C}"/>
                  </a:ext>
                </a:extLst>
              </p:cNvPr>
              <p:cNvPicPr/>
              <p:nvPr/>
            </p:nvPicPr>
            <p:blipFill>
              <a:blip r:embed="rId25"/>
              <a:stretch>
                <a:fillRect/>
              </a:stretch>
            </p:blipFill>
            <p:spPr>
              <a:xfrm>
                <a:off x="1490313" y="4894975"/>
                <a:ext cx="2139120" cy="952200"/>
              </a:xfrm>
              <a:prstGeom prst="rect">
                <a:avLst/>
              </a:prstGeom>
            </p:spPr>
          </p:pic>
        </mc:Fallback>
      </mc:AlternateContent>
    </p:spTree>
    <p:extLst>
      <p:ext uri="{BB962C8B-B14F-4D97-AF65-F5344CB8AC3E}">
        <p14:creationId xmlns:p14="http://schemas.microsoft.com/office/powerpoint/2010/main" val="195965840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Slide Number Placeholder 5"/>
          <p:cNvSpPr>
            <a:spLocks noGrp="1"/>
          </p:cNvSpPr>
          <p:nvPr>
            <p:ph type="sldNum" sz="quarter" idx="12"/>
          </p:nvPr>
        </p:nvSpPr>
        <p:spPr>
          <a:xfrm>
            <a:off x="8077200" y="6248400"/>
            <a:ext cx="1905000" cy="457200"/>
          </a:xfrm>
        </p:spPr>
        <p:txBody>
          <a:bodyPr/>
          <a:lstStyle/>
          <a:p>
            <a:pPr>
              <a:defRPr/>
            </a:pPr>
            <a:fld id="{467A1301-825D-47AD-BED8-2DC3C86F2AF5}" type="slidenum">
              <a:rPr lang="fa-IR" sz="1400"/>
              <a:pPr>
                <a:defRPr/>
              </a:pPr>
              <a:t>77</a:t>
            </a:fld>
            <a:endParaRPr lang="en-US" sz="1400"/>
          </a:p>
        </p:txBody>
      </p:sp>
      <p:sp>
        <p:nvSpPr>
          <p:cNvPr id="129027" name="Text Box 2"/>
          <p:cNvSpPr txBox="1">
            <a:spLocks noChangeArrowheads="1"/>
          </p:cNvSpPr>
          <p:nvPr/>
        </p:nvSpPr>
        <p:spPr bwMode="auto">
          <a:xfrm>
            <a:off x="1919289" y="1041401"/>
            <a:ext cx="7316787" cy="701675"/>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pPr algn="r" eaLnBrk="0" hangingPunct="0">
              <a:spcBef>
                <a:spcPct val="50000"/>
              </a:spcBef>
            </a:pPr>
            <a:r>
              <a:rPr lang="fa-IR" sz="4000">
                <a:latin typeface="Times New Roman" pitchFamily="18" charset="0"/>
                <a:cs typeface="Homa" pitchFamily="2" charset="-78"/>
              </a:rPr>
              <a:t>جست و جوی آگاهانه و اکتشاف</a:t>
            </a:r>
            <a:endParaRPr lang="en-US" sz="4000">
              <a:latin typeface="Times New Roman" pitchFamily="18" charset="0"/>
              <a:cs typeface="Homa" pitchFamily="2" charset="-78"/>
            </a:endParaRPr>
          </a:p>
        </p:txBody>
      </p:sp>
      <p:sp>
        <p:nvSpPr>
          <p:cNvPr id="129028" name="Rectangle 3"/>
          <p:cNvSpPr>
            <a:spLocks noChangeArrowheads="1"/>
          </p:cNvSpPr>
          <p:nvPr/>
        </p:nvSpPr>
        <p:spPr bwMode="auto">
          <a:xfrm>
            <a:off x="2127251" y="1851025"/>
            <a:ext cx="7777163" cy="641350"/>
          </a:xfrm>
          <a:prstGeom prst="rect">
            <a:avLst/>
          </a:prstGeom>
          <a:noFill/>
          <a:ln w="9525" algn="ctr">
            <a:noFill/>
            <a:miter lim="800000"/>
            <a:headEnd/>
            <a:tailEnd/>
          </a:ln>
        </p:spPr>
        <p:txBody>
          <a:bodyPr>
            <a:spAutoFit/>
          </a:bodyPr>
          <a:lstStyle/>
          <a:p>
            <a:pPr algn="ctr" rtl="1" eaLnBrk="0" hangingPunct="0">
              <a:spcBef>
                <a:spcPct val="50000"/>
              </a:spcBef>
            </a:pPr>
            <a:r>
              <a:rPr lang="fa-IR" sz="3600">
                <a:solidFill>
                  <a:schemeClr val="accent2"/>
                </a:solidFill>
                <a:cs typeface="Lotus" pitchFamily="2" charset="-78"/>
              </a:rPr>
              <a:t>جستجوی </a:t>
            </a:r>
            <a:r>
              <a:rPr lang="en-US" sz="3600">
                <a:solidFill>
                  <a:schemeClr val="accent2"/>
                </a:solidFill>
                <a:cs typeface="Lotus" pitchFamily="2" charset="-78"/>
              </a:rPr>
              <a:t>A*</a:t>
            </a:r>
          </a:p>
        </p:txBody>
      </p:sp>
      <p:sp>
        <p:nvSpPr>
          <p:cNvPr id="129029" name="Oval 4"/>
          <p:cNvSpPr>
            <a:spLocks noChangeArrowheads="1"/>
          </p:cNvSpPr>
          <p:nvPr/>
        </p:nvSpPr>
        <p:spPr bwMode="auto">
          <a:xfrm>
            <a:off x="6096000" y="2651125"/>
            <a:ext cx="381000" cy="381000"/>
          </a:xfrm>
          <a:prstGeom prst="ellipse">
            <a:avLst/>
          </a:prstGeom>
          <a:solidFill>
            <a:schemeClr val="bg1"/>
          </a:solidFill>
          <a:ln w="9525">
            <a:solidFill>
              <a:schemeClr val="tx1"/>
            </a:solidFill>
            <a:round/>
            <a:headEnd/>
            <a:tailEnd/>
          </a:ln>
        </p:spPr>
        <p:txBody>
          <a:bodyPr wrap="none" anchor="ctr"/>
          <a:lstStyle/>
          <a:p>
            <a:pPr algn="ctr"/>
            <a:r>
              <a:rPr lang="en-US" sz="1600"/>
              <a:t>A/5</a:t>
            </a:r>
          </a:p>
        </p:txBody>
      </p:sp>
      <p:sp>
        <p:nvSpPr>
          <p:cNvPr id="129030" name="Oval 5"/>
          <p:cNvSpPr>
            <a:spLocks noChangeArrowheads="1"/>
          </p:cNvSpPr>
          <p:nvPr/>
        </p:nvSpPr>
        <p:spPr bwMode="auto">
          <a:xfrm>
            <a:off x="4267200" y="3413125"/>
            <a:ext cx="381000" cy="381000"/>
          </a:xfrm>
          <a:prstGeom prst="ellipse">
            <a:avLst/>
          </a:prstGeom>
          <a:solidFill>
            <a:schemeClr val="bg1"/>
          </a:solidFill>
          <a:ln w="9525">
            <a:solidFill>
              <a:schemeClr val="tx1"/>
            </a:solidFill>
            <a:round/>
            <a:headEnd/>
            <a:tailEnd/>
          </a:ln>
        </p:spPr>
        <p:txBody>
          <a:bodyPr wrap="none" anchor="ctr"/>
          <a:lstStyle/>
          <a:p>
            <a:pPr algn="ctr"/>
            <a:r>
              <a:rPr lang="en-US" sz="1600"/>
              <a:t>B/4</a:t>
            </a:r>
          </a:p>
        </p:txBody>
      </p:sp>
      <p:sp>
        <p:nvSpPr>
          <p:cNvPr id="129031" name="Oval 6"/>
          <p:cNvSpPr>
            <a:spLocks noChangeArrowheads="1"/>
          </p:cNvSpPr>
          <p:nvPr/>
        </p:nvSpPr>
        <p:spPr bwMode="auto">
          <a:xfrm>
            <a:off x="7772400" y="3413125"/>
            <a:ext cx="381000" cy="381000"/>
          </a:xfrm>
          <a:prstGeom prst="ellipse">
            <a:avLst/>
          </a:prstGeom>
          <a:solidFill>
            <a:schemeClr val="bg1"/>
          </a:solidFill>
          <a:ln w="9525">
            <a:solidFill>
              <a:schemeClr val="tx1"/>
            </a:solidFill>
            <a:round/>
            <a:headEnd/>
            <a:tailEnd/>
          </a:ln>
        </p:spPr>
        <p:txBody>
          <a:bodyPr wrap="none" anchor="ctr"/>
          <a:lstStyle/>
          <a:p>
            <a:pPr algn="ctr"/>
            <a:r>
              <a:rPr lang="en-US" sz="1600"/>
              <a:t>C/4</a:t>
            </a:r>
          </a:p>
        </p:txBody>
      </p:sp>
      <p:sp>
        <p:nvSpPr>
          <p:cNvPr id="129032" name="Oval 7"/>
          <p:cNvSpPr>
            <a:spLocks noChangeArrowheads="1"/>
          </p:cNvSpPr>
          <p:nvPr/>
        </p:nvSpPr>
        <p:spPr bwMode="auto">
          <a:xfrm>
            <a:off x="3276600" y="4159250"/>
            <a:ext cx="381000" cy="381000"/>
          </a:xfrm>
          <a:prstGeom prst="ellipse">
            <a:avLst/>
          </a:prstGeom>
          <a:solidFill>
            <a:schemeClr val="bg1"/>
          </a:solidFill>
          <a:ln w="9525">
            <a:solidFill>
              <a:schemeClr val="tx1"/>
            </a:solidFill>
            <a:round/>
            <a:headEnd/>
            <a:tailEnd/>
          </a:ln>
        </p:spPr>
        <p:txBody>
          <a:bodyPr wrap="none" anchor="ctr"/>
          <a:lstStyle/>
          <a:p>
            <a:pPr algn="ctr"/>
            <a:r>
              <a:rPr lang="en-US" sz="1600"/>
              <a:t>D/5</a:t>
            </a:r>
          </a:p>
        </p:txBody>
      </p:sp>
      <p:sp>
        <p:nvSpPr>
          <p:cNvPr id="129033" name="Oval 8"/>
          <p:cNvSpPr>
            <a:spLocks noChangeArrowheads="1"/>
          </p:cNvSpPr>
          <p:nvPr/>
        </p:nvSpPr>
        <p:spPr bwMode="auto">
          <a:xfrm>
            <a:off x="5181600" y="4159250"/>
            <a:ext cx="381000" cy="381000"/>
          </a:xfrm>
          <a:prstGeom prst="ellipse">
            <a:avLst/>
          </a:prstGeom>
          <a:solidFill>
            <a:schemeClr val="bg1"/>
          </a:solidFill>
          <a:ln w="9525">
            <a:solidFill>
              <a:schemeClr val="tx1"/>
            </a:solidFill>
            <a:round/>
            <a:headEnd/>
            <a:tailEnd/>
          </a:ln>
        </p:spPr>
        <p:txBody>
          <a:bodyPr wrap="none" anchor="ctr"/>
          <a:lstStyle/>
          <a:p>
            <a:pPr algn="ctr"/>
            <a:r>
              <a:rPr lang="en-US" sz="1600"/>
              <a:t>E/1</a:t>
            </a:r>
          </a:p>
        </p:txBody>
      </p:sp>
      <p:sp>
        <p:nvSpPr>
          <p:cNvPr id="129034" name="Oval 9"/>
          <p:cNvSpPr>
            <a:spLocks noChangeArrowheads="1"/>
          </p:cNvSpPr>
          <p:nvPr/>
        </p:nvSpPr>
        <p:spPr bwMode="auto">
          <a:xfrm>
            <a:off x="6934200" y="4159250"/>
            <a:ext cx="381000" cy="381000"/>
          </a:xfrm>
          <a:prstGeom prst="ellipse">
            <a:avLst/>
          </a:prstGeom>
          <a:solidFill>
            <a:schemeClr val="bg1"/>
          </a:solidFill>
          <a:ln w="9525">
            <a:solidFill>
              <a:schemeClr val="tx1"/>
            </a:solidFill>
            <a:round/>
            <a:headEnd/>
            <a:tailEnd/>
          </a:ln>
        </p:spPr>
        <p:txBody>
          <a:bodyPr wrap="none" anchor="ctr"/>
          <a:lstStyle/>
          <a:p>
            <a:pPr algn="ctr"/>
            <a:r>
              <a:rPr lang="en-US" sz="1600"/>
              <a:t>F/3</a:t>
            </a:r>
          </a:p>
        </p:txBody>
      </p:sp>
      <p:sp>
        <p:nvSpPr>
          <p:cNvPr id="129035" name="Oval 10"/>
          <p:cNvSpPr>
            <a:spLocks noChangeArrowheads="1"/>
          </p:cNvSpPr>
          <p:nvPr/>
        </p:nvSpPr>
        <p:spPr bwMode="auto">
          <a:xfrm>
            <a:off x="8534400" y="4159250"/>
            <a:ext cx="381000" cy="381000"/>
          </a:xfrm>
          <a:prstGeom prst="ellipse">
            <a:avLst/>
          </a:prstGeom>
          <a:solidFill>
            <a:schemeClr val="bg1"/>
          </a:solidFill>
          <a:ln w="9525">
            <a:solidFill>
              <a:schemeClr val="tx1"/>
            </a:solidFill>
            <a:round/>
            <a:headEnd/>
            <a:tailEnd/>
          </a:ln>
        </p:spPr>
        <p:txBody>
          <a:bodyPr wrap="none" anchor="ctr"/>
          <a:lstStyle/>
          <a:p>
            <a:pPr algn="ctr"/>
            <a:r>
              <a:rPr lang="en-US" sz="1600"/>
              <a:t>G/2</a:t>
            </a:r>
          </a:p>
        </p:txBody>
      </p:sp>
      <p:sp>
        <p:nvSpPr>
          <p:cNvPr id="129036" name="Oval 11"/>
          <p:cNvSpPr>
            <a:spLocks noChangeArrowheads="1"/>
          </p:cNvSpPr>
          <p:nvPr/>
        </p:nvSpPr>
        <p:spPr bwMode="auto">
          <a:xfrm>
            <a:off x="2819400" y="4978400"/>
            <a:ext cx="381000" cy="381000"/>
          </a:xfrm>
          <a:prstGeom prst="ellipse">
            <a:avLst/>
          </a:prstGeom>
          <a:solidFill>
            <a:schemeClr val="bg1"/>
          </a:solidFill>
          <a:ln w="9525">
            <a:solidFill>
              <a:schemeClr val="tx1"/>
            </a:solidFill>
            <a:round/>
            <a:headEnd/>
            <a:tailEnd/>
          </a:ln>
        </p:spPr>
        <p:txBody>
          <a:bodyPr wrap="none" anchor="ctr"/>
          <a:lstStyle/>
          <a:p>
            <a:pPr algn="ctr"/>
            <a:r>
              <a:rPr lang="en-US" sz="1600"/>
              <a:t>H/2</a:t>
            </a:r>
          </a:p>
        </p:txBody>
      </p:sp>
      <p:sp>
        <p:nvSpPr>
          <p:cNvPr id="129037" name="Oval 12"/>
          <p:cNvSpPr>
            <a:spLocks noChangeArrowheads="1"/>
          </p:cNvSpPr>
          <p:nvPr/>
        </p:nvSpPr>
        <p:spPr bwMode="auto">
          <a:xfrm>
            <a:off x="3581400" y="4978400"/>
            <a:ext cx="381000" cy="381000"/>
          </a:xfrm>
          <a:prstGeom prst="ellipse">
            <a:avLst/>
          </a:prstGeom>
          <a:solidFill>
            <a:schemeClr val="bg1"/>
          </a:solidFill>
          <a:ln w="9525">
            <a:solidFill>
              <a:schemeClr val="tx1"/>
            </a:solidFill>
            <a:round/>
            <a:headEnd/>
            <a:tailEnd/>
          </a:ln>
        </p:spPr>
        <p:txBody>
          <a:bodyPr wrap="none" anchor="ctr"/>
          <a:lstStyle/>
          <a:p>
            <a:pPr algn="ctr"/>
            <a:r>
              <a:rPr lang="en-US" sz="1600"/>
              <a:t>I/3</a:t>
            </a:r>
          </a:p>
        </p:txBody>
      </p:sp>
      <p:sp>
        <p:nvSpPr>
          <p:cNvPr id="129038" name="Oval 13"/>
          <p:cNvSpPr>
            <a:spLocks noChangeArrowheads="1"/>
          </p:cNvSpPr>
          <p:nvPr/>
        </p:nvSpPr>
        <p:spPr bwMode="auto">
          <a:xfrm>
            <a:off x="5486400" y="4978400"/>
            <a:ext cx="381000" cy="381000"/>
          </a:xfrm>
          <a:prstGeom prst="ellipse">
            <a:avLst/>
          </a:prstGeom>
          <a:solidFill>
            <a:schemeClr val="bg1"/>
          </a:solidFill>
          <a:ln w="9525">
            <a:solidFill>
              <a:schemeClr val="tx1"/>
            </a:solidFill>
            <a:round/>
            <a:headEnd/>
            <a:tailEnd/>
          </a:ln>
        </p:spPr>
        <p:txBody>
          <a:bodyPr wrap="none" anchor="ctr"/>
          <a:lstStyle/>
          <a:p>
            <a:pPr algn="ctr"/>
            <a:r>
              <a:rPr lang="en-US" sz="1600"/>
              <a:t>K/0</a:t>
            </a:r>
          </a:p>
        </p:txBody>
      </p:sp>
      <p:sp>
        <p:nvSpPr>
          <p:cNvPr id="129039" name="Oval 14"/>
          <p:cNvSpPr>
            <a:spLocks noChangeArrowheads="1"/>
          </p:cNvSpPr>
          <p:nvPr/>
        </p:nvSpPr>
        <p:spPr bwMode="auto">
          <a:xfrm>
            <a:off x="7315200" y="4978400"/>
            <a:ext cx="381000" cy="381000"/>
          </a:xfrm>
          <a:prstGeom prst="ellipse">
            <a:avLst/>
          </a:prstGeom>
          <a:solidFill>
            <a:schemeClr val="bg1"/>
          </a:solidFill>
          <a:ln w="9525">
            <a:solidFill>
              <a:schemeClr val="tx1"/>
            </a:solidFill>
            <a:round/>
            <a:headEnd/>
            <a:tailEnd/>
          </a:ln>
        </p:spPr>
        <p:txBody>
          <a:bodyPr wrap="none" anchor="ctr"/>
          <a:lstStyle/>
          <a:p>
            <a:pPr algn="ctr"/>
            <a:r>
              <a:rPr lang="en-US" sz="1600"/>
              <a:t>M/2</a:t>
            </a:r>
          </a:p>
        </p:txBody>
      </p:sp>
      <p:sp>
        <p:nvSpPr>
          <p:cNvPr id="129040" name="Oval 15"/>
          <p:cNvSpPr>
            <a:spLocks noChangeArrowheads="1"/>
          </p:cNvSpPr>
          <p:nvPr/>
        </p:nvSpPr>
        <p:spPr bwMode="auto">
          <a:xfrm>
            <a:off x="6477000" y="4978400"/>
            <a:ext cx="381000" cy="381000"/>
          </a:xfrm>
          <a:prstGeom prst="ellipse">
            <a:avLst/>
          </a:prstGeom>
          <a:solidFill>
            <a:schemeClr val="bg1"/>
          </a:solidFill>
          <a:ln w="9525">
            <a:solidFill>
              <a:schemeClr val="tx1"/>
            </a:solidFill>
            <a:round/>
            <a:headEnd/>
            <a:tailEnd/>
          </a:ln>
        </p:spPr>
        <p:txBody>
          <a:bodyPr wrap="none" anchor="ctr"/>
          <a:lstStyle/>
          <a:p>
            <a:pPr algn="ctr"/>
            <a:r>
              <a:rPr lang="en-US" sz="1600"/>
              <a:t>L/3</a:t>
            </a:r>
          </a:p>
        </p:txBody>
      </p:sp>
      <p:sp>
        <p:nvSpPr>
          <p:cNvPr id="129041" name="Oval 16"/>
          <p:cNvSpPr>
            <a:spLocks noChangeArrowheads="1"/>
          </p:cNvSpPr>
          <p:nvPr/>
        </p:nvSpPr>
        <p:spPr bwMode="auto">
          <a:xfrm>
            <a:off x="8153400" y="4978400"/>
            <a:ext cx="381000" cy="381000"/>
          </a:xfrm>
          <a:prstGeom prst="ellipse">
            <a:avLst/>
          </a:prstGeom>
          <a:solidFill>
            <a:schemeClr val="bg1"/>
          </a:solidFill>
          <a:ln w="9525">
            <a:solidFill>
              <a:schemeClr val="tx1"/>
            </a:solidFill>
            <a:round/>
            <a:headEnd/>
            <a:tailEnd/>
          </a:ln>
        </p:spPr>
        <p:txBody>
          <a:bodyPr wrap="none" anchor="ctr"/>
          <a:lstStyle/>
          <a:p>
            <a:pPr algn="ctr"/>
            <a:r>
              <a:rPr lang="en-US" sz="1600"/>
              <a:t>N/1</a:t>
            </a:r>
          </a:p>
        </p:txBody>
      </p:sp>
      <p:sp>
        <p:nvSpPr>
          <p:cNvPr id="129042" name="Oval 17"/>
          <p:cNvSpPr>
            <a:spLocks noChangeArrowheads="1"/>
          </p:cNvSpPr>
          <p:nvPr/>
        </p:nvSpPr>
        <p:spPr bwMode="auto">
          <a:xfrm>
            <a:off x="8915400" y="4978400"/>
            <a:ext cx="381000" cy="381000"/>
          </a:xfrm>
          <a:prstGeom prst="ellipse">
            <a:avLst/>
          </a:prstGeom>
          <a:solidFill>
            <a:schemeClr val="bg1"/>
          </a:solidFill>
          <a:ln w="9525">
            <a:solidFill>
              <a:schemeClr val="tx1"/>
            </a:solidFill>
            <a:round/>
            <a:headEnd/>
            <a:tailEnd/>
          </a:ln>
        </p:spPr>
        <p:txBody>
          <a:bodyPr wrap="none" anchor="ctr"/>
          <a:lstStyle/>
          <a:p>
            <a:pPr algn="ctr"/>
            <a:r>
              <a:rPr lang="en-US" sz="1600"/>
              <a:t>O/3</a:t>
            </a:r>
          </a:p>
        </p:txBody>
      </p:sp>
      <p:cxnSp>
        <p:nvCxnSpPr>
          <p:cNvPr id="129043" name="AutoShape 18"/>
          <p:cNvCxnSpPr>
            <a:cxnSpLocks noChangeShapeType="1"/>
            <a:stCxn id="129029" idx="4"/>
            <a:endCxn id="129030" idx="0"/>
          </p:cNvCxnSpPr>
          <p:nvPr/>
        </p:nvCxnSpPr>
        <p:spPr bwMode="auto">
          <a:xfrm flipH="1">
            <a:off x="4457700" y="3032125"/>
            <a:ext cx="1828800" cy="381000"/>
          </a:xfrm>
          <a:prstGeom prst="straightConnector1">
            <a:avLst/>
          </a:prstGeom>
          <a:noFill/>
          <a:ln w="9525">
            <a:solidFill>
              <a:schemeClr val="tx1"/>
            </a:solidFill>
            <a:round/>
            <a:headEnd/>
            <a:tailEnd/>
          </a:ln>
        </p:spPr>
      </p:cxnSp>
      <p:cxnSp>
        <p:nvCxnSpPr>
          <p:cNvPr id="129044" name="AutoShape 19"/>
          <p:cNvCxnSpPr>
            <a:cxnSpLocks noChangeShapeType="1"/>
            <a:stCxn id="129029" idx="4"/>
            <a:endCxn id="129031" idx="0"/>
          </p:cNvCxnSpPr>
          <p:nvPr/>
        </p:nvCxnSpPr>
        <p:spPr bwMode="auto">
          <a:xfrm>
            <a:off x="6286500" y="3032125"/>
            <a:ext cx="1676400" cy="381000"/>
          </a:xfrm>
          <a:prstGeom prst="straightConnector1">
            <a:avLst/>
          </a:prstGeom>
          <a:noFill/>
          <a:ln w="9525">
            <a:solidFill>
              <a:schemeClr val="tx1"/>
            </a:solidFill>
            <a:round/>
            <a:headEnd/>
            <a:tailEnd/>
          </a:ln>
        </p:spPr>
      </p:cxnSp>
      <p:cxnSp>
        <p:nvCxnSpPr>
          <p:cNvPr id="129045" name="AutoShape 20"/>
          <p:cNvCxnSpPr>
            <a:cxnSpLocks noChangeShapeType="1"/>
            <a:stCxn id="129030" idx="4"/>
            <a:endCxn id="129032" idx="0"/>
          </p:cNvCxnSpPr>
          <p:nvPr/>
        </p:nvCxnSpPr>
        <p:spPr bwMode="auto">
          <a:xfrm flipH="1">
            <a:off x="3467100" y="3794126"/>
            <a:ext cx="990600" cy="365125"/>
          </a:xfrm>
          <a:prstGeom prst="straightConnector1">
            <a:avLst/>
          </a:prstGeom>
          <a:noFill/>
          <a:ln w="9525">
            <a:solidFill>
              <a:schemeClr val="tx1"/>
            </a:solidFill>
            <a:round/>
            <a:headEnd/>
            <a:tailEnd/>
          </a:ln>
        </p:spPr>
      </p:cxnSp>
      <p:cxnSp>
        <p:nvCxnSpPr>
          <p:cNvPr id="129046" name="AutoShape 21"/>
          <p:cNvCxnSpPr>
            <a:cxnSpLocks noChangeShapeType="1"/>
            <a:stCxn id="129030" idx="4"/>
            <a:endCxn id="129033" idx="0"/>
          </p:cNvCxnSpPr>
          <p:nvPr/>
        </p:nvCxnSpPr>
        <p:spPr bwMode="auto">
          <a:xfrm>
            <a:off x="4457700" y="3794126"/>
            <a:ext cx="914400" cy="365125"/>
          </a:xfrm>
          <a:prstGeom prst="straightConnector1">
            <a:avLst/>
          </a:prstGeom>
          <a:noFill/>
          <a:ln w="9525">
            <a:solidFill>
              <a:schemeClr val="tx1"/>
            </a:solidFill>
            <a:round/>
            <a:headEnd/>
            <a:tailEnd/>
          </a:ln>
        </p:spPr>
      </p:cxnSp>
      <p:cxnSp>
        <p:nvCxnSpPr>
          <p:cNvPr id="129047" name="AutoShape 22"/>
          <p:cNvCxnSpPr>
            <a:cxnSpLocks noChangeShapeType="1"/>
            <a:stCxn id="129031" idx="4"/>
            <a:endCxn id="129034" idx="0"/>
          </p:cNvCxnSpPr>
          <p:nvPr/>
        </p:nvCxnSpPr>
        <p:spPr bwMode="auto">
          <a:xfrm flipH="1">
            <a:off x="7124700" y="3794126"/>
            <a:ext cx="838200" cy="365125"/>
          </a:xfrm>
          <a:prstGeom prst="straightConnector1">
            <a:avLst/>
          </a:prstGeom>
          <a:noFill/>
          <a:ln w="9525">
            <a:solidFill>
              <a:schemeClr val="tx1"/>
            </a:solidFill>
            <a:round/>
            <a:headEnd/>
            <a:tailEnd/>
          </a:ln>
        </p:spPr>
      </p:cxnSp>
      <p:cxnSp>
        <p:nvCxnSpPr>
          <p:cNvPr id="129048" name="AutoShape 23"/>
          <p:cNvCxnSpPr>
            <a:cxnSpLocks noChangeShapeType="1"/>
            <a:stCxn id="129031" idx="4"/>
            <a:endCxn id="129035" idx="0"/>
          </p:cNvCxnSpPr>
          <p:nvPr/>
        </p:nvCxnSpPr>
        <p:spPr bwMode="auto">
          <a:xfrm>
            <a:off x="7962900" y="3794126"/>
            <a:ext cx="762000" cy="365125"/>
          </a:xfrm>
          <a:prstGeom prst="straightConnector1">
            <a:avLst/>
          </a:prstGeom>
          <a:noFill/>
          <a:ln w="9525">
            <a:solidFill>
              <a:schemeClr val="tx1"/>
            </a:solidFill>
            <a:round/>
            <a:headEnd/>
            <a:tailEnd/>
          </a:ln>
        </p:spPr>
      </p:cxnSp>
      <p:cxnSp>
        <p:nvCxnSpPr>
          <p:cNvPr id="129049" name="AutoShape 24"/>
          <p:cNvCxnSpPr>
            <a:cxnSpLocks noChangeShapeType="1"/>
            <a:stCxn id="129032" idx="4"/>
            <a:endCxn id="129036" idx="0"/>
          </p:cNvCxnSpPr>
          <p:nvPr/>
        </p:nvCxnSpPr>
        <p:spPr bwMode="auto">
          <a:xfrm flipH="1">
            <a:off x="3009900" y="4540250"/>
            <a:ext cx="457200" cy="438150"/>
          </a:xfrm>
          <a:prstGeom prst="straightConnector1">
            <a:avLst/>
          </a:prstGeom>
          <a:noFill/>
          <a:ln w="9525">
            <a:solidFill>
              <a:schemeClr val="tx1"/>
            </a:solidFill>
            <a:round/>
            <a:headEnd/>
            <a:tailEnd/>
          </a:ln>
        </p:spPr>
      </p:cxnSp>
      <p:cxnSp>
        <p:nvCxnSpPr>
          <p:cNvPr id="129050" name="AutoShape 25"/>
          <p:cNvCxnSpPr>
            <a:cxnSpLocks noChangeShapeType="1"/>
            <a:stCxn id="129032" idx="4"/>
            <a:endCxn id="129037" idx="0"/>
          </p:cNvCxnSpPr>
          <p:nvPr/>
        </p:nvCxnSpPr>
        <p:spPr bwMode="auto">
          <a:xfrm>
            <a:off x="3467100" y="4540250"/>
            <a:ext cx="304800" cy="438150"/>
          </a:xfrm>
          <a:prstGeom prst="straightConnector1">
            <a:avLst/>
          </a:prstGeom>
          <a:noFill/>
          <a:ln w="9525">
            <a:solidFill>
              <a:schemeClr val="tx1"/>
            </a:solidFill>
            <a:round/>
            <a:headEnd/>
            <a:tailEnd/>
          </a:ln>
        </p:spPr>
      </p:cxnSp>
      <p:cxnSp>
        <p:nvCxnSpPr>
          <p:cNvPr id="129051" name="AutoShape 26"/>
          <p:cNvCxnSpPr>
            <a:cxnSpLocks noChangeShapeType="1"/>
            <a:stCxn id="129033" idx="4"/>
            <a:endCxn id="129038" idx="0"/>
          </p:cNvCxnSpPr>
          <p:nvPr/>
        </p:nvCxnSpPr>
        <p:spPr bwMode="auto">
          <a:xfrm>
            <a:off x="5372100" y="4540250"/>
            <a:ext cx="304800" cy="438150"/>
          </a:xfrm>
          <a:prstGeom prst="straightConnector1">
            <a:avLst/>
          </a:prstGeom>
          <a:noFill/>
          <a:ln w="9525">
            <a:solidFill>
              <a:schemeClr val="tx1"/>
            </a:solidFill>
            <a:round/>
            <a:headEnd/>
            <a:tailEnd/>
          </a:ln>
        </p:spPr>
      </p:cxnSp>
      <p:cxnSp>
        <p:nvCxnSpPr>
          <p:cNvPr id="129052" name="AutoShape 27"/>
          <p:cNvCxnSpPr>
            <a:cxnSpLocks noChangeShapeType="1"/>
            <a:stCxn id="129034" idx="4"/>
            <a:endCxn id="129040" idx="0"/>
          </p:cNvCxnSpPr>
          <p:nvPr/>
        </p:nvCxnSpPr>
        <p:spPr bwMode="auto">
          <a:xfrm flipH="1">
            <a:off x="6667500" y="4540250"/>
            <a:ext cx="457200" cy="438150"/>
          </a:xfrm>
          <a:prstGeom prst="straightConnector1">
            <a:avLst/>
          </a:prstGeom>
          <a:noFill/>
          <a:ln w="9525">
            <a:solidFill>
              <a:schemeClr val="tx1"/>
            </a:solidFill>
            <a:round/>
            <a:headEnd/>
            <a:tailEnd/>
          </a:ln>
        </p:spPr>
      </p:cxnSp>
      <p:cxnSp>
        <p:nvCxnSpPr>
          <p:cNvPr id="129053" name="AutoShape 28"/>
          <p:cNvCxnSpPr>
            <a:cxnSpLocks noChangeShapeType="1"/>
            <a:stCxn id="129035" idx="4"/>
            <a:endCxn id="129041" idx="0"/>
          </p:cNvCxnSpPr>
          <p:nvPr/>
        </p:nvCxnSpPr>
        <p:spPr bwMode="auto">
          <a:xfrm flipH="1">
            <a:off x="8343900" y="4540250"/>
            <a:ext cx="381000" cy="438150"/>
          </a:xfrm>
          <a:prstGeom prst="straightConnector1">
            <a:avLst/>
          </a:prstGeom>
          <a:noFill/>
          <a:ln w="9525">
            <a:solidFill>
              <a:schemeClr val="tx1"/>
            </a:solidFill>
            <a:round/>
            <a:headEnd/>
            <a:tailEnd/>
          </a:ln>
        </p:spPr>
      </p:cxnSp>
      <p:cxnSp>
        <p:nvCxnSpPr>
          <p:cNvPr id="129054" name="AutoShape 29"/>
          <p:cNvCxnSpPr>
            <a:cxnSpLocks noChangeShapeType="1"/>
            <a:stCxn id="129035" idx="4"/>
            <a:endCxn id="129042" idx="0"/>
          </p:cNvCxnSpPr>
          <p:nvPr/>
        </p:nvCxnSpPr>
        <p:spPr bwMode="auto">
          <a:xfrm>
            <a:off x="8724900" y="4540250"/>
            <a:ext cx="381000" cy="438150"/>
          </a:xfrm>
          <a:prstGeom prst="straightConnector1">
            <a:avLst/>
          </a:prstGeom>
          <a:noFill/>
          <a:ln w="9525">
            <a:solidFill>
              <a:schemeClr val="tx1"/>
            </a:solidFill>
            <a:round/>
            <a:headEnd/>
            <a:tailEnd/>
          </a:ln>
        </p:spPr>
      </p:cxnSp>
      <p:cxnSp>
        <p:nvCxnSpPr>
          <p:cNvPr id="129055" name="AutoShape 30"/>
          <p:cNvCxnSpPr>
            <a:cxnSpLocks noChangeShapeType="1"/>
            <a:stCxn id="129034" idx="4"/>
            <a:endCxn id="129039" idx="0"/>
          </p:cNvCxnSpPr>
          <p:nvPr/>
        </p:nvCxnSpPr>
        <p:spPr bwMode="auto">
          <a:xfrm>
            <a:off x="7124700" y="4540250"/>
            <a:ext cx="381000" cy="438150"/>
          </a:xfrm>
          <a:prstGeom prst="straightConnector1">
            <a:avLst/>
          </a:prstGeom>
          <a:noFill/>
          <a:ln w="9525">
            <a:solidFill>
              <a:schemeClr val="tx1"/>
            </a:solidFill>
            <a:round/>
            <a:headEnd/>
            <a:tailEnd/>
          </a:ln>
        </p:spPr>
      </p:cxnSp>
      <p:sp>
        <p:nvSpPr>
          <p:cNvPr id="129056" name="Rectangle 31"/>
          <p:cNvSpPr>
            <a:spLocks noChangeArrowheads="1"/>
          </p:cNvSpPr>
          <p:nvPr/>
        </p:nvSpPr>
        <p:spPr bwMode="auto">
          <a:xfrm>
            <a:off x="5486400" y="4978400"/>
            <a:ext cx="381000" cy="381000"/>
          </a:xfrm>
          <a:prstGeom prst="rect">
            <a:avLst/>
          </a:prstGeom>
          <a:noFill/>
          <a:ln w="22225">
            <a:solidFill>
              <a:schemeClr val="tx1"/>
            </a:solidFill>
            <a:miter lim="800000"/>
            <a:headEnd/>
            <a:tailEnd/>
          </a:ln>
        </p:spPr>
        <p:txBody>
          <a:bodyPr wrap="none" anchor="ctr"/>
          <a:lstStyle/>
          <a:p>
            <a:pPr eaLnBrk="0" hangingPunct="0"/>
            <a:endParaRPr lang="fa-IR">
              <a:cs typeface="Times New Roman" pitchFamily="18" charset="0"/>
            </a:endParaRPr>
          </a:p>
        </p:txBody>
      </p:sp>
      <p:sp>
        <p:nvSpPr>
          <p:cNvPr id="129057" name="Text Box 32"/>
          <p:cNvSpPr txBox="1">
            <a:spLocks noChangeArrowheads="1"/>
          </p:cNvSpPr>
          <p:nvPr/>
        </p:nvSpPr>
        <p:spPr bwMode="auto">
          <a:xfrm>
            <a:off x="5181600" y="2986089"/>
            <a:ext cx="76200" cy="274637"/>
          </a:xfrm>
          <a:prstGeom prst="rect">
            <a:avLst/>
          </a:prstGeom>
          <a:noFill/>
          <a:ln w="9525">
            <a:noFill/>
            <a:miter lim="800000"/>
            <a:headEnd/>
            <a:tailEnd/>
          </a:ln>
        </p:spPr>
        <p:txBody>
          <a:bodyPr lIns="0" tIns="0" rIns="0" bIns="0">
            <a:spAutoFit/>
          </a:bodyPr>
          <a:lstStyle/>
          <a:p>
            <a:r>
              <a:rPr lang="en-US">
                <a:solidFill>
                  <a:srgbClr val="FF0000"/>
                </a:solidFill>
              </a:rPr>
              <a:t>2</a:t>
            </a:r>
          </a:p>
        </p:txBody>
      </p:sp>
      <p:sp>
        <p:nvSpPr>
          <p:cNvPr id="129058" name="Oval 33"/>
          <p:cNvSpPr>
            <a:spLocks noChangeArrowheads="1"/>
          </p:cNvSpPr>
          <p:nvPr/>
        </p:nvSpPr>
        <p:spPr bwMode="auto">
          <a:xfrm>
            <a:off x="2438400" y="5927725"/>
            <a:ext cx="381000" cy="381000"/>
          </a:xfrm>
          <a:prstGeom prst="ellipse">
            <a:avLst/>
          </a:prstGeom>
          <a:solidFill>
            <a:schemeClr val="bg1"/>
          </a:solidFill>
          <a:ln w="9525">
            <a:solidFill>
              <a:schemeClr val="tx1"/>
            </a:solidFill>
            <a:round/>
            <a:headEnd/>
            <a:tailEnd/>
          </a:ln>
        </p:spPr>
        <p:txBody>
          <a:bodyPr wrap="none" anchor="ctr"/>
          <a:lstStyle/>
          <a:p>
            <a:pPr algn="ctr"/>
            <a:r>
              <a:rPr lang="en-US" sz="1600"/>
              <a:t>P/3</a:t>
            </a:r>
          </a:p>
        </p:txBody>
      </p:sp>
      <p:sp>
        <p:nvSpPr>
          <p:cNvPr id="129059" name="Oval 34"/>
          <p:cNvSpPr>
            <a:spLocks noChangeArrowheads="1"/>
          </p:cNvSpPr>
          <p:nvPr/>
        </p:nvSpPr>
        <p:spPr bwMode="auto">
          <a:xfrm>
            <a:off x="3048000" y="5927725"/>
            <a:ext cx="381000" cy="381000"/>
          </a:xfrm>
          <a:prstGeom prst="ellipse">
            <a:avLst/>
          </a:prstGeom>
          <a:solidFill>
            <a:schemeClr val="bg1"/>
          </a:solidFill>
          <a:ln w="9525">
            <a:solidFill>
              <a:schemeClr val="tx1"/>
            </a:solidFill>
            <a:round/>
            <a:headEnd/>
            <a:tailEnd/>
          </a:ln>
        </p:spPr>
        <p:txBody>
          <a:bodyPr wrap="none" anchor="ctr"/>
          <a:lstStyle/>
          <a:p>
            <a:pPr algn="ctr"/>
            <a:r>
              <a:rPr lang="en-US" sz="1600"/>
              <a:t>Q/1</a:t>
            </a:r>
          </a:p>
        </p:txBody>
      </p:sp>
      <p:sp>
        <p:nvSpPr>
          <p:cNvPr id="129060" name="Oval 35"/>
          <p:cNvSpPr>
            <a:spLocks noChangeArrowheads="1"/>
          </p:cNvSpPr>
          <p:nvPr/>
        </p:nvSpPr>
        <p:spPr bwMode="auto">
          <a:xfrm>
            <a:off x="4724400" y="4967288"/>
            <a:ext cx="381000" cy="381000"/>
          </a:xfrm>
          <a:prstGeom prst="ellipse">
            <a:avLst/>
          </a:prstGeom>
          <a:solidFill>
            <a:schemeClr val="bg1"/>
          </a:solidFill>
          <a:ln w="9525">
            <a:solidFill>
              <a:schemeClr val="tx1"/>
            </a:solidFill>
            <a:round/>
            <a:headEnd/>
            <a:tailEnd/>
          </a:ln>
        </p:spPr>
        <p:txBody>
          <a:bodyPr wrap="none" anchor="ctr"/>
          <a:lstStyle/>
          <a:p>
            <a:pPr algn="ctr"/>
            <a:r>
              <a:rPr lang="en-US" sz="1600"/>
              <a:t>J/1</a:t>
            </a:r>
          </a:p>
        </p:txBody>
      </p:sp>
      <p:sp>
        <p:nvSpPr>
          <p:cNvPr id="129061" name="Oval 36"/>
          <p:cNvSpPr>
            <a:spLocks noChangeArrowheads="1"/>
          </p:cNvSpPr>
          <p:nvPr/>
        </p:nvSpPr>
        <p:spPr bwMode="auto">
          <a:xfrm>
            <a:off x="7391400" y="5927725"/>
            <a:ext cx="381000" cy="381000"/>
          </a:xfrm>
          <a:prstGeom prst="ellipse">
            <a:avLst/>
          </a:prstGeom>
          <a:solidFill>
            <a:schemeClr val="bg1"/>
          </a:solidFill>
          <a:ln w="9525">
            <a:solidFill>
              <a:schemeClr val="tx1"/>
            </a:solidFill>
            <a:round/>
            <a:headEnd/>
            <a:tailEnd/>
          </a:ln>
        </p:spPr>
        <p:txBody>
          <a:bodyPr wrap="none" anchor="ctr"/>
          <a:lstStyle/>
          <a:p>
            <a:pPr algn="ctr"/>
            <a:r>
              <a:rPr lang="en-US" sz="1600"/>
              <a:t>W/1</a:t>
            </a:r>
          </a:p>
        </p:txBody>
      </p:sp>
      <p:sp>
        <p:nvSpPr>
          <p:cNvPr id="129062" name="Oval 37"/>
          <p:cNvSpPr>
            <a:spLocks noChangeArrowheads="1"/>
          </p:cNvSpPr>
          <p:nvPr/>
        </p:nvSpPr>
        <p:spPr bwMode="auto">
          <a:xfrm>
            <a:off x="6705600" y="5927725"/>
            <a:ext cx="381000" cy="381000"/>
          </a:xfrm>
          <a:prstGeom prst="ellipse">
            <a:avLst/>
          </a:prstGeom>
          <a:solidFill>
            <a:schemeClr val="bg1"/>
          </a:solidFill>
          <a:ln w="9525">
            <a:solidFill>
              <a:schemeClr val="tx1"/>
            </a:solidFill>
            <a:round/>
            <a:headEnd/>
            <a:tailEnd/>
          </a:ln>
        </p:spPr>
        <p:txBody>
          <a:bodyPr wrap="none" anchor="ctr"/>
          <a:lstStyle/>
          <a:p>
            <a:pPr algn="ctr"/>
            <a:r>
              <a:rPr lang="en-US" sz="1600"/>
              <a:t>V/2</a:t>
            </a:r>
          </a:p>
        </p:txBody>
      </p:sp>
      <p:sp>
        <p:nvSpPr>
          <p:cNvPr id="129063" name="Oval 38"/>
          <p:cNvSpPr>
            <a:spLocks noChangeArrowheads="1"/>
          </p:cNvSpPr>
          <p:nvPr/>
        </p:nvSpPr>
        <p:spPr bwMode="auto">
          <a:xfrm>
            <a:off x="8001000" y="5927725"/>
            <a:ext cx="381000" cy="381000"/>
          </a:xfrm>
          <a:prstGeom prst="ellipse">
            <a:avLst/>
          </a:prstGeom>
          <a:solidFill>
            <a:schemeClr val="bg1"/>
          </a:solidFill>
          <a:ln w="9525">
            <a:solidFill>
              <a:schemeClr val="tx1"/>
            </a:solidFill>
            <a:round/>
            <a:headEnd/>
            <a:tailEnd/>
          </a:ln>
        </p:spPr>
        <p:txBody>
          <a:bodyPr wrap="none" anchor="ctr"/>
          <a:lstStyle/>
          <a:p>
            <a:pPr algn="ctr"/>
            <a:r>
              <a:rPr lang="en-US" sz="1600"/>
              <a:t>X/0</a:t>
            </a:r>
          </a:p>
        </p:txBody>
      </p:sp>
      <p:sp>
        <p:nvSpPr>
          <p:cNvPr id="129064" name="Oval 39"/>
          <p:cNvSpPr>
            <a:spLocks noChangeArrowheads="1"/>
          </p:cNvSpPr>
          <p:nvPr/>
        </p:nvSpPr>
        <p:spPr bwMode="auto">
          <a:xfrm>
            <a:off x="8610600" y="5927725"/>
            <a:ext cx="381000" cy="381000"/>
          </a:xfrm>
          <a:prstGeom prst="ellipse">
            <a:avLst/>
          </a:prstGeom>
          <a:solidFill>
            <a:schemeClr val="bg1"/>
          </a:solidFill>
          <a:ln w="9525">
            <a:solidFill>
              <a:schemeClr val="tx1"/>
            </a:solidFill>
            <a:round/>
            <a:headEnd/>
            <a:tailEnd/>
          </a:ln>
        </p:spPr>
        <p:txBody>
          <a:bodyPr wrap="none" anchor="ctr"/>
          <a:lstStyle/>
          <a:p>
            <a:pPr algn="ctr"/>
            <a:r>
              <a:rPr lang="en-US" sz="1600"/>
              <a:t>Y/2</a:t>
            </a:r>
          </a:p>
        </p:txBody>
      </p:sp>
      <p:sp>
        <p:nvSpPr>
          <p:cNvPr id="129065" name="Oval 40"/>
          <p:cNvSpPr>
            <a:spLocks noChangeArrowheads="1"/>
          </p:cNvSpPr>
          <p:nvPr/>
        </p:nvSpPr>
        <p:spPr bwMode="auto">
          <a:xfrm>
            <a:off x="9220200" y="5927725"/>
            <a:ext cx="381000" cy="381000"/>
          </a:xfrm>
          <a:prstGeom prst="ellipse">
            <a:avLst/>
          </a:prstGeom>
          <a:solidFill>
            <a:schemeClr val="bg1"/>
          </a:solidFill>
          <a:ln w="9525">
            <a:solidFill>
              <a:schemeClr val="tx1"/>
            </a:solidFill>
            <a:round/>
            <a:headEnd/>
            <a:tailEnd/>
          </a:ln>
        </p:spPr>
        <p:txBody>
          <a:bodyPr wrap="none" anchor="ctr"/>
          <a:lstStyle/>
          <a:p>
            <a:pPr algn="ctr"/>
            <a:r>
              <a:rPr lang="en-US" sz="1600"/>
              <a:t>Z/1</a:t>
            </a:r>
          </a:p>
        </p:txBody>
      </p:sp>
      <p:sp>
        <p:nvSpPr>
          <p:cNvPr id="129066" name="Oval 41"/>
          <p:cNvSpPr>
            <a:spLocks noChangeArrowheads="1"/>
          </p:cNvSpPr>
          <p:nvPr/>
        </p:nvSpPr>
        <p:spPr bwMode="auto">
          <a:xfrm>
            <a:off x="3733800" y="5927725"/>
            <a:ext cx="381000" cy="381000"/>
          </a:xfrm>
          <a:prstGeom prst="ellipse">
            <a:avLst/>
          </a:prstGeom>
          <a:solidFill>
            <a:schemeClr val="bg1"/>
          </a:solidFill>
          <a:ln w="9525">
            <a:solidFill>
              <a:schemeClr val="tx1"/>
            </a:solidFill>
            <a:round/>
            <a:headEnd/>
            <a:tailEnd/>
          </a:ln>
        </p:spPr>
        <p:txBody>
          <a:bodyPr wrap="none" anchor="ctr"/>
          <a:lstStyle/>
          <a:p>
            <a:pPr algn="ctr"/>
            <a:r>
              <a:rPr lang="en-US" sz="1600"/>
              <a:t>R/2</a:t>
            </a:r>
          </a:p>
        </p:txBody>
      </p:sp>
      <p:sp>
        <p:nvSpPr>
          <p:cNvPr id="129067" name="Oval 42"/>
          <p:cNvSpPr>
            <a:spLocks noChangeArrowheads="1"/>
          </p:cNvSpPr>
          <p:nvPr/>
        </p:nvSpPr>
        <p:spPr bwMode="auto">
          <a:xfrm>
            <a:off x="4343400" y="5927725"/>
            <a:ext cx="381000" cy="381000"/>
          </a:xfrm>
          <a:prstGeom prst="ellipse">
            <a:avLst/>
          </a:prstGeom>
          <a:solidFill>
            <a:schemeClr val="bg1"/>
          </a:solidFill>
          <a:ln w="9525">
            <a:solidFill>
              <a:schemeClr val="tx1"/>
            </a:solidFill>
            <a:round/>
            <a:headEnd/>
            <a:tailEnd/>
          </a:ln>
        </p:spPr>
        <p:txBody>
          <a:bodyPr wrap="none" anchor="ctr"/>
          <a:lstStyle/>
          <a:p>
            <a:pPr algn="ctr"/>
            <a:r>
              <a:rPr lang="en-US" sz="1600"/>
              <a:t>S/2</a:t>
            </a:r>
          </a:p>
        </p:txBody>
      </p:sp>
      <p:sp>
        <p:nvSpPr>
          <p:cNvPr id="129068" name="Oval 43"/>
          <p:cNvSpPr>
            <a:spLocks noChangeArrowheads="1"/>
          </p:cNvSpPr>
          <p:nvPr/>
        </p:nvSpPr>
        <p:spPr bwMode="auto">
          <a:xfrm>
            <a:off x="5029200" y="5927725"/>
            <a:ext cx="381000" cy="381000"/>
          </a:xfrm>
          <a:prstGeom prst="ellipse">
            <a:avLst/>
          </a:prstGeom>
          <a:solidFill>
            <a:schemeClr val="bg1"/>
          </a:solidFill>
          <a:ln w="9525">
            <a:solidFill>
              <a:schemeClr val="tx1"/>
            </a:solidFill>
            <a:round/>
            <a:headEnd/>
            <a:tailEnd/>
          </a:ln>
        </p:spPr>
        <p:txBody>
          <a:bodyPr wrap="none" anchor="ctr"/>
          <a:lstStyle/>
          <a:p>
            <a:pPr algn="ctr"/>
            <a:r>
              <a:rPr lang="en-US" sz="1600"/>
              <a:t>T/1</a:t>
            </a:r>
          </a:p>
        </p:txBody>
      </p:sp>
      <p:sp>
        <p:nvSpPr>
          <p:cNvPr id="129069" name="Oval 44"/>
          <p:cNvSpPr>
            <a:spLocks noChangeArrowheads="1"/>
          </p:cNvSpPr>
          <p:nvPr/>
        </p:nvSpPr>
        <p:spPr bwMode="auto">
          <a:xfrm>
            <a:off x="6096000" y="5927725"/>
            <a:ext cx="381000" cy="381000"/>
          </a:xfrm>
          <a:prstGeom prst="ellipse">
            <a:avLst/>
          </a:prstGeom>
          <a:solidFill>
            <a:schemeClr val="bg1"/>
          </a:solidFill>
          <a:ln w="9525">
            <a:solidFill>
              <a:schemeClr val="tx1"/>
            </a:solidFill>
            <a:round/>
            <a:headEnd/>
            <a:tailEnd/>
          </a:ln>
        </p:spPr>
        <p:txBody>
          <a:bodyPr wrap="none" anchor="ctr"/>
          <a:lstStyle/>
          <a:p>
            <a:pPr algn="ctr"/>
            <a:r>
              <a:rPr lang="en-US" sz="1600"/>
              <a:t>U/1</a:t>
            </a:r>
          </a:p>
        </p:txBody>
      </p:sp>
      <p:cxnSp>
        <p:nvCxnSpPr>
          <p:cNvPr id="129070" name="AutoShape 45"/>
          <p:cNvCxnSpPr>
            <a:cxnSpLocks noChangeShapeType="1"/>
            <a:stCxn id="129033" idx="4"/>
            <a:endCxn id="129060" idx="0"/>
          </p:cNvCxnSpPr>
          <p:nvPr/>
        </p:nvCxnSpPr>
        <p:spPr bwMode="auto">
          <a:xfrm flipH="1">
            <a:off x="4914900" y="4540250"/>
            <a:ext cx="457200" cy="427038"/>
          </a:xfrm>
          <a:prstGeom prst="straightConnector1">
            <a:avLst/>
          </a:prstGeom>
          <a:noFill/>
          <a:ln w="9525">
            <a:solidFill>
              <a:schemeClr val="tx1"/>
            </a:solidFill>
            <a:round/>
            <a:headEnd/>
            <a:tailEnd/>
          </a:ln>
        </p:spPr>
      </p:cxnSp>
      <p:cxnSp>
        <p:nvCxnSpPr>
          <p:cNvPr id="129071" name="AutoShape 46"/>
          <p:cNvCxnSpPr>
            <a:cxnSpLocks noChangeShapeType="1"/>
            <a:stCxn id="129036" idx="4"/>
            <a:endCxn id="129058" idx="0"/>
          </p:cNvCxnSpPr>
          <p:nvPr/>
        </p:nvCxnSpPr>
        <p:spPr bwMode="auto">
          <a:xfrm flipH="1">
            <a:off x="2628900" y="5359401"/>
            <a:ext cx="381000" cy="568325"/>
          </a:xfrm>
          <a:prstGeom prst="straightConnector1">
            <a:avLst/>
          </a:prstGeom>
          <a:noFill/>
          <a:ln w="9525">
            <a:solidFill>
              <a:schemeClr val="tx1"/>
            </a:solidFill>
            <a:round/>
            <a:headEnd/>
            <a:tailEnd/>
          </a:ln>
        </p:spPr>
      </p:cxnSp>
      <p:cxnSp>
        <p:nvCxnSpPr>
          <p:cNvPr id="129072" name="AutoShape 47"/>
          <p:cNvCxnSpPr>
            <a:cxnSpLocks noChangeShapeType="1"/>
            <a:stCxn id="129036" idx="4"/>
            <a:endCxn id="129059" idx="0"/>
          </p:cNvCxnSpPr>
          <p:nvPr/>
        </p:nvCxnSpPr>
        <p:spPr bwMode="auto">
          <a:xfrm>
            <a:off x="3009900" y="5359401"/>
            <a:ext cx="228600" cy="568325"/>
          </a:xfrm>
          <a:prstGeom prst="straightConnector1">
            <a:avLst/>
          </a:prstGeom>
          <a:noFill/>
          <a:ln w="9525">
            <a:solidFill>
              <a:schemeClr val="tx1"/>
            </a:solidFill>
            <a:round/>
            <a:headEnd/>
            <a:tailEnd/>
          </a:ln>
        </p:spPr>
      </p:cxnSp>
      <p:cxnSp>
        <p:nvCxnSpPr>
          <p:cNvPr id="129073" name="AutoShape 48"/>
          <p:cNvCxnSpPr>
            <a:cxnSpLocks noChangeShapeType="1"/>
            <a:stCxn id="129037" idx="4"/>
            <a:endCxn id="129066" idx="0"/>
          </p:cNvCxnSpPr>
          <p:nvPr/>
        </p:nvCxnSpPr>
        <p:spPr bwMode="auto">
          <a:xfrm>
            <a:off x="3771900" y="5359401"/>
            <a:ext cx="152400" cy="568325"/>
          </a:xfrm>
          <a:prstGeom prst="straightConnector1">
            <a:avLst/>
          </a:prstGeom>
          <a:noFill/>
          <a:ln w="9525">
            <a:solidFill>
              <a:schemeClr val="tx1"/>
            </a:solidFill>
            <a:round/>
            <a:headEnd/>
            <a:tailEnd/>
          </a:ln>
        </p:spPr>
      </p:cxnSp>
      <p:cxnSp>
        <p:nvCxnSpPr>
          <p:cNvPr id="129074" name="AutoShape 49"/>
          <p:cNvCxnSpPr>
            <a:cxnSpLocks noChangeShapeType="1"/>
            <a:stCxn id="129060" idx="4"/>
            <a:endCxn id="129067" idx="0"/>
          </p:cNvCxnSpPr>
          <p:nvPr/>
        </p:nvCxnSpPr>
        <p:spPr bwMode="auto">
          <a:xfrm flipH="1">
            <a:off x="4533900" y="5348289"/>
            <a:ext cx="381000" cy="579437"/>
          </a:xfrm>
          <a:prstGeom prst="straightConnector1">
            <a:avLst/>
          </a:prstGeom>
          <a:noFill/>
          <a:ln w="9525">
            <a:solidFill>
              <a:schemeClr val="tx1"/>
            </a:solidFill>
            <a:round/>
            <a:headEnd/>
            <a:tailEnd/>
          </a:ln>
        </p:spPr>
      </p:cxnSp>
      <p:cxnSp>
        <p:nvCxnSpPr>
          <p:cNvPr id="129075" name="AutoShape 50"/>
          <p:cNvCxnSpPr>
            <a:cxnSpLocks noChangeShapeType="1"/>
            <a:stCxn id="129060" idx="4"/>
            <a:endCxn id="129068" idx="0"/>
          </p:cNvCxnSpPr>
          <p:nvPr/>
        </p:nvCxnSpPr>
        <p:spPr bwMode="auto">
          <a:xfrm>
            <a:off x="4914900" y="5348289"/>
            <a:ext cx="304800" cy="579437"/>
          </a:xfrm>
          <a:prstGeom prst="straightConnector1">
            <a:avLst/>
          </a:prstGeom>
          <a:noFill/>
          <a:ln w="9525">
            <a:solidFill>
              <a:schemeClr val="tx1"/>
            </a:solidFill>
            <a:round/>
            <a:headEnd/>
            <a:tailEnd/>
          </a:ln>
        </p:spPr>
      </p:cxnSp>
      <p:cxnSp>
        <p:nvCxnSpPr>
          <p:cNvPr id="129076" name="AutoShape 51"/>
          <p:cNvCxnSpPr>
            <a:cxnSpLocks noChangeShapeType="1"/>
            <a:stCxn id="129040" idx="4"/>
            <a:endCxn id="129069" idx="0"/>
          </p:cNvCxnSpPr>
          <p:nvPr/>
        </p:nvCxnSpPr>
        <p:spPr bwMode="auto">
          <a:xfrm flipH="1">
            <a:off x="6286500" y="5359401"/>
            <a:ext cx="381000" cy="568325"/>
          </a:xfrm>
          <a:prstGeom prst="straightConnector1">
            <a:avLst/>
          </a:prstGeom>
          <a:noFill/>
          <a:ln w="9525">
            <a:solidFill>
              <a:schemeClr val="tx1"/>
            </a:solidFill>
            <a:round/>
            <a:headEnd/>
            <a:tailEnd/>
          </a:ln>
        </p:spPr>
      </p:cxnSp>
      <p:cxnSp>
        <p:nvCxnSpPr>
          <p:cNvPr id="129077" name="AutoShape 52"/>
          <p:cNvCxnSpPr>
            <a:cxnSpLocks noChangeShapeType="1"/>
            <a:stCxn id="129040" idx="4"/>
            <a:endCxn id="129062" idx="0"/>
          </p:cNvCxnSpPr>
          <p:nvPr/>
        </p:nvCxnSpPr>
        <p:spPr bwMode="auto">
          <a:xfrm>
            <a:off x="6667500" y="5359401"/>
            <a:ext cx="228600" cy="568325"/>
          </a:xfrm>
          <a:prstGeom prst="straightConnector1">
            <a:avLst/>
          </a:prstGeom>
          <a:noFill/>
          <a:ln w="9525">
            <a:solidFill>
              <a:schemeClr val="tx1"/>
            </a:solidFill>
            <a:round/>
            <a:headEnd/>
            <a:tailEnd/>
          </a:ln>
        </p:spPr>
      </p:cxnSp>
      <p:cxnSp>
        <p:nvCxnSpPr>
          <p:cNvPr id="129078" name="AutoShape 53"/>
          <p:cNvCxnSpPr>
            <a:cxnSpLocks noChangeShapeType="1"/>
            <a:stCxn id="129039" idx="4"/>
            <a:endCxn id="129061" idx="0"/>
          </p:cNvCxnSpPr>
          <p:nvPr/>
        </p:nvCxnSpPr>
        <p:spPr bwMode="auto">
          <a:xfrm>
            <a:off x="7505700" y="5359401"/>
            <a:ext cx="76200" cy="568325"/>
          </a:xfrm>
          <a:prstGeom prst="straightConnector1">
            <a:avLst/>
          </a:prstGeom>
          <a:noFill/>
          <a:ln w="9525">
            <a:solidFill>
              <a:schemeClr val="tx1"/>
            </a:solidFill>
            <a:round/>
            <a:headEnd/>
            <a:tailEnd/>
          </a:ln>
        </p:spPr>
      </p:cxnSp>
      <p:cxnSp>
        <p:nvCxnSpPr>
          <p:cNvPr id="129079" name="AutoShape 54"/>
          <p:cNvCxnSpPr>
            <a:cxnSpLocks noChangeShapeType="1"/>
            <a:stCxn id="129041" idx="4"/>
            <a:endCxn id="129063" idx="0"/>
          </p:cNvCxnSpPr>
          <p:nvPr/>
        </p:nvCxnSpPr>
        <p:spPr bwMode="auto">
          <a:xfrm flipH="1">
            <a:off x="8191500" y="5359401"/>
            <a:ext cx="152400" cy="568325"/>
          </a:xfrm>
          <a:prstGeom prst="straightConnector1">
            <a:avLst/>
          </a:prstGeom>
          <a:noFill/>
          <a:ln w="9525">
            <a:solidFill>
              <a:schemeClr val="tx1"/>
            </a:solidFill>
            <a:round/>
            <a:headEnd/>
            <a:tailEnd/>
          </a:ln>
        </p:spPr>
      </p:cxnSp>
      <p:cxnSp>
        <p:nvCxnSpPr>
          <p:cNvPr id="129080" name="AutoShape 55"/>
          <p:cNvCxnSpPr>
            <a:cxnSpLocks noChangeShapeType="1"/>
            <a:stCxn id="129042" idx="4"/>
            <a:endCxn id="129064" idx="0"/>
          </p:cNvCxnSpPr>
          <p:nvPr/>
        </p:nvCxnSpPr>
        <p:spPr bwMode="auto">
          <a:xfrm flipH="1">
            <a:off x="8801100" y="5359401"/>
            <a:ext cx="304800" cy="568325"/>
          </a:xfrm>
          <a:prstGeom prst="straightConnector1">
            <a:avLst/>
          </a:prstGeom>
          <a:noFill/>
          <a:ln w="9525">
            <a:solidFill>
              <a:schemeClr val="tx1"/>
            </a:solidFill>
            <a:round/>
            <a:headEnd/>
            <a:tailEnd/>
          </a:ln>
        </p:spPr>
      </p:cxnSp>
      <p:cxnSp>
        <p:nvCxnSpPr>
          <p:cNvPr id="129081" name="AutoShape 56"/>
          <p:cNvCxnSpPr>
            <a:cxnSpLocks noChangeShapeType="1"/>
            <a:stCxn id="129042" idx="4"/>
            <a:endCxn id="129065" idx="0"/>
          </p:cNvCxnSpPr>
          <p:nvPr/>
        </p:nvCxnSpPr>
        <p:spPr bwMode="auto">
          <a:xfrm>
            <a:off x="9105900" y="5359401"/>
            <a:ext cx="304800" cy="568325"/>
          </a:xfrm>
          <a:prstGeom prst="straightConnector1">
            <a:avLst/>
          </a:prstGeom>
          <a:noFill/>
          <a:ln w="9525">
            <a:solidFill>
              <a:schemeClr val="tx1"/>
            </a:solidFill>
            <a:round/>
            <a:headEnd/>
            <a:tailEnd/>
          </a:ln>
        </p:spPr>
      </p:cxnSp>
      <p:sp>
        <p:nvSpPr>
          <p:cNvPr id="129082" name="Rectangle 57"/>
          <p:cNvSpPr>
            <a:spLocks noChangeArrowheads="1"/>
          </p:cNvSpPr>
          <p:nvPr/>
        </p:nvSpPr>
        <p:spPr bwMode="auto">
          <a:xfrm>
            <a:off x="8001000" y="5927725"/>
            <a:ext cx="381000" cy="381000"/>
          </a:xfrm>
          <a:prstGeom prst="rect">
            <a:avLst/>
          </a:prstGeom>
          <a:noFill/>
          <a:ln w="22225">
            <a:solidFill>
              <a:schemeClr val="tx1"/>
            </a:solidFill>
            <a:miter lim="800000"/>
            <a:headEnd/>
            <a:tailEnd/>
          </a:ln>
        </p:spPr>
        <p:txBody>
          <a:bodyPr wrap="none" anchor="ctr"/>
          <a:lstStyle/>
          <a:p>
            <a:pPr eaLnBrk="0" hangingPunct="0"/>
            <a:endParaRPr lang="fa-IR">
              <a:cs typeface="Times New Roman" pitchFamily="18" charset="0"/>
            </a:endParaRPr>
          </a:p>
        </p:txBody>
      </p:sp>
      <p:sp>
        <p:nvSpPr>
          <p:cNvPr id="129083" name="Text Box 58"/>
          <p:cNvSpPr txBox="1">
            <a:spLocks noChangeArrowheads="1"/>
          </p:cNvSpPr>
          <p:nvPr/>
        </p:nvSpPr>
        <p:spPr bwMode="auto">
          <a:xfrm>
            <a:off x="7162800" y="2986089"/>
            <a:ext cx="76200" cy="274637"/>
          </a:xfrm>
          <a:prstGeom prst="rect">
            <a:avLst/>
          </a:prstGeom>
          <a:noFill/>
          <a:ln w="9525">
            <a:noFill/>
            <a:miter lim="800000"/>
            <a:headEnd/>
            <a:tailEnd/>
          </a:ln>
        </p:spPr>
        <p:txBody>
          <a:bodyPr lIns="0" tIns="0" rIns="0" bIns="0">
            <a:spAutoFit/>
          </a:bodyPr>
          <a:lstStyle/>
          <a:p>
            <a:r>
              <a:rPr lang="en-US">
                <a:solidFill>
                  <a:srgbClr val="FF0000"/>
                </a:solidFill>
              </a:rPr>
              <a:t>1</a:t>
            </a:r>
          </a:p>
        </p:txBody>
      </p:sp>
      <p:sp>
        <p:nvSpPr>
          <p:cNvPr id="129084" name="Text Box 59"/>
          <p:cNvSpPr txBox="1">
            <a:spLocks noChangeArrowheads="1"/>
          </p:cNvSpPr>
          <p:nvPr/>
        </p:nvSpPr>
        <p:spPr bwMode="auto">
          <a:xfrm>
            <a:off x="3810000" y="3717925"/>
            <a:ext cx="76200" cy="274638"/>
          </a:xfrm>
          <a:prstGeom prst="rect">
            <a:avLst/>
          </a:prstGeom>
          <a:noFill/>
          <a:ln w="9525">
            <a:noFill/>
            <a:miter lim="800000"/>
            <a:headEnd/>
            <a:tailEnd/>
          </a:ln>
        </p:spPr>
        <p:txBody>
          <a:bodyPr lIns="0" tIns="0" rIns="0" bIns="0">
            <a:spAutoFit/>
          </a:bodyPr>
          <a:lstStyle/>
          <a:p>
            <a:r>
              <a:rPr lang="en-US">
                <a:solidFill>
                  <a:srgbClr val="FF0000"/>
                </a:solidFill>
              </a:rPr>
              <a:t>1</a:t>
            </a:r>
          </a:p>
        </p:txBody>
      </p:sp>
      <p:sp>
        <p:nvSpPr>
          <p:cNvPr id="129085" name="Text Box 60"/>
          <p:cNvSpPr txBox="1">
            <a:spLocks noChangeArrowheads="1"/>
          </p:cNvSpPr>
          <p:nvPr/>
        </p:nvSpPr>
        <p:spPr bwMode="auto">
          <a:xfrm>
            <a:off x="4876800" y="3748089"/>
            <a:ext cx="76200" cy="274637"/>
          </a:xfrm>
          <a:prstGeom prst="rect">
            <a:avLst/>
          </a:prstGeom>
          <a:noFill/>
          <a:ln w="9525">
            <a:noFill/>
            <a:miter lim="800000"/>
            <a:headEnd/>
            <a:tailEnd/>
          </a:ln>
        </p:spPr>
        <p:txBody>
          <a:bodyPr lIns="0" tIns="0" rIns="0" bIns="0">
            <a:spAutoFit/>
          </a:bodyPr>
          <a:lstStyle/>
          <a:p>
            <a:r>
              <a:rPr lang="en-US">
                <a:solidFill>
                  <a:srgbClr val="FF0000"/>
                </a:solidFill>
              </a:rPr>
              <a:t>1</a:t>
            </a:r>
          </a:p>
        </p:txBody>
      </p:sp>
      <p:sp>
        <p:nvSpPr>
          <p:cNvPr id="129086" name="Text Box 61"/>
          <p:cNvSpPr txBox="1">
            <a:spLocks noChangeArrowheads="1"/>
          </p:cNvSpPr>
          <p:nvPr/>
        </p:nvSpPr>
        <p:spPr bwMode="auto">
          <a:xfrm>
            <a:off x="3048000" y="4433889"/>
            <a:ext cx="76200" cy="274637"/>
          </a:xfrm>
          <a:prstGeom prst="rect">
            <a:avLst/>
          </a:prstGeom>
          <a:noFill/>
          <a:ln w="9525">
            <a:noFill/>
            <a:miter lim="800000"/>
            <a:headEnd/>
            <a:tailEnd/>
          </a:ln>
        </p:spPr>
        <p:txBody>
          <a:bodyPr lIns="0" tIns="0" rIns="0" bIns="0">
            <a:spAutoFit/>
          </a:bodyPr>
          <a:lstStyle/>
          <a:p>
            <a:r>
              <a:rPr lang="en-US">
                <a:solidFill>
                  <a:srgbClr val="FF0000"/>
                </a:solidFill>
              </a:rPr>
              <a:t>1</a:t>
            </a:r>
          </a:p>
        </p:txBody>
      </p:sp>
      <p:sp>
        <p:nvSpPr>
          <p:cNvPr id="129087" name="Text Box 62"/>
          <p:cNvSpPr txBox="1">
            <a:spLocks noChangeArrowheads="1"/>
          </p:cNvSpPr>
          <p:nvPr/>
        </p:nvSpPr>
        <p:spPr bwMode="auto">
          <a:xfrm>
            <a:off x="3657600" y="4433889"/>
            <a:ext cx="76200" cy="274637"/>
          </a:xfrm>
          <a:prstGeom prst="rect">
            <a:avLst/>
          </a:prstGeom>
          <a:noFill/>
          <a:ln w="9525">
            <a:noFill/>
            <a:miter lim="800000"/>
            <a:headEnd/>
            <a:tailEnd/>
          </a:ln>
        </p:spPr>
        <p:txBody>
          <a:bodyPr lIns="0" tIns="0" rIns="0" bIns="0">
            <a:spAutoFit/>
          </a:bodyPr>
          <a:lstStyle/>
          <a:p>
            <a:r>
              <a:rPr lang="en-US">
                <a:solidFill>
                  <a:srgbClr val="FF0000"/>
                </a:solidFill>
              </a:rPr>
              <a:t>3</a:t>
            </a:r>
          </a:p>
        </p:txBody>
      </p:sp>
      <p:sp>
        <p:nvSpPr>
          <p:cNvPr id="129088" name="Text Box 63"/>
          <p:cNvSpPr txBox="1">
            <a:spLocks noChangeArrowheads="1"/>
          </p:cNvSpPr>
          <p:nvPr/>
        </p:nvSpPr>
        <p:spPr bwMode="auto">
          <a:xfrm>
            <a:off x="4953000" y="4433889"/>
            <a:ext cx="76200" cy="274637"/>
          </a:xfrm>
          <a:prstGeom prst="rect">
            <a:avLst/>
          </a:prstGeom>
          <a:noFill/>
          <a:ln w="9525">
            <a:noFill/>
            <a:miter lim="800000"/>
            <a:headEnd/>
            <a:tailEnd/>
          </a:ln>
        </p:spPr>
        <p:txBody>
          <a:bodyPr lIns="0" tIns="0" rIns="0" bIns="0">
            <a:spAutoFit/>
          </a:bodyPr>
          <a:lstStyle/>
          <a:p>
            <a:r>
              <a:rPr lang="en-US">
                <a:solidFill>
                  <a:srgbClr val="FF0000"/>
                </a:solidFill>
              </a:rPr>
              <a:t>3</a:t>
            </a:r>
          </a:p>
        </p:txBody>
      </p:sp>
      <p:sp>
        <p:nvSpPr>
          <p:cNvPr id="129089" name="Text Box 64"/>
          <p:cNvSpPr txBox="1">
            <a:spLocks noChangeArrowheads="1"/>
          </p:cNvSpPr>
          <p:nvPr/>
        </p:nvSpPr>
        <p:spPr bwMode="auto">
          <a:xfrm>
            <a:off x="5562600" y="4433889"/>
            <a:ext cx="76200" cy="274637"/>
          </a:xfrm>
          <a:prstGeom prst="rect">
            <a:avLst/>
          </a:prstGeom>
          <a:noFill/>
          <a:ln w="9525">
            <a:noFill/>
            <a:miter lim="800000"/>
            <a:headEnd/>
            <a:tailEnd/>
          </a:ln>
        </p:spPr>
        <p:txBody>
          <a:bodyPr lIns="0" tIns="0" rIns="0" bIns="0">
            <a:spAutoFit/>
          </a:bodyPr>
          <a:lstStyle/>
          <a:p>
            <a:r>
              <a:rPr lang="en-US">
                <a:solidFill>
                  <a:srgbClr val="FF0000"/>
                </a:solidFill>
              </a:rPr>
              <a:t>3</a:t>
            </a:r>
          </a:p>
        </p:txBody>
      </p:sp>
      <p:sp>
        <p:nvSpPr>
          <p:cNvPr id="129090" name="Text Box 65"/>
          <p:cNvSpPr txBox="1">
            <a:spLocks noChangeArrowheads="1"/>
          </p:cNvSpPr>
          <p:nvPr/>
        </p:nvSpPr>
        <p:spPr bwMode="auto">
          <a:xfrm>
            <a:off x="2667000" y="5378450"/>
            <a:ext cx="76200" cy="274638"/>
          </a:xfrm>
          <a:prstGeom prst="rect">
            <a:avLst/>
          </a:prstGeom>
          <a:noFill/>
          <a:ln w="9525">
            <a:noFill/>
            <a:miter lim="800000"/>
            <a:headEnd/>
            <a:tailEnd/>
          </a:ln>
        </p:spPr>
        <p:txBody>
          <a:bodyPr lIns="0" tIns="0" rIns="0" bIns="0">
            <a:spAutoFit/>
          </a:bodyPr>
          <a:lstStyle/>
          <a:p>
            <a:r>
              <a:rPr lang="en-US">
                <a:solidFill>
                  <a:srgbClr val="FF0000"/>
                </a:solidFill>
              </a:rPr>
              <a:t>3</a:t>
            </a:r>
          </a:p>
        </p:txBody>
      </p:sp>
      <p:sp>
        <p:nvSpPr>
          <p:cNvPr id="129091" name="Text Box 66"/>
          <p:cNvSpPr txBox="1">
            <a:spLocks noChangeArrowheads="1"/>
          </p:cNvSpPr>
          <p:nvPr/>
        </p:nvSpPr>
        <p:spPr bwMode="auto">
          <a:xfrm>
            <a:off x="3124200" y="5348289"/>
            <a:ext cx="76200" cy="274637"/>
          </a:xfrm>
          <a:prstGeom prst="rect">
            <a:avLst/>
          </a:prstGeom>
          <a:noFill/>
          <a:ln w="9525">
            <a:noFill/>
            <a:miter lim="800000"/>
            <a:headEnd/>
            <a:tailEnd/>
          </a:ln>
        </p:spPr>
        <p:txBody>
          <a:bodyPr lIns="0" tIns="0" rIns="0" bIns="0">
            <a:spAutoFit/>
          </a:bodyPr>
          <a:lstStyle/>
          <a:p>
            <a:r>
              <a:rPr lang="en-US">
                <a:solidFill>
                  <a:srgbClr val="FF0000"/>
                </a:solidFill>
              </a:rPr>
              <a:t>2</a:t>
            </a:r>
          </a:p>
        </p:txBody>
      </p:sp>
      <p:sp>
        <p:nvSpPr>
          <p:cNvPr id="129092" name="Text Box 67"/>
          <p:cNvSpPr txBox="1">
            <a:spLocks noChangeArrowheads="1"/>
          </p:cNvSpPr>
          <p:nvPr/>
        </p:nvSpPr>
        <p:spPr bwMode="auto">
          <a:xfrm>
            <a:off x="3886200" y="5378450"/>
            <a:ext cx="76200" cy="274638"/>
          </a:xfrm>
          <a:prstGeom prst="rect">
            <a:avLst/>
          </a:prstGeom>
          <a:noFill/>
          <a:ln w="9525">
            <a:noFill/>
            <a:miter lim="800000"/>
            <a:headEnd/>
            <a:tailEnd/>
          </a:ln>
        </p:spPr>
        <p:txBody>
          <a:bodyPr lIns="0" tIns="0" rIns="0" bIns="0">
            <a:spAutoFit/>
          </a:bodyPr>
          <a:lstStyle/>
          <a:p>
            <a:r>
              <a:rPr lang="en-US">
                <a:solidFill>
                  <a:srgbClr val="FF0000"/>
                </a:solidFill>
              </a:rPr>
              <a:t>3</a:t>
            </a:r>
          </a:p>
        </p:txBody>
      </p:sp>
      <p:sp>
        <p:nvSpPr>
          <p:cNvPr id="129093" name="Text Box 68"/>
          <p:cNvSpPr txBox="1">
            <a:spLocks noChangeArrowheads="1"/>
          </p:cNvSpPr>
          <p:nvPr/>
        </p:nvSpPr>
        <p:spPr bwMode="auto">
          <a:xfrm>
            <a:off x="4572000" y="5348289"/>
            <a:ext cx="76200" cy="274637"/>
          </a:xfrm>
          <a:prstGeom prst="rect">
            <a:avLst/>
          </a:prstGeom>
          <a:noFill/>
          <a:ln w="9525">
            <a:noFill/>
            <a:miter lim="800000"/>
            <a:headEnd/>
            <a:tailEnd/>
          </a:ln>
        </p:spPr>
        <p:txBody>
          <a:bodyPr lIns="0" tIns="0" rIns="0" bIns="0">
            <a:spAutoFit/>
          </a:bodyPr>
          <a:lstStyle/>
          <a:p>
            <a:r>
              <a:rPr lang="en-US">
                <a:solidFill>
                  <a:srgbClr val="FF0000"/>
                </a:solidFill>
              </a:rPr>
              <a:t>2</a:t>
            </a:r>
          </a:p>
        </p:txBody>
      </p:sp>
      <p:sp>
        <p:nvSpPr>
          <p:cNvPr id="129094" name="Text Box 69"/>
          <p:cNvSpPr txBox="1">
            <a:spLocks noChangeArrowheads="1"/>
          </p:cNvSpPr>
          <p:nvPr/>
        </p:nvSpPr>
        <p:spPr bwMode="auto">
          <a:xfrm>
            <a:off x="5105400" y="5348289"/>
            <a:ext cx="76200" cy="274637"/>
          </a:xfrm>
          <a:prstGeom prst="rect">
            <a:avLst/>
          </a:prstGeom>
          <a:noFill/>
          <a:ln w="9525">
            <a:noFill/>
            <a:miter lim="800000"/>
            <a:headEnd/>
            <a:tailEnd/>
          </a:ln>
        </p:spPr>
        <p:txBody>
          <a:bodyPr lIns="0" tIns="0" rIns="0" bIns="0">
            <a:spAutoFit/>
          </a:bodyPr>
          <a:lstStyle/>
          <a:p>
            <a:r>
              <a:rPr lang="en-US">
                <a:solidFill>
                  <a:srgbClr val="FF0000"/>
                </a:solidFill>
              </a:rPr>
              <a:t>3</a:t>
            </a:r>
          </a:p>
        </p:txBody>
      </p:sp>
      <p:sp>
        <p:nvSpPr>
          <p:cNvPr id="129095" name="Text Box 70"/>
          <p:cNvSpPr txBox="1">
            <a:spLocks noChangeArrowheads="1"/>
          </p:cNvSpPr>
          <p:nvPr/>
        </p:nvSpPr>
        <p:spPr bwMode="auto">
          <a:xfrm>
            <a:off x="7467600" y="3717925"/>
            <a:ext cx="76200" cy="274638"/>
          </a:xfrm>
          <a:prstGeom prst="rect">
            <a:avLst/>
          </a:prstGeom>
          <a:noFill/>
          <a:ln w="9525">
            <a:noFill/>
            <a:miter lim="800000"/>
            <a:headEnd/>
            <a:tailEnd/>
          </a:ln>
        </p:spPr>
        <p:txBody>
          <a:bodyPr lIns="0" tIns="0" rIns="0" bIns="0">
            <a:spAutoFit/>
          </a:bodyPr>
          <a:lstStyle/>
          <a:p>
            <a:r>
              <a:rPr lang="en-US">
                <a:solidFill>
                  <a:srgbClr val="FF0000"/>
                </a:solidFill>
              </a:rPr>
              <a:t>1</a:t>
            </a:r>
          </a:p>
        </p:txBody>
      </p:sp>
      <p:sp>
        <p:nvSpPr>
          <p:cNvPr id="129096" name="Text Box 71"/>
          <p:cNvSpPr txBox="1">
            <a:spLocks noChangeArrowheads="1"/>
          </p:cNvSpPr>
          <p:nvPr/>
        </p:nvSpPr>
        <p:spPr bwMode="auto">
          <a:xfrm>
            <a:off x="8305800" y="3748089"/>
            <a:ext cx="76200" cy="274637"/>
          </a:xfrm>
          <a:prstGeom prst="rect">
            <a:avLst/>
          </a:prstGeom>
          <a:noFill/>
          <a:ln w="9525">
            <a:noFill/>
            <a:miter lim="800000"/>
            <a:headEnd/>
            <a:tailEnd/>
          </a:ln>
        </p:spPr>
        <p:txBody>
          <a:bodyPr lIns="0" tIns="0" rIns="0" bIns="0">
            <a:spAutoFit/>
          </a:bodyPr>
          <a:lstStyle/>
          <a:p>
            <a:r>
              <a:rPr lang="en-US">
                <a:solidFill>
                  <a:srgbClr val="FF0000"/>
                </a:solidFill>
              </a:rPr>
              <a:t>1</a:t>
            </a:r>
          </a:p>
        </p:txBody>
      </p:sp>
      <p:sp>
        <p:nvSpPr>
          <p:cNvPr id="129097" name="Text Box 72"/>
          <p:cNvSpPr txBox="1">
            <a:spLocks noChangeArrowheads="1"/>
          </p:cNvSpPr>
          <p:nvPr/>
        </p:nvSpPr>
        <p:spPr bwMode="auto">
          <a:xfrm>
            <a:off x="6705600" y="4433889"/>
            <a:ext cx="76200" cy="274637"/>
          </a:xfrm>
          <a:prstGeom prst="rect">
            <a:avLst/>
          </a:prstGeom>
          <a:noFill/>
          <a:ln w="9525">
            <a:noFill/>
            <a:miter lim="800000"/>
            <a:headEnd/>
            <a:tailEnd/>
          </a:ln>
        </p:spPr>
        <p:txBody>
          <a:bodyPr lIns="0" tIns="0" rIns="0" bIns="0">
            <a:spAutoFit/>
          </a:bodyPr>
          <a:lstStyle/>
          <a:p>
            <a:r>
              <a:rPr lang="en-US">
                <a:solidFill>
                  <a:srgbClr val="FF0000"/>
                </a:solidFill>
              </a:rPr>
              <a:t>1</a:t>
            </a:r>
          </a:p>
        </p:txBody>
      </p:sp>
      <p:sp>
        <p:nvSpPr>
          <p:cNvPr id="129098" name="Text Box 73"/>
          <p:cNvSpPr txBox="1">
            <a:spLocks noChangeArrowheads="1"/>
          </p:cNvSpPr>
          <p:nvPr/>
        </p:nvSpPr>
        <p:spPr bwMode="auto">
          <a:xfrm>
            <a:off x="7315200" y="4433889"/>
            <a:ext cx="76200" cy="274637"/>
          </a:xfrm>
          <a:prstGeom prst="rect">
            <a:avLst/>
          </a:prstGeom>
          <a:noFill/>
          <a:ln w="9525">
            <a:noFill/>
            <a:miter lim="800000"/>
            <a:headEnd/>
            <a:tailEnd/>
          </a:ln>
        </p:spPr>
        <p:txBody>
          <a:bodyPr lIns="0" tIns="0" rIns="0" bIns="0">
            <a:spAutoFit/>
          </a:bodyPr>
          <a:lstStyle/>
          <a:p>
            <a:r>
              <a:rPr lang="en-US">
                <a:solidFill>
                  <a:srgbClr val="FF0000"/>
                </a:solidFill>
              </a:rPr>
              <a:t>2</a:t>
            </a:r>
          </a:p>
        </p:txBody>
      </p:sp>
      <p:sp>
        <p:nvSpPr>
          <p:cNvPr id="129099" name="Text Box 74"/>
          <p:cNvSpPr txBox="1">
            <a:spLocks noChangeArrowheads="1"/>
          </p:cNvSpPr>
          <p:nvPr/>
        </p:nvSpPr>
        <p:spPr bwMode="auto">
          <a:xfrm>
            <a:off x="6324600" y="5378450"/>
            <a:ext cx="76200" cy="274638"/>
          </a:xfrm>
          <a:prstGeom prst="rect">
            <a:avLst/>
          </a:prstGeom>
          <a:noFill/>
          <a:ln w="9525">
            <a:noFill/>
            <a:miter lim="800000"/>
            <a:headEnd/>
            <a:tailEnd/>
          </a:ln>
        </p:spPr>
        <p:txBody>
          <a:bodyPr lIns="0" tIns="0" rIns="0" bIns="0">
            <a:spAutoFit/>
          </a:bodyPr>
          <a:lstStyle/>
          <a:p>
            <a:r>
              <a:rPr lang="en-US">
                <a:solidFill>
                  <a:srgbClr val="FF0000"/>
                </a:solidFill>
              </a:rPr>
              <a:t>3</a:t>
            </a:r>
          </a:p>
        </p:txBody>
      </p:sp>
      <p:sp>
        <p:nvSpPr>
          <p:cNvPr id="129100" name="Text Box 75"/>
          <p:cNvSpPr txBox="1">
            <a:spLocks noChangeArrowheads="1"/>
          </p:cNvSpPr>
          <p:nvPr/>
        </p:nvSpPr>
        <p:spPr bwMode="auto">
          <a:xfrm>
            <a:off x="6781800" y="5378450"/>
            <a:ext cx="76200" cy="274638"/>
          </a:xfrm>
          <a:prstGeom prst="rect">
            <a:avLst/>
          </a:prstGeom>
          <a:noFill/>
          <a:ln w="9525">
            <a:noFill/>
            <a:miter lim="800000"/>
            <a:headEnd/>
            <a:tailEnd/>
          </a:ln>
        </p:spPr>
        <p:txBody>
          <a:bodyPr lIns="0" tIns="0" rIns="0" bIns="0">
            <a:spAutoFit/>
          </a:bodyPr>
          <a:lstStyle/>
          <a:p>
            <a:r>
              <a:rPr lang="en-US">
                <a:solidFill>
                  <a:srgbClr val="FF0000"/>
                </a:solidFill>
              </a:rPr>
              <a:t>2</a:t>
            </a:r>
          </a:p>
        </p:txBody>
      </p:sp>
      <p:sp>
        <p:nvSpPr>
          <p:cNvPr id="129101" name="Text Box 76"/>
          <p:cNvSpPr txBox="1">
            <a:spLocks noChangeArrowheads="1"/>
          </p:cNvSpPr>
          <p:nvPr/>
        </p:nvSpPr>
        <p:spPr bwMode="auto">
          <a:xfrm>
            <a:off x="7391400" y="5424489"/>
            <a:ext cx="76200" cy="274637"/>
          </a:xfrm>
          <a:prstGeom prst="rect">
            <a:avLst/>
          </a:prstGeom>
          <a:noFill/>
          <a:ln w="9525">
            <a:noFill/>
            <a:miter lim="800000"/>
            <a:headEnd/>
            <a:tailEnd/>
          </a:ln>
        </p:spPr>
        <p:txBody>
          <a:bodyPr lIns="0" tIns="0" rIns="0" bIns="0">
            <a:spAutoFit/>
          </a:bodyPr>
          <a:lstStyle/>
          <a:p>
            <a:r>
              <a:rPr lang="en-US">
                <a:solidFill>
                  <a:srgbClr val="FF0000"/>
                </a:solidFill>
              </a:rPr>
              <a:t>1</a:t>
            </a:r>
          </a:p>
        </p:txBody>
      </p:sp>
      <p:sp>
        <p:nvSpPr>
          <p:cNvPr id="129102" name="Text Box 77"/>
          <p:cNvSpPr txBox="1">
            <a:spLocks noChangeArrowheads="1"/>
          </p:cNvSpPr>
          <p:nvPr/>
        </p:nvSpPr>
        <p:spPr bwMode="auto">
          <a:xfrm>
            <a:off x="8153400" y="5378450"/>
            <a:ext cx="76200" cy="274638"/>
          </a:xfrm>
          <a:prstGeom prst="rect">
            <a:avLst/>
          </a:prstGeom>
          <a:noFill/>
          <a:ln w="9525">
            <a:noFill/>
            <a:miter lim="800000"/>
            <a:headEnd/>
            <a:tailEnd/>
          </a:ln>
        </p:spPr>
        <p:txBody>
          <a:bodyPr lIns="0" tIns="0" rIns="0" bIns="0">
            <a:spAutoFit/>
          </a:bodyPr>
          <a:lstStyle/>
          <a:p>
            <a:r>
              <a:rPr lang="en-US">
                <a:solidFill>
                  <a:srgbClr val="FF0000"/>
                </a:solidFill>
              </a:rPr>
              <a:t>1</a:t>
            </a:r>
          </a:p>
        </p:txBody>
      </p:sp>
      <p:sp>
        <p:nvSpPr>
          <p:cNvPr id="129103" name="Text Box 78"/>
          <p:cNvSpPr txBox="1">
            <a:spLocks noChangeArrowheads="1"/>
          </p:cNvSpPr>
          <p:nvPr/>
        </p:nvSpPr>
        <p:spPr bwMode="auto">
          <a:xfrm>
            <a:off x="8382000" y="4433889"/>
            <a:ext cx="76200" cy="274637"/>
          </a:xfrm>
          <a:prstGeom prst="rect">
            <a:avLst/>
          </a:prstGeom>
          <a:noFill/>
          <a:ln w="9525">
            <a:noFill/>
            <a:miter lim="800000"/>
            <a:headEnd/>
            <a:tailEnd/>
          </a:ln>
        </p:spPr>
        <p:txBody>
          <a:bodyPr lIns="0" tIns="0" rIns="0" bIns="0">
            <a:spAutoFit/>
          </a:bodyPr>
          <a:lstStyle/>
          <a:p>
            <a:r>
              <a:rPr lang="en-US">
                <a:solidFill>
                  <a:srgbClr val="FF0000"/>
                </a:solidFill>
              </a:rPr>
              <a:t>1</a:t>
            </a:r>
          </a:p>
        </p:txBody>
      </p:sp>
      <p:sp>
        <p:nvSpPr>
          <p:cNvPr id="129104" name="Text Box 79"/>
          <p:cNvSpPr txBox="1">
            <a:spLocks noChangeArrowheads="1"/>
          </p:cNvSpPr>
          <p:nvPr/>
        </p:nvSpPr>
        <p:spPr bwMode="auto">
          <a:xfrm>
            <a:off x="8915400" y="4433889"/>
            <a:ext cx="76200" cy="274637"/>
          </a:xfrm>
          <a:prstGeom prst="rect">
            <a:avLst/>
          </a:prstGeom>
          <a:noFill/>
          <a:ln w="9525">
            <a:noFill/>
            <a:miter lim="800000"/>
            <a:headEnd/>
            <a:tailEnd/>
          </a:ln>
        </p:spPr>
        <p:txBody>
          <a:bodyPr lIns="0" tIns="0" rIns="0" bIns="0">
            <a:spAutoFit/>
          </a:bodyPr>
          <a:lstStyle/>
          <a:p>
            <a:r>
              <a:rPr lang="en-US">
                <a:solidFill>
                  <a:srgbClr val="FF0000"/>
                </a:solidFill>
              </a:rPr>
              <a:t>3</a:t>
            </a:r>
          </a:p>
        </p:txBody>
      </p:sp>
      <p:sp>
        <p:nvSpPr>
          <p:cNvPr id="129105" name="Text Box 80"/>
          <p:cNvSpPr txBox="1">
            <a:spLocks noChangeArrowheads="1"/>
          </p:cNvSpPr>
          <p:nvPr/>
        </p:nvSpPr>
        <p:spPr bwMode="auto">
          <a:xfrm>
            <a:off x="8839200" y="5348289"/>
            <a:ext cx="76200" cy="274637"/>
          </a:xfrm>
          <a:prstGeom prst="rect">
            <a:avLst/>
          </a:prstGeom>
          <a:noFill/>
          <a:ln w="9525">
            <a:noFill/>
            <a:miter lim="800000"/>
            <a:headEnd/>
            <a:tailEnd/>
          </a:ln>
        </p:spPr>
        <p:txBody>
          <a:bodyPr lIns="0" tIns="0" rIns="0" bIns="0">
            <a:spAutoFit/>
          </a:bodyPr>
          <a:lstStyle/>
          <a:p>
            <a:r>
              <a:rPr lang="en-US">
                <a:solidFill>
                  <a:srgbClr val="FF0000"/>
                </a:solidFill>
              </a:rPr>
              <a:t>2</a:t>
            </a:r>
          </a:p>
        </p:txBody>
      </p:sp>
      <p:sp>
        <p:nvSpPr>
          <p:cNvPr id="129106" name="Text Box 81"/>
          <p:cNvSpPr txBox="1">
            <a:spLocks noChangeArrowheads="1"/>
          </p:cNvSpPr>
          <p:nvPr/>
        </p:nvSpPr>
        <p:spPr bwMode="auto">
          <a:xfrm>
            <a:off x="9296400" y="5378450"/>
            <a:ext cx="76200" cy="274638"/>
          </a:xfrm>
          <a:prstGeom prst="rect">
            <a:avLst/>
          </a:prstGeom>
          <a:noFill/>
          <a:ln w="9525">
            <a:noFill/>
            <a:miter lim="800000"/>
            <a:headEnd/>
            <a:tailEnd/>
          </a:ln>
        </p:spPr>
        <p:txBody>
          <a:bodyPr lIns="0" tIns="0" rIns="0" bIns="0">
            <a:spAutoFit/>
          </a:bodyPr>
          <a:lstStyle/>
          <a:p>
            <a:r>
              <a:rPr lang="en-US">
                <a:solidFill>
                  <a:srgbClr val="FF0000"/>
                </a:solidFill>
              </a:rPr>
              <a:t>3</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Slide Number Placeholder 5"/>
          <p:cNvSpPr>
            <a:spLocks noGrp="1"/>
          </p:cNvSpPr>
          <p:nvPr>
            <p:ph type="sldNum" sz="quarter" idx="12"/>
          </p:nvPr>
        </p:nvSpPr>
        <p:spPr>
          <a:xfrm>
            <a:off x="8077200" y="6248400"/>
            <a:ext cx="1905000" cy="457200"/>
          </a:xfrm>
        </p:spPr>
        <p:txBody>
          <a:bodyPr/>
          <a:lstStyle/>
          <a:p>
            <a:pPr>
              <a:defRPr/>
            </a:pPr>
            <a:fld id="{73C42A47-13CF-4011-BE4A-5CBC650158B0}" type="slidenum">
              <a:rPr lang="fa-IR" sz="1400"/>
              <a:pPr>
                <a:defRPr/>
              </a:pPr>
              <a:t>78</a:t>
            </a:fld>
            <a:endParaRPr lang="en-US" sz="1400"/>
          </a:p>
        </p:txBody>
      </p:sp>
      <p:sp>
        <p:nvSpPr>
          <p:cNvPr id="130051" name="Text Box 2"/>
          <p:cNvSpPr txBox="1">
            <a:spLocks noChangeArrowheads="1"/>
          </p:cNvSpPr>
          <p:nvPr/>
        </p:nvSpPr>
        <p:spPr bwMode="auto">
          <a:xfrm>
            <a:off x="1919289" y="1041401"/>
            <a:ext cx="7316787" cy="701675"/>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pPr algn="r" eaLnBrk="0" hangingPunct="0">
              <a:spcBef>
                <a:spcPct val="50000"/>
              </a:spcBef>
            </a:pPr>
            <a:r>
              <a:rPr lang="fa-IR" sz="4000">
                <a:latin typeface="Times New Roman" pitchFamily="18" charset="0"/>
                <a:cs typeface="Homa" pitchFamily="2" charset="-78"/>
              </a:rPr>
              <a:t>جست و جوی آگاهانه و اکتشاف</a:t>
            </a:r>
            <a:endParaRPr lang="en-US" sz="4000">
              <a:latin typeface="Times New Roman" pitchFamily="18" charset="0"/>
              <a:cs typeface="Homa" pitchFamily="2" charset="-78"/>
            </a:endParaRPr>
          </a:p>
        </p:txBody>
      </p:sp>
      <p:sp>
        <p:nvSpPr>
          <p:cNvPr id="130052" name="Rectangle 3"/>
          <p:cNvSpPr>
            <a:spLocks noChangeArrowheads="1"/>
          </p:cNvSpPr>
          <p:nvPr/>
        </p:nvSpPr>
        <p:spPr bwMode="auto">
          <a:xfrm>
            <a:off x="2127251" y="1851025"/>
            <a:ext cx="7777163" cy="641350"/>
          </a:xfrm>
          <a:prstGeom prst="rect">
            <a:avLst/>
          </a:prstGeom>
          <a:noFill/>
          <a:ln w="9525" algn="ctr">
            <a:noFill/>
            <a:miter lim="800000"/>
            <a:headEnd/>
            <a:tailEnd/>
          </a:ln>
        </p:spPr>
        <p:txBody>
          <a:bodyPr>
            <a:spAutoFit/>
          </a:bodyPr>
          <a:lstStyle/>
          <a:p>
            <a:pPr algn="ctr" rtl="1" eaLnBrk="0" hangingPunct="0">
              <a:spcBef>
                <a:spcPct val="50000"/>
              </a:spcBef>
            </a:pPr>
            <a:r>
              <a:rPr lang="fa-IR" sz="3600">
                <a:solidFill>
                  <a:schemeClr val="accent2"/>
                </a:solidFill>
                <a:cs typeface="Lotus" pitchFamily="2" charset="-78"/>
              </a:rPr>
              <a:t>جستجوی </a:t>
            </a:r>
            <a:r>
              <a:rPr lang="en-US" sz="3600">
                <a:solidFill>
                  <a:schemeClr val="accent2"/>
                </a:solidFill>
                <a:cs typeface="Lotus" pitchFamily="2" charset="-78"/>
              </a:rPr>
              <a:t>A*</a:t>
            </a:r>
          </a:p>
        </p:txBody>
      </p:sp>
      <p:grpSp>
        <p:nvGrpSpPr>
          <p:cNvPr id="2" name="Group 4"/>
          <p:cNvGrpSpPr>
            <a:grpSpLocks/>
          </p:cNvGrpSpPr>
          <p:nvPr/>
        </p:nvGrpSpPr>
        <p:grpSpPr bwMode="auto">
          <a:xfrm>
            <a:off x="8229600" y="3198813"/>
            <a:ext cx="533400" cy="622300"/>
            <a:chOff x="720" y="1797"/>
            <a:chExt cx="336" cy="392"/>
          </a:xfrm>
        </p:grpSpPr>
        <p:sp>
          <p:nvSpPr>
            <p:cNvPr id="130094" name="Text Box 5"/>
            <p:cNvSpPr txBox="1">
              <a:spLocks noChangeArrowheads="1"/>
            </p:cNvSpPr>
            <p:nvPr/>
          </p:nvSpPr>
          <p:spPr bwMode="auto">
            <a:xfrm>
              <a:off x="720" y="1824"/>
              <a:ext cx="336" cy="365"/>
            </a:xfrm>
            <a:prstGeom prst="rect">
              <a:avLst/>
            </a:prstGeom>
            <a:noFill/>
            <a:ln w="9525">
              <a:noFill/>
              <a:miter lim="800000"/>
              <a:headEnd/>
              <a:tailEnd/>
            </a:ln>
          </p:spPr>
          <p:txBody>
            <a:bodyPr>
              <a:spAutoFit/>
            </a:bodyPr>
            <a:lstStyle/>
            <a:p>
              <a:r>
                <a:rPr lang="en-US" sz="3200">
                  <a:sym typeface="Wingdings" pitchFamily="2" charset="2"/>
                </a:rPr>
                <a:t></a:t>
              </a:r>
            </a:p>
          </p:txBody>
        </p:sp>
        <p:sp>
          <p:nvSpPr>
            <p:cNvPr id="130095" name="Text Box 6"/>
            <p:cNvSpPr txBox="1">
              <a:spLocks noChangeArrowheads="1"/>
            </p:cNvSpPr>
            <p:nvPr/>
          </p:nvSpPr>
          <p:spPr bwMode="auto">
            <a:xfrm>
              <a:off x="746" y="1797"/>
              <a:ext cx="196" cy="231"/>
            </a:xfrm>
            <a:prstGeom prst="rect">
              <a:avLst/>
            </a:prstGeom>
            <a:noFill/>
            <a:ln w="9525">
              <a:noFill/>
              <a:miter lim="800000"/>
              <a:headEnd/>
              <a:tailEnd/>
            </a:ln>
          </p:spPr>
          <p:txBody>
            <a:bodyPr wrap="none">
              <a:spAutoFit/>
            </a:bodyPr>
            <a:lstStyle/>
            <a:p>
              <a:r>
                <a:rPr lang="en-US">
                  <a:solidFill>
                    <a:srgbClr val="5F5F5F"/>
                  </a:solidFill>
                </a:rPr>
                <a:t>1</a:t>
              </a:r>
            </a:p>
          </p:txBody>
        </p:sp>
      </p:grpSp>
      <p:grpSp>
        <p:nvGrpSpPr>
          <p:cNvPr id="3" name="Group 7"/>
          <p:cNvGrpSpPr>
            <a:grpSpLocks/>
          </p:cNvGrpSpPr>
          <p:nvPr/>
        </p:nvGrpSpPr>
        <p:grpSpPr bwMode="auto">
          <a:xfrm>
            <a:off x="7886700" y="4633913"/>
            <a:ext cx="533400" cy="622300"/>
            <a:chOff x="720" y="1797"/>
            <a:chExt cx="336" cy="392"/>
          </a:xfrm>
        </p:grpSpPr>
        <p:sp>
          <p:nvSpPr>
            <p:cNvPr id="130092" name="Text Box 8"/>
            <p:cNvSpPr txBox="1">
              <a:spLocks noChangeArrowheads="1"/>
            </p:cNvSpPr>
            <p:nvPr/>
          </p:nvSpPr>
          <p:spPr bwMode="auto">
            <a:xfrm>
              <a:off x="720" y="1824"/>
              <a:ext cx="336" cy="365"/>
            </a:xfrm>
            <a:prstGeom prst="rect">
              <a:avLst/>
            </a:prstGeom>
            <a:noFill/>
            <a:ln w="9525">
              <a:noFill/>
              <a:miter lim="800000"/>
              <a:headEnd/>
              <a:tailEnd/>
            </a:ln>
          </p:spPr>
          <p:txBody>
            <a:bodyPr>
              <a:spAutoFit/>
            </a:bodyPr>
            <a:lstStyle/>
            <a:p>
              <a:r>
                <a:rPr lang="en-US" sz="3200">
                  <a:sym typeface="Wingdings" pitchFamily="2" charset="2"/>
                </a:rPr>
                <a:t></a:t>
              </a:r>
            </a:p>
          </p:txBody>
        </p:sp>
        <p:sp>
          <p:nvSpPr>
            <p:cNvPr id="130093" name="Text Box 9"/>
            <p:cNvSpPr txBox="1">
              <a:spLocks noChangeArrowheads="1"/>
            </p:cNvSpPr>
            <p:nvPr/>
          </p:nvSpPr>
          <p:spPr bwMode="auto">
            <a:xfrm>
              <a:off x="746" y="1797"/>
              <a:ext cx="196" cy="231"/>
            </a:xfrm>
            <a:prstGeom prst="rect">
              <a:avLst/>
            </a:prstGeom>
            <a:noFill/>
            <a:ln w="9525">
              <a:noFill/>
              <a:miter lim="800000"/>
              <a:headEnd/>
              <a:tailEnd/>
            </a:ln>
          </p:spPr>
          <p:txBody>
            <a:bodyPr wrap="none">
              <a:spAutoFit/>
            </a:bodyPr>
            <a:lstStyle/>
            <a:p>
              <a:r>
                <a:rPr lang="en-US">
                  <a:solidFill>
                    <a:srgbClr val="5F5F5F"/>
                  </a:solidFill>
                </a:rPr>
                <a:t>3</a:t>
              </a:r>
            </a:p>
          </p:txBody>
        </p:sp>
      </p:grpSp>
      <p:grpSp>
        <p:nvGrpSpPr>
          <p:cNvPr id="4" name="Group 10"/>
          <p:cNvGrpSpPr>
            <a:grpSpLocks/>
          </p:cNvGrpSpPr>
          <p:nvPr/>
        </p:nvGrpSpPr>
        <p:grpSpPr bwMode="auto">
          <a:xfrm>
            <a:off x="8991600" y="3960813"/>
            <a:ext cx="533400" cy="622300"/>
            <a:chOff x="720" y="1797"/>
            <a:chExt cx="336" cy="392"/>
          </a:xfrm>
        </p:grpSpPr>
        <p:sp>
          <p:nvSpPr>
            <p:cNvPr id="130090" name="Text Box 11"/>
            <p:cNvSpPr txBox="1">
              <a:spLocks noChangeArrowheads="1"/>
            </p:cNvSpPr>
            <p:nvPr/>
          </p:nvSpPr>
          <p:spPr bwMode="auto">
            <a:xfrm>
              <a:off x="720" y="1824"/>
              <a:ext cx="336" cy="365"/>
            </a:xfrm>
            <a:prstGeom prst="rect">
              <a:avLst/>
            </a:prstGeom>
            <a:noFill/>
            <a:ln w="9525">
              <a:noFill/>
              <a:miter lim="800000"/>
              <a:headEnd/>
              <a:tailEnd/>
            </a:ln>
          </p:spPr>
          <p:txBody>
            <a:bodyPr>
              <a:spAutoFit/>
            </a:bodyPr>
            <a:lstStyle/>
            <a:p>
              <a:r>
                <a:rPr lang="en-US" sz="3200">
                  <a:sym typeface="Wingdings" pitchFamily="2" charset="2"/>
                </a:rPr>
                <a:t></a:t>
              </a:r>
            </a:p>
          </p:txBody>
        </p:sp>
        <p:sp>
          <p:nvSpPr>
            <p:cNvPr id="130091" name="Text Box 12"/>
            <p:cNvSpPr txBox="1">
              <a:spLocks noChangeArrowheads="1"/>
            </p:cNvSpPr>
            <p:nvPr/>
          </p:nvSpPr>
          <p:spPr bwMode="auto">
            <a:xfrm>
              <a:off x="746" y="1797"/>
              <a:ext cx="196" cy="231"/>
            </a:xfrm>
            <a:prstGeom prst="rect">
              <a:avLst/>
            </a:prstGeom>
            <a:noFill/>
            <a:ln w="9525">
              <a:noFill/>
              <a:miter lim="800000"/>
              <a:headEnd/>
              <a:tailEnd/>
            </a:ln>
          </p:spPr>
          <p:txBody>
            <a:bodyPr wrap="none">
              <a:spAutoFit/>
            </a:bodyPr>
            <a:lstStyle/>
            <a:p>
              <a:r>
                <a:rPr lang="en-US">
                  <a:solidFill>
                    <a:srgbClr val="5F5F5F"/>
                  </a:solidFill>
                </a:rPr>
                <a:t>2</a:t>
              </a:r>
            </a:p>
          </p:txBody>
        </p:sp>
      </p:grpSp>
      <p:sp>
        <p:nvSpPr>
          <p:cNvPr id="130056" name="Oval 13"/>
          <p:cNvSpPr>
            <a:spLocks noChangeArrowheads="1"/>
          </p:cNvSpPr>
          <p:nvPr/>
        </p:nvSpPr>
        <p:spPr bwMode="auto">
          <a:xfrm>
            <a:off x="6096000" y="2665413"/>
            <a:ext cx="381000" cy="381000"/>
          </a:xfrm>
          <a:prstGeom prst="ellipse">
            <a:avLst/>
          </a:prstGeom>
          <a:solidFill>
            <a:schemeClr val="bg1"/>
          </a:solidFill>
          <a:ln w="9525">
            <a:solidFill>
              <a:schemeClr val="tx1"/>
            </a:solidFill>
            <a:round/>
            <a:headEnd/>
            <a:tailEnd/>
          </a:ln>
        </p:spPr>
        <p:txBody>
          <a:bodyPr wrap="none" anchor="ctr"/>
          <a:lstStyle/>
          <a:p>
            <a:pPr algn="ctr"/>
            <a:r>
              <a:rPr lang="en-US" sz="1600"/>
              <a:t>A/5</a:t>
            </a:r>
          </a:p>
        </p:txBody>
      </p:sp>
      <p:grpSp>
        <p:nvGrpSpPr>
          <p:cNvPr id="5" name="Group 14"/>
          <p:cNvGrpSpPr>
            <a:grpSpLocks/>
          </p:cNvGrpSpPr>
          <p:nvPr/>
        </p:nvGrpSpPr>
        <p:grpSpPr bwMode="auto">
          <a:xfrm>
            <a:off x="4191000" y="3000375"/>
            <a:ext cx="4038600" cy="808038"/>
            <a:chOff x="1680" y="1699"/>
            <a:chExt cx="2544" cy="509"/>
          </a:xfrm>
        </p:grpSpPr>
        <p:sp>
          <p:nvSpPr>
            <p:cNvPr id="130082" name="Oval 15"/>
            <p:cNvSpPr>
              <a:spLocks noChangeArrowheads="1"/>
            </p:cNvSpPr>
            <p:nvPr/>
          </p:nvSpPr>
          <p:spPr bwMode="auto">
            <a:xfrm>
              <a:off x="1728" y="1968"/>
              <a:ext cx="240" cy="240"/>
            </a:xfrm>
            <a:prstGeom prst="ellipse">
              <a:avLst/>
            </a:prstGeom>
            <a:solidFill>
              <a:schemeClr val="bg1"/>
            </a:solidFill>
            <a:ln w="9525">
              <a:solidFill>
                <a:schemeClr val="tx1"/>
              </a:solidFill>
              <a:round/>
              <a:headEnd/>
              <a:tailEnd/>
            </a:ln>
          </p:spPr>
          <p:txBody>
            <a:bodyPr wrap="none" anchor="ctr"/>
            <a:lstStyle/>
            <a:p>
              <a:pPr algn="ctr"/>
              <a:r>
                <a:rPr lang="en-US" sz="1600"/>
                <a:t>B/4</a:t>
              </a:r>
            </a:p>
          </p:txBody>
        </p:sp>
        <p:sp>
          <p:nvSpPr>
            <p:cNvPr id="130083" name="Oval 16"/>
            <p:cNvSpPr>
              <a:spLocks noChangeArrowheads="1"/>
            </p:cNvSpPr>
            <p:nvPr/>
          </p:nvSpPr>
          <p:spPr bwMode="auto">
            <a:xfrm>
              <a:off x="3936" y="1968"/>
              <a:ext cx="240" cy="240"/>
            </a:xfrm>
            <a:prstGeom prst="ellipse">
              <a:avLst/>
            </a:prstGeom>
            <a:solidFill>
              <a:schemeClr val="bg1"/>
            </a:solidFill>
            <a:ln w="9525">
              <a:solidFill>
                <a:schemeClr val="tx1"/>
              </a:solidFill>
              <a:round/>
              <a:headEnd/>
              <a:tailEnd/>
            </a:ln>
          </p:spPr>
          <p:txBody>
            <a:bodyPr wrap="none" anchor="ctr"/>
            <a:lstStyle/>
            <a:p>
              <a:pPr algn="ctr"/>
              <a:r>
                <a:rPr lang="en-US" sz="1600"/>
                <a:t>C/4</a:t>
              </a:r>
            </a:p>
          </p:txBody>
        </p:sp>
        <p:cxnSp>
          <p:nvCxnSpPr>
            <p:cNvPr id="130084" name="AutoShape 17"/>
            <p:cNvCxnSpPr>
              <a:cxnSpLocks noChangeShapeType="1"/>
              <a:stCxn id="130056" idx="4"/>
              <a:endCxn id="130082" idx="0"/>
            </p:cNvCxnSpPr>
            <p:nvPr/>
          </p:nvCxnSpPr>
          <p:spPr bwMode="auto">
            <a:xfrm flipH="1">
              <a:off x="1848" y="1728"/>
              <a:ext cx="1152" cy="240"/>
            </a:xfrm>
            <a:prstGeom prst="straightConnector1">
              <a:avLst/>
            </a:prstGeom>
            <a:noFill/>
            <a:ln w="9525">
              <a:solidFill>
                <a:schemeClr val="tx1"/>
              </a:solidFill>
              <a:round/>
              <a:headEnd/>
              <a:tailEnd/>
            </a:ln>
          </p:spPr>
        </p:cxnSp>
        <p:cxnSp>
          <p:nvCxnSpPr>
            <p:cNvPr id="130085" name="AutoShape 18"/>
            <p:cNvCxnSpPr>
              <a:cxnSpLocks noChangeShapeType="1"/>
              <a:stCxn id="130056" idx="4"/>
              <a:endCxn id="130083" idx="0"/>
            </p:cNvCxnSpPr>
            <p:nvPr/>
          </p:nvCxnSpPr>
          <p:spPr bwMode="auto">
            <a:xfrm>
              <a:off x="3000" y="1728"/>
              <a:ext cx="1056" cy="240"/>
            </a:xfrm>
            <a:prstGeom prst="straightConnector1">
              <a:avLst/>
            </a:prstGeom>
            <a:noFill/>
            <a:ln w="9525">
              <a:solidFill>
                <a:schemeClr val="tx1"/>
              </a:solidFill>
              <a:round/>
              <a:headEnd/>
              <a:tailEnd/>
            </a:ln>
          </p:spPr>
        </p:cxnSp>
        <p:sp>
          <p:nvSpPr>
            <p:cNvPr id="130086" name="Text Box 19"/>
            <p:cNvSpPr txBox="1">
              <a:spLocks noChangeArrowheads="1"/>
            </p:cNvSpPr>
            <p:nvPr/>
          </p:nvSpPr>
          <p:spPr bwMode="auto">
            <a:xfrm>
              <a:off x="2304" y="1699"/>
              <a:ext cx="48" cy="173"/>
            </a:xfrm>
            <a:prstGeom prst="rect">
              <a:avLst/>
            </a:prstGeom>
            <a:noFill/>
            <a:ln w="9525">
              <a:noFill/>
              <a:miter lim="800000"/>
              <a:headEnd/>
              <a:tailEnd/>
            </a:ln>
          </p:spPr>
          <p:txBody>
            <a:bodyPr lIns="0" tIns="0" rIns="0" bIns="0">
              <a:spAutoFit/>
            </a:bodyPr>
            <a:lstStyle/>
            <a:p>
              <a:r>
                <a:rPr lang="en-US">
                  <a:solidFill>
                    <a:srgbClr val="FF0000"/>
                  </a:solidFill>
                </a:rPr>
                <a:t>2</a:t>
              </a:r>
            </a:p>
          </p:txBody>
        </p:sp>
        <p:sp>
          <p:nvSpPr>
            <p:cNvPr id="130087" name="Text Box 20"/>
            <p:cNvSpPr txBox="1">
              <a:spLocks noChangeArrowheads="1"/>
            </p:cNvSpPr>
            <p:nvPr/>
          </p:nvSpPr>
          <p:spPr bwMode="auto">
            <a:xfrm>
              <a:off x="3552" y="1699"/>
              <a:ext cx="48" cy="173"/>
            </a:xfrm>
            <a:prstGeom prst="rect">
              <a:avLst/>
            </a:prstGeom>
            <a:noFill/>
            <a:ln w="9525">
              <a:noFill/>
              <a:miter lim="800000"/>
              <a:headEnd/>
              <a:tailEnd/>
            </a:ln>
          </p:spPr>
          <p:txBody>
            <a:bodyPr lIns="0" tIns="0" rIns="0" bIns="0">
              <a:spAutoFit/>
            </a:bodyPr>
            <a:lstStyle/>
            <a:p>
              <a:r>
                <a:rPr lang="en-US">
                  <a:solidFill>
                    <a:srgbClr val="FF0000"/>
                  </a:solidFill>
                </a:rPr>
                <a:t>1</a:t>
              </a:r>
            </a:p>
          </p:txBody>
        </p:sp>
        <p:sp>
          <p:nvSpPr>
            <p:cNvPr id="130088" name="Text Box 21"/>
            <p:cNvSpPr txBox="1">
              <a:spLocks noChangeArrowheads="1"/>
            </p:cNvSpPr>
            <p:nvPr/>
          </p:nvSpPr>
          <p:spPr bwMode="auto">
            <a:xfrm>
              <a:off x="1680" y="1872"/>
              <a:ext cx="48" cy="173"/>
            </a:xfrm>
            <a:prstGeom prst="rect">
              <a:avLst/>
            </a:prstGeom>
            <a:noFill/>
            <a:ln w="9525">
              <a:noFill/>
              <a:miter lim="800000"/>
              <a:headEnd/>
              <a:tailEnd/>
            </a:ln>
          </p:spPr>
          <p:txBody>
            <a:bodyPr lIns="0" tIns="0" rIns="0" bIns="0">
              <a:spAutoFit/>
            </a:bodyPr>
            <a:lstStyle/>
            <a:p>
              <a:r>
                <a:rPr lang="en-US">
                  <a:solidFill>
                    <a:srgbClr val="2B5DD9"/>
                  </a:solidFill>
                </a:rPr>
                <a:t>6</a:t>
              </a:r>
            </a:p>
          </p:txBody>
        </p:sp>
        <p:sp>
          <p:nvSpPr>
            <p:cNvPr id="130089" name="Text Box 22"/>
            <p:cNvSpPr txBox="1">
              <a:spLocks noChangeArrowheads="1"/>
            </p:cNvSpPr>
            <p:nvPr/>
          </p:nvSpPr>
          <p:spPr bwMode="auto">
            <a:xfrm>
              <a:off x="4176" y="1824"/>
              <a:ext cx="48" cy="173"/>
            </a:xfrm>
            <a:prstGeom prst="rect">
              <a:avLst/>
            </a:prstGeom>
            <a:noFill/>
            <a:ln w="9525">
              <a:noFill/>
              <a:miter lim="800000"/>
              <a:headEnd/>
              <a:tailEnd/>
            </a:ln>
          </p:spPr>
          <p:txBody>
            <a:bodyPr lIns="0" tIns="0" rIns="0" bIns="0">
              <a:spAutoFit/>
            </a:bodyPr>
            <a:lstStyle/>
            <a:p>
              <a:r>
                <a:rPr lang="en-US">
                  <a:solidFill>
                    <a:srgbClr val="2B5DD9"/>
                  </a:solidFill>
                </a:rPr>
                <a:t>5</a:t>
              </a:r>
            </a:p>
          </p:txBody>
        </p:sp>
      </p:grpSp>
      <p:grpSp>
        <p:nvGrpSpPr>
          <p:cNvPr id="6" name="Group 23"/>
          <p:cNvGrpSpPr>
            <a:grpSpLocks/>
          </p:cNvGrpSpPr>
          <p:nvPr/>
        </p:nvGrpSpPr>
        <p:grpSpPr bwMode="auto">
          <a:xfrm>
            <a:off x="8001000" y="5373688"/>
            <a:ext cx="381000" cy="1223962"/>
            <a:chOff x="4080" y="3194"/>
            <a:chExt cx="240" cy="771"/>
          </a:xfrm>
        </p:grpSpPr>
        <p:sp>
          <p:nvSpPr>
            <p:cNvPr id="130077" name="Oval 24"/>
            <p:cNvSpPr>
              <a:spLocks noChangeArrowheads="1"/>
            </p:cNvSpPr>
            <p:nvPr/>
          </p:nvSpPr>
          <p:spPr bwMode="auto">
            <a:xfrm>
              <a:off x="4080" y="3552"/>
              <a:ext cx="240" cy="240"/>
            </a:xfrm>
            <a:prstGeom prst="ellipse">
              <a:avLst/>
            </a:prstGeom>
            <a:solidFill>
              <a:schemeClr val="bg1"/>
            </a:solidFill>
            <a:ln w="9525">
              <a:solidFill>
                <a:schemeClr val="tx1"/>
              </a:solidFill>
              <a:round/>
              <a:headEnd/>
              <a:tailEnd/>
            </a:ln>
          </p:spPr>
          <p:txBody>
            <a:bodyPr wrap="none" anchor="ctr"/>
            <a:lstStyle/>
            <a:p>
              <a:pPr algn="ctr"/>
              <a:r>
                <a:rPr lang="en-US" sz="1600"/>
                <a:t>X/0</a:t>
              </a:r>
            </a:p>
          </p:txBody>
        </p:sp>
        <p:cxnSp>
          <p:nvCxnSpPr>
            <p:cNvPr id="130078" name="AutoShape 25"/>
            <p:cNvCxnSpPr>
              <a:cxnSpLocks noChangeShapeType="1"/>
              <a:stCxn id="130069" idx="4"/>
              <a:endCxn id="130077" idx="0"/>
            </p:cNvCxnSpPr>
            <p:nvPr/>
          </p:nvCxnSpPr>
          <p:spPr bwMode="auto">
            <a:xfrm flipH="1">
              <a:off x="4200" y="3194"/>
              <a:ext cx="96" cy="358"/>
            </a:xfrm>
            <a:prstGeom prst="straightConnector1">
              <a:avLst/>
            </a:prstGeom>
            <a:noFill/>
            <a:ln w="9525">
              <a:solidFill>
                <a:schemeClr val="tx1"/>
              </a:solidFill>
              <a:round/>
              <a:headEnd/>
              <a:tailEnd/>
            </a:ln>
          </p:spPr>
        </p:cxnSp>
        <p:sp>
          <p:nvSpPr>
            <p:cNvPr id="130079" name="Rectangle 26"/>
            <p:cNvSpPr>
              <a:spLocks noChangeArrowheads="1"/>
            </p:cNvSpPr>
            <p:nvPr/>
          </p:nvSpPr>
          <p:spPr bwMode="auto">
            <a:xfrm>
              <a:off x="4080" y="3552"/>
              <a:ext cx="240" cy="240"/>
            </a:xfrm>
            <a:prstGeom prst="rect">
              <a:avLst/>
            </a:prstGeom>
            <a:noFill/>
            <a:ln w="22225">
              <a:solidFill>
                <a:schemeClr val="tx1"/>
              </a:solidFill>
              <a:miter lim="800000"/>
              <a:headEnd/>
              <a:tailEnd/>
            </a:ln>
          </p:spPr>
          <p:txBody>
            <a:bodyPr wrap="none" anchor="ctr"/>
            <a:lstStyle/>
            <a:p>
              <a:pPr eaLnBrk="0" hangingPunct="0"/>
              <a:endParaRPr lang="fa-IR">
                <a:cs typeface="Times New Roman" pitchFamily="18" charset="0"/>
              </a:endParaRPr>
            </a:p>
          </p:txBody>
        </p:sp>
        <p:sp>
          <p:nvSpPr>
            <p:cNvPr id="130080" name="Text Box 27"/>
            <p:cNvSpPr txBox="1">
              <a:spLocks noChangeArrowheads="1"/>
            </p:cNvSpPr>
            <p:nvPr/>
          </p:nvSpPr>
          <p:spPr bwMode="auto">
            <a:xfrm>
              <a:off x="4176" y="3206"/>
              <a:ext cx="48" cy="173"/>
            </a:xfrm>
            <a:prstGeom prst="rect">
              <a:avLst/>
            </a:prstGeom>
            <a:noFill/>
            <a:ln w="9525">
              <a:noFill/>
              <a:miter lim="800000"/>
              <a:headEnd/>
              <a:tailEnd/>
            </a:ln>
          </p:spPr>
          <p:txBody>
            <a:bodyPr lIns="0" tIns="0" rIns="0" bIns="0">
              <a:spAutoFit/>
            </a:bodyPr>
            <a:lstStyle/>
            <a:p>
              <a:r>
                <a:rPr lang="en-US">
                  <a:solidFill>
                    <a:srgbClr val="FF0000"/>
                  </a:solidFill>
                </a:rPr>
                <a:t>1</a:t>
              </a:r>
            </a:p>
          </p:txBody>
        </p:sp>
        <p:sp>
          <p:nvSpPr>
            <p:cNvPr id="130081" name="Text Box 28"/>
            <p:cNvSpPr txBox="1">
              <a:spLocks noChangeArrowheads="1"/>
            </p:cNvSpPr>
            <p:nvPr/>
          </p:nvSpPr>
          <p:spPr bwMode="auto">
            <a:xfrm>
              <a:off x="4176" y="3792"/>
              <a:ext cx="48" cy="173"/>
            </a:xfrm>
            <a:prstGeom prst="rect">
              <a:avLst/>
            </a:prstGeom>
            <a:noFill/>
            <a:ln w="9525">
              <a:noFill/>
              <a:miter lim="800000"/>
              <a:headEnd/>
              <a:tailEnd/>
            </a:ln>
          </p:spPr>
          <p:txBody>
            <a:bodyPr lIns="0" tIns="0" rIns="0" bIns="0">
              <a:spAutoFit/>
            </a:bodyPr>
            <a:lstStyle/>
            <a:p>
              <a:r>
                <a:rPr lang="en-US">
                  <a:solidFill>
                    <a:srgbClr val="2B5DD9"/>
                  </a:solidFill>
                </a:rPr>
                <a:t>4</a:t>
              </a:r>
            </a:p>
          </p:txBody>
        </p:sp>
      </p:grpSp>
      <p:grpSp>
        <p:nvGrpSpPr>
          <p:cNvPr id="7" name="Group 29"/>
          <p:cNvGrpSpPr>
            <a:grpSpLocks/>
          </p:cNvGrpSpPr>
          <p:nvPr/>
        </p:nvGrpSpPr>
        <p:grpSpPr bwMode="auto">
          <a:xfrm>
            <a:off x="8153400" y="4448176"/>
            <a:ext cx="1219200" cy="925513"/>
            <a:chOff x="4176" y="2611"/>
            <a:chExt cx="768" cy="583"/>
          </a:xfrm>
        </p:grpSpPr>
        <p:sp>
          <p:nvSpPr>
            <p:cNvPr id="130069" name="Oval 30"/>
            <p:cNvSpPr>
              <a:spLocks noChangeArrowheads="1"/>
            </p:cNvSpPr>
            <p:nvPr/>
          </p:nvSpPr>
          <p:spPr bwMode="auto">
            <a:xfrm>
              <a:off x="4176" y="2954"/>
              <a:ext cx="240" cy="240"/>
            </a:xfrm>
            <a:prstGeom prst="ellipse">
              <a:avLst/>
            </a:prstGeom>
            <a:solidFill>
              <a:schemeClr val="bg1"/>
            </a:solidFill>
            <a:ln w="9525">
              <a:solidFill>
                <a:schemeClr val="tx1"/>
              </a:solidFill>
              <a:round/>
              <a:headEnd/>
              <a:tailEnd/>
            </a:ln>
          </p:spPr>
          <p:txBody>
            <a:bodyPr wrap="none" anchor="ctr"/>
            <a:lstStyle/>
            <a:p>
              <a:pPr algn="ctr"/>
              <a:r>
                <a:rPr lang="en-US" sz="1600"/>
                <a:t>N/1</a:t>
              </a:r>
            </a:p>
          </p:txBody>
        </p:sp>
        <p:sp>
          <p:nvSpPr>
            <p:cNvPr id="130070" name="Oval 31"/>
            <p:cNvSpPr>
              <a:spLocks noChangeArrowheads="1"/>
            </p:cNvSpPr>
            <p:nvPr/>
          </p:nvSpPr>
          <p:spPr bwMode="auto">
            <a:xfrm>
              <a:off x="4656" y="2954"/>
              <a:ext cx="240" cy="240"/>
            </a:xfrm>
            <a:prstGeom prst="ellipse">
              <a:avLst/>
            </a:prstGeom>
            <a:solidFill>
              <a:schemeClr val="bg1"/>
            </a:solidFill>
            <a:ln w="9525">
              <a:solidFill>
                <a:schemeClr val="tx1"/>
              </a:solidFill>
              <a:round/>
              <a:headEnd/>
              <a:tailEnd/>
            </a:ln>
          </p:spPr>
          <p:txBody>
            <a:bodyPr wrap="none" anchor="ctr"/>
            <a:lstStyle/>
            <a:p>
              <a:pPr algn="ctr"/>
              <a:r>
                <a:rPr lang="en-US" sz="1600"/>
                <a:t>O/3</a:t>
              </a:r>
            </a:p>
          </p:txBody>
        </p:sp>
        <p:cxnSp>
          <p:nvCxnSpPr>
            <p:cNvPr id="130071" name="AutoShape 32"/>
            <p:cNvCxnSpPr>
              <a:cxnSpLocks noChangeShapeType="1"/>
              <a:stCxn id="130062" idx="4"/>
              <a:endCxn id="130069" idx="0"/>
            </p:cNvCxnSpPr>
            <p:nvPr/>
          </p:nvCxnSpPr>
          <p:spPr bwMode="auto">
            <a:xfrm flipH="1">
              <a:off x="4296" y="2678"/>
              <a:ext cx="240" cy="276"/>
            </a:xfrm>
            <a:prstGeom prst="straightConnector1">
              <a:avLst/>
            </a:prstGeom>
            <a:noFill/>
            <a:ln w="9525">
              <a:solidFill>
                <a:schemeClr val="tx1"/>
              </a:solidFill>
              <a:round/>
              <a:headEnd/>
              <a:tailEnd/>
            </a:ln>
          </p:spPr>
        </p:cxnSp>
        <p:cxnSp>
          <p:nvCxnSpPr>
            <p:cNvPr id="130072" name="AutoShape 33"/>
            <p:cNvCxnSpPr>
              <a:cxnSpLocks noChangeShapeType="1"/>
              <a:stCxn id="130062" idx="4"/>
              <a:endCxn id="130070" idx="0"/>
            </p:cNvCxnSpPr>
            <p:nvPr/>
          </p:nvCxnSpPr>
          <p:spPr bwMode="auto">
            <a:xfrm>
              <a:off x="4536" y="2678"/>
              <a:ext cx="240" cy="276"/>
            </a:xfrm>
            <a:prstGeom prst="straightConnector1">
              <a:avLst/>
            </a:prstGeom>
            <a:noFill/>
            <a:ln w="9525">
              <a:solidFill>
                <a:schemeClr val="tx1"/>
              </a:solidFill>
              <a:round/>
              <a:headEnd/>
              <a:tailEnd/>
            </a:ln>
          </p:spPr>
        </p:cxnSp>
        <p:sp>
          <p:nvSpPr>
            <p:cNvPr id="130073" name="Text Box 34"/>
            <p:cNvSpPr txBox="1">
              <a:spLocks noChangeArrowheads="1"/>
            </p:cNvSpPr>
            <p:nvPr/>
          </p:nvSpPr>
          <p:spPr bwMode="auto">
            <a:xfrm>
              <a:off x="4320" y="2611"/>
              <a:ext cx="48" cy="173"/>
            </a:xfrm>
            <a:prstGeom prst="rect">
              <a:avLst/>
            </a:prstGeom>
            <a:noFill/>
            <a:ln w="9525">
              <a:noFill/>
              <a:miter lim="800000"/>
              <a:headEnd/>
              <a:tailEnd/>
            </a:ln>
          </p:spPr>
          <p:txBody>
            <a:bodyPr lIns="0" tIns="0" rIns="0" bIns="0">
              <a:spAutoFit/>
            </a:bodyPr>
            <a:lstStyle/>
            <a:p>
              <a:r>
                <a:rPr lang="en-US">
                  <a:solidFill>
                    <a:srgbClr val="FF0000"/>
                  </a:solidFill>
                </a:rPr>
                <a:t>1</a:t>
              </a:r>
            </a:p>
          </p:txBody>
        </p:sp>
        <p:sp>
          <p:nvSpPr>
            <p:cNvPr id="130074" name="Text Box 35"/>
            <p:cNvSpPr txBox="1">
              <a:spLocks noChangeArrowheads="1"/>
            </p:cNvSpPr>
            <p:nvPr/>
          </p:nvSpPr>
          <p:spPr bwMode="auto">
            <a:xfrm>
              <a:off x="4656" y="2611"/>
              <a:ext cx="48" cy="173"/>
            </a:xfrm>
            <a:prstGeom prst="rect">
              <a:avLst/>
            </a:prstGeom>
            <a:noFill/>
            <a:ln w="9525">
              <a:noFill/>
              <a:miter lim="800000"/>
              <a:headEnd/>
              <a:tailEnd/>
            </a:ln>
          </p:spPr>
          <p:txBody>
            <a:bodyPr lIns="0" tIns="0" rIns="0" bIns="0">
              <a:spAutoFit/>
            </a:bodyPr>
            <a:lstStyle/>
            <a:p>
              <a:r>
                <a:rPr lang="en-US">
                  <a:solidFill>
                    <a:srgbClr val="FF0000"/>
                  </a:solidFill>
                </a:rPr>
                <a:t>3</a:t>
              </a:r>
            </a:p>
          </p:txBody>
        </p:sp>
        <p:sp>
          <p:nvSpPr>
            <p:cNvPr id="130075" name="Text Box 36"/>
            <p:cNvSpPr txBox="1">
              <a:spLocks noChangeArrowheads="1"/>
            </p:cNvSpPr>
            <p:nvPr/>
          </p:nvSpPr>
          <p:spPr bwMode="auto">
            <a:xfrm>
              <a:off x="4896" y="2880"/>
              <a:ext cx="48" cy="173"/>
            </a:xfrm>
            <a:prstGeom prst="rect">
              <a:avLst/>
            </a:prstGeom>
            <a:noFill/>
            <a:ln w="9525">
              <a:noFill/>
              <a:miter lim="800000"/>
              <a:headEnd/>
              <a:tailEnd/>
            </a:ln>
          </p:spPr>
          <p:txBody>
            <a:bodyPr lIns="0" tIns="0" rIns="0" bIns="0">
              <a:spAutoFit/>
            </a:bodyPr>
            <a:lstStyle/>
            <a:p>
              <a:r>
                <a:rPr lang="en-US">
                  <a:solidFill>
                    <a:srgbClr val="2B5DD9"/>
                  </a:solidFill>
                </a:rPr>
                <a:t>8</a:t>
              </a:r>
            </a:p>
          </p:txBody>
        </p:sp>
        <p:sp>
          <p:nvSpPr>
            <p:cNvPr id="130076" name="Text Box 37"/>
            <p:cNvSpPr txBox="1">
              <a:spLocks noChangeArrowheads="1"/>
            </p:cNvSpPr>
            <p:nvPr/>
          </p:nvSpPr>
          <p:spPr bwMode="auto">
            <a:xfrm>
              <a:off x="4416" y="2899"/>
              <a:ext cx="48" cy="173"/>
            </a:xfrm>
            <a:prstGeom prst="rect">
              <a:avLst/>
            </a:prstGeom>
            <a:noFill/>
            <a:ln w="9525">
              <a:noFill/>
              <a:miter lim="800000"/>
              <a:headEnd/>
              <a:tailEnd/>
            </a:ln>
          </p:spPr>
          <p:txBody>
            <a:bodyPr lIns="0" tIns="0" rIns="0" bIns="0">
              <a:spAutoFit/>
            </a:bodyPr>
            <a:lstStyle/>
            <a:p>
              <a:r>
                <a:rPr lang="en-US">
                  <a:solidFill>
                    <a:srgbClr val="2B5DD9"/>
                  </a:solidFill>
                </a:rPr>
                <a:t>4</a:t>
              </a:r>
            </a:p>
          </p:txBody>
        </p:sp>
      </p:grpSp>
      <p:grpSp>
        <p:nvGrpSpPr>
          <p:cNvPr id="8" name="Group 38"/>
          <p:cNvGrpSpPr>
            <a:grpSpLocks/>
          </p:cNvGrpSpPr>
          <p:nvPr/>
        </p:nvGrpSpPr>
        <p:grpSpPr bwMode="auto">
          <a:xfrm>
            <a:off x="6819900" y="3732214"/>
            <a:ext cx="2171700" cy="822325"/>
            <a:chOff x="3336" y="2160"/>
            <a:chExt cx="1368" cy="518"/>
          </a:xfrm>
        </p:grpSpPr>
        <p:sp>
          <p:nvSpPr>
            <p:cNvPr id="130061" name="Oval 39"/>
            <p:cNvSpPr>
              <a:spLocks noChangeArrowheads="1"/>
            </p:cNvSpPr>
            <p:nvPr/>
          </p:nvSpPr>
          <p:spPr bwMode="auto">
            <a:xfrm>
              <a:off x="3408" y="2438"/>
              <a:ext cx="240" cy="240"/>
            </a:xfrm>
            <a:prstGeom prst="ellipse">
              <a:avLst/>
            </a:prstGeom>
            <a:solidFill>
              <a:schemeClr val="bg1"/>
            </a:solidFill>
            <a:ln w="9525">
              <a:solidFill>
                <a:schemeClr val="tx1"/>
              </a:solidFill>
              <a:round/>
              <a:headEnd/>
              <a:tailEnd/>
            </a:ln>
          </p:spPr>
          <p:txBody>
            <a:bodyPr wrap="none" anchor="ctr"/>
            <a:lstStyle/>
            <a:p>
              <a:pPr algn="ctr"/>
              <a:r>
                <a:rPr lang="en-US" sz="1600"/>
                <a:t>F/3</a:t>
              </a:r>
            </a:p>
          </p:txBody>
        </p:sp>
        <p:sp>
          <p:nvSpPr>
            <p:cNvPr id="130062" name="Oval 40"/>
            <p:cNvSpPr>
              <a:spLocks noChangeArrowheads="1"/>
            </p:cNvSpPr>
            <p:nvPr/>
          </p:nvSpPr>
          <p:spPr bwMode="auto">
            <a:xfrm>
              <a:off x="4416" y="2438"/>
              <a:ext cx="240" cy="240"/>
            </a:xfrm>
            <a:prstGeom prst="ellipse">
              <a:avLst/>
            </a:prstGeom>
            <a:solidFill>
              <a:schemeClr val="bg1"/>
            </a:solidFill>
            <a:ln w="9525">
              <a:solidFill>
                <a:schemeClr val="tx1"/>
              </a:solidFill>
              <a:round/>
              <a:headEnd/>
              <a:tailEnd/>
            </a:ln>
          </p:spPr>
          <p:txBody>
            <a:bodyPr wrap="none" anchor="ctr"/>
            <a:lstStyle/>
            <a:p>
              <a:pPr algn="ctr"/>
              <a:r>
                <a:rPr lang="en-US" sz="1600"/>
                <a:t>G/2</a:t>
              </a:r>
            </a:p>
          </p:txBody>
        </p:sp>
        <p:cxnSp>
          <p:nvCxnSpPr>
            <p:cNvPr id="130063" name="AutoShape 41"/>
            <p:cNvCxnSpPr>
              <a:cxnSpLocks noChangeShapeType="1"/>
              <a:stCxn id="130083" idx="4"/>
              <a:endCxn id="130061" idx="0"/>
            </p:cNvCxnSpPr>
            <p:nvPr/>
          </p:nvCxnSpPr>
          <p:spPr bwMode="auto">
            <a:xfrm flipH="1">
              <a:off x="3528" y="2208"/>
              <a:ext cx="528" cy="230"/>
            </a:xfrm>
            <a:prstGeom prst="straightConnector1">
              <a:avLst/>
            </a:prstGeom>
            <a:noFill/>
            <a:ln w="9525">
              <a:solidFill>
                <a:schemeClr val="tx1"/>
              </a:solidFill>
              <a:round/>
              <a:headEnd/>
              <a:tailEnd/>
            </a:ln>
          </p:spPr>
        </p:cxnSp>
        <p:cxnSp>
          <p:nvCxnSpPr>
            <p:cNvPr id="130064" name="AutoShape 42"/>
            <p:cNvCxnSpPr>
              <a:cxnSpLocks noChangeShapeType="1"/>
              <a:stCxn id="130083" idx="4"/>
              <a:endCxn id="130062" idx="0"/>
            </p:cNvCxnSpPr>
            <p:nvPr/>
          </p:nvCxnSpPr>
          <p:spPr bwMode="auto">
            <a:xfrm>
              <a:off x="4056" y="2208"/>
              <a:ext cx="480" cy="230"/>
            </a:xfrm>
            <a:prstGeom prst="straightConnector1">
              <a:avLst/>
            </a:prstGeom>
            <a:noFill/>
            <a:ln w="9525">
              <a:solidFill>
                <a:schemeClr val="tx1"/>
              </a:solidFill>
              <a:round/>
              <a:headEnd/>
              <a:tailEnd/>
            </a:ln>
          </p:spPr>
        </p:cxnSp>
        <p:sp>
          <p:nvSpPr>
            <p:cNvPr id="130065" name="Text Box 43"/>
            <p:cNvSpPr txBox="1">
              <a:spLocks noChangeArrowheads="1"/>
            </p:cNvSpPr>
            <p:nvPr/>
          </p:nvSpPr>
          <p:spPr bwMode="auto">
            <a:xfrm>
              <a:off x="3744" y="2160"/>
              <a:ext cx="48" cy="173"/>
            </a:xfrm>
            <a:prstGeom prst="rect">
              <a:avLst/>
            </a:prstGeom>
            <a:noFill/>
            <a:ln w="9525">
              <a:noFill/>
              <a:miter lim="800000"/>
              <a:headEnd/>
              <a:tailEnd/>
            </a:ln>
          </p:spPr>
          <p:txBody>
            <a:bodyPr lIns="0" tIns="0" rIns="0" bIns="0">
              <a:spAutoFit/>
            </a:bodyPr>
            <a:lstStyle/>
            <a:p>
              <a:r>
                <a:rPr lang="en-US">
                  <a:solidFill>
                    <a:srgbClr val="FF0000"/>
                  </a:solidFill>
                </a:rPr>
                <a:t>1</a:t>
              </a:r>
            </a:p>
          </p:txBody>
        </p:sp>
        <p:sp>
          <p:nvSpPr>
            <p:cNvPr id="130066" name="Text Box 44"/>
            <p:cNvSpPr txBox="1">
              <a:spLocks noChangeArrowheads="1"/>
            </p:cNvSpPr>
            <p:nvPr/>
          </p:nvSpPr>
          <p:spPr bwMode="auto">
            <a:xfrm>
              <a:off x="4272" y="2179"/>
              <a:ext cx="48" cy="173"/>
            </a:xfrm>
            <a:prstGeom prst="rect">
              <a:avLst/>
            </a:prstGeom>
            <a:noFill/>
            <a:ln w="9525">
              <a:noFill/>
              <a:miter lim="800000"/>
              <a:headEnd/>
              <a:tailEnd/>
            </a:ln>
          </p:spPr>
          <p:txBody>
            <a:bodyPr lIns="0" tIns="0" rIns="0" bIns="0">
              <a:spAutoFit/>
            </a:bodyPr>
            <a:lstStyle/>
            <a:p>
              <a:r>
                <a:rPr lang="en-US">
                  <a:solidFill>
                    <a:srgbClr val="FF0000"/>
                  </a:solidFill>
                </a:rPr>
                <a:t>1</a:t>
              </a:r>
            </a:p>
          </p:txBody>
        </p:sp>
        <p:sp>
          <p:nvSpPr>
            <p:cNvPr id="130067" name="Text Box 45"/>
            <p:cNvSpPr txBox="1">
              <a:spLocks noChangeArrowheads="1"/>
            </p:cNvSpPr>
            <p:nvPr/>
          </p:nvSpPr>
          <p:spPr bwMode="auto">
            <a:xfrm>
              <a:off x="3336" y="2292"/>
              <a:ext cx="48" cy="173"/>
            </a:xfrm>
            <a:prstGeom prst="rect">
              <a:avLst/>
            </a:prstGeom>
            <a:noFill/>
            <a:ln w="9525">
              <a:noFill/>
              <a:miter lim="800000"/>
              <a:headEnd/>
              <a:tailEnd/>
            </a:ln>
          </p:spPr>
          <p:txBody>
            <a:bodyPr lIns="0" tIns="0" rIns="0" bIns="0">
              <a:spAutoFit/>
            </a:bodyPr>
            <a:lstStyle/>
            <a:p>
              <a:r>
                <a:rPr lang="en-US">
                  <a:solidFill>
                    <a:srgbClr val="2B5DD9"/>
                  </a:solidFill>
                </a:rPr>
                <a:t>5</a:t>
              </a:r>
            </a:p>
          </p:txBody>
        </p:sp>
        <p:sp>
          <p:nvSpPr>
            <p:cNvPr id="130068" name="Text Box 46"/>
            <p:cNvSpPr txBox="1">
              <a:spLocks noChangeArrowheads="1"/>
            </p:cNvSpPr>
            <p:nvPr/>
          </p:nvSpPr>
          <p:spPr bwMode="auto">
            <a:xfrm>
              <a:off x="4656" y="2352"/>
              <a:ext cx="48" cy="173"/>
            </a:xfrm>
            <a:prstGeom prst="rect">
              <a:avLst/>
            </a:prstGeom>
            <a:noFill/>
            <a:ln w="9525">
              <a:noFill/>
              <a:miter lim="800000"/>
              <a:headEnd/>
              <a:tailEnd/>
            </a:ln>
          </p:spPr>
          <p:txBody>
            <a:bodyPr lIns="0" tIns="0" rIns="0" bIns="0">
              <a:spAutoFit/>
            </a:bodyPr>
            <a:lstStyle/>
            <a:p>
              <a:r>
                <a:rPr lang="en-US">
                  <a:solidFill>
                    <a:srgbClr val="2B5DD9"/>
                  </a:solidFill>
                </a:rPr>
                <a:t>4</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20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20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20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Slide Number Placeholder 5"/>
          <p:cNvSpPr>
            <a:spLocks noGrp="1"/>
          </p:cNvSpPr>
          <p:nvPr>
            <p:ph type="sldNum" sz="quarter" idx="12"/>
          </p:nvPr>
        </p:nvSpPr>
        <p:spPr>
          <a:xfrm>
            <a:off x="8077200" y="6248400"/>
            <a:ext cx="1905000" cy="457200"/>
          </a:xfrm>
        </p:spPr>
        <p:txBody>
          <a:bodyPr/>
          <a:lstStyle/>
          <a:p>
            <a:pPr>
              <a:defRPr/>
            </a:pPr>
            <a:fld id="{BE6AF7DF-5908-4FB3-9059-8351838C21F5}" type="slidenum">
              <a:rPr lang="fa-IR" sz="1400"/>
              <a:pPr>
                <a:defRPr/>
              </a:pPr>
              <a:t>79</a:t>
            </a:fld>
            <a:endParaRPr lang="en-US" sz="1400"/>
          </a:p>
        </p:txBody>
      </p:sp>
      <p:sp>
        <p:nvSpPr>
          <p:cNvPr id="131075" name="Text Box 2"/>
          <p:cNvSpPr txBox="1">
            <a:spLocks noChangeArrowheads="1"/>
          </p:cNvSpPr>
          <p:nvPr/>
        </p:nvSpPr>
        <p:spPr bwMode="auto">
          <a:xfrm>
            <a:off x="1919289" y="1041401"/>
            <a:ext cx="7316787" cy="701675"/>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pPr algn="r" eaLnBrk="0" hangingPunct="0">
              <a:spcBef>
                <a:spcPct val="50000"/>
              </a:spcBef>
            </a:pPr>
            <a:r>
              <a:rPr lang="fa-IR" sz="4000">
                <a:latin typeface="Times New Roman" pitchFamily="18" charset="0"/>
                <a:cs typeface="Homa" pitchFamily="2" charset="-78"/>
              </a:rPr>
              <a:t>جست و جوی آگاهانه و اکتشاف</a:t>
            </a:r>
            <a:endParaRPr lang="en-US" sz="4000">
              <a:latin typeface="Times New Roman" pitchFamily="18" charset="0"/>
              <a:cs typeface="Homa" pitchFamily="2" charset="-78"/>
            </a:endParaRPr>
          </a:p>
        </p:txBody>
      </p:sp>
      <p:sp>
        <p:nvSpPr>
          <p:cNvPr id="131076" name="Rectangle 3"/>
          <p:cNvSpPr>
            <a:spLocks noChangeArrowheads="1"/>
          </p:cNvSpPr>
          <p:nvPr/>
        </p:nvSpPr>
        <p:spPr bwMode="auto">
          <a:xfrm>
            <a:off x="2127251" y="1851025"/>
            <a:ext cx="7777163" cy="641350"/>
          </a:xfrm>
          <a:prstGeom prst="rect">
            <a:avLst/>
          </a:prstGeom>
          <a:noFill/>
          <a:ln w="9525" algn="ctr">
            <a:noFill/>
            <a:miter lim="800000"/>
            <a:headEnd/>
            <a:tailEnd/>
          </a:ln>
        </p:spPr>
        <p:txBody>
          <a:bodyPr>
            <a:spAutoFit/>
          </a:bodyPr>
          <a:lstStyle/>
          <a:p>
            <a:pPr algn="ctr" rtl="1" eaLnBrk="0" hangingPunct="0">
              <a:spcBef>
                <a:spcPct val="50000"/>
              </a:spcBef>
            </a:pPr>
            <a:r>
              <a:rPr lang="fa-IR" sz="3600">
                <a:solidFill>
                  <a:schemeClr val="accent2"/>
                </a:solidFill>
                <a:cs typeface="Lotus" pitchFamily="2" charset="-78"/>
              </a:rPr>
              <a:t>جستجوی </a:t>
            </a:r>
            <a:r>
              <a:rPr lang="en-US" sz="3600">
                <a:solidFill>
                  <a:schemeClr val="accent2"/>
                </a:solidFill>
                <a:cs typeface="Lotus" pitchFamily="2" charset="-78"/>
              </a:rPr>
              <a:t>A*</a:t>
            </a:r>
          </a:p>
        </p:txBody>
      </p:sp>
      <p:sp>
        <p:nvSpPr>
          <p:cNvPr id="131077" name="Oval 4"/>
          <p:cNvSpPr>
            <a:spLocks noChangeArrowheads="1"/>
          </p:cNvSpPr>
          <p:nvPr/>
        </p:nvSpPr>
        <p:spPr bwMode="auto">
          <a:xfrm>
            <a:off x="6096000" y="2651125"/>
            <a:ext cx="381000" cy="381000"/>
          </a:xfrm>
          <a:prstGeom prst="ellipse">
            <a:avLst/>
          </a:prstGeom>
          <a:solidFill>
            <a:schemeClr val="bg1"/>
          </a:solidFill>
          <a:ln w="9525">
            <a:solidFill>
              <a:schemeClr val="tx1"/>
            </a:solidFill>
            <a:round/>
            <a:headEnd/>
            <a:tailEnd/>
          </a:ln>
        </p:spPr>
        <p:txBody>
          <a:bodyPr wrap="none" anchor="ctr"/>
          <a:lstStyle/>
          <a:p>
            <a:pPr algn="ctr"/>
            <a:r>
              <a:rPr lang="en-US" sz="1600"/>
              <a:t>A/5</a:t>
            </a:r>
          </a:p>
        </p:txBody>
      </p:sp>
      <p:sp>
        <p:nvSpPr>
          <p:cNvPr id="131078" name="Oval 5"/>
          <p:cNvSpPr>
            <a:spLocks noChangeArrowheads="1"/>
          </p:cNvSpPr>
          <p:nvPr/>
        </p:nvSpPr>
        <p:spPr bwMode="auto">
          <a:xfrm>
            <a:off x="4267200" y="3413125"/>
            <a:ext cx="381000" cy="381000"/>
          </a:xfrm>
          <a:prstGeom prst="ellipse">
            <a:avLst/>
          </a:prstGeom>
          <a:solidFill>
            <a:schemeClr val="bg1"/>
          </a:solidFill>
          <a:ln w="9525">
            <a:solidFill>
              <a:schemeClr val="tx1"/>
            </a:solidFill>
            <a:round/>
            <a:headEnd/>
            <a:tailEnd/>
          </a:ln>
        </p:spPr>
        <p:txBody>
          <a:bodyPr wrap="none" anchor="ctr"/>
          <a:lstStyle/>
          <a:p>
            <a:pPr algn="ctr"/>
            <a:r>
              <a:rPr lang="en-US" sz="1600"/>
              <a:t>B/1</a:t>
            </a:r>
          </a:p>
        </p:txBody>
      </p:sp>
      <p:sp>
        <p:nvSpPr>
          <p:cNvPr id="131079" name="Oval 6"/>
          <p:cNvSpPr>
            <a:spLocks noChangeArrowheads="1"/>
          </p:cNvSpPr>
          <p:nvPr/>
        </p:nvSpPr>
        <p:spPr bwMode="auto">
          <a:xfrm>
            <a:off x="7772400" y="3413125"/>
            <a:ext cx="381000" cy="381000"/>
          </a:xfrm>
          <a:prstGeom prst="ellipse">
            <a:avLst/>
          </a:prstGeom>
          <a:solidFill>
            <a:schemeClr val="bg1"/>
          </a:solidFill>
          <a:ln w="9525">
            <a:solidFill>
              <a:schemeClr val="tx1"/>
            </a:solidFill>
            <a:round/>
            <a:headEnd/>
            <a:tailEnd/>
          </a:ln>
        </p:spPr>
        <p:txBody>
          <a:bodyPr wrap="none" anchor="ctr"/>
          <a:lstStyle/>
          <a:p>
            <a:pPr algn="ctr"/>
            <a:r>
              <a:rPr lang="en-US" sz="1600"/>
              <a:t>C/4</a:t>
            </a:r>
          </a:p>
        </p:txBody>
      </p:sp>
      <p:sp>
        <p:nvSpPr>
          <p:cNvPr id="131080" name="Oval 7"/>
          <p:cNvSpPr>
            <a:spLocks noChangeArrowheads="1"/>
          </p:cNvSpPr>
          <p:nvPr/>
        </p:nvSpPr>
        <p:spPr bwMode="auto">
          <a:xfrm>
            <a:off x="3276600" y="4159250"/>
            <a:ext cx="381000" cy="381000"/>
          </a:xfrm>
          <a:prstGeom prst="ellipse">
            <a:avLst/>
          </a:prstGeom>
          <a:solidFill>
            <a:schemeClr val="bg1"/>
          </a:solidFill>
          <a:ln w="9525">
            <a:solidFill>
              <a:schemeClr val="tx1"/>
            </a:solidFill>
            <a:round/>
            <a:headEnd/>
            <a:tailEnd/>
          </a:ln>
        </p:spPr>
        <p:txBody>
          <a:bodyPr wrap="none" anchor="ctr"/>
          <a:lstStyle/>
          <a:p>
            <a:pPr algn="ctr"/>
            <a:r>
              <a:rPr lang="en-US" sz="1600"/>
              <a:t>D/5</a:t>
            </a:r>
          </a:p>
        </p:txBody>
      </p:sp>
      <p:sp>
        <p:nvSpPr>
          <p:cNvPr id="131081" name="Oval 8"/>
          <p:cNvSpPr>
            <a:spLocks noChangeArrowheads="1"/>
          </p:cNvSpPr>
          <p:nvPr/>
        </p:nvSpPr>
        <p:spPr bwMode="auto">
          <a:xfrm>
            <a:off x="5181600" y="4159250"/>
            <a:ext cx="381000" cy="381000"/>
          </a:xfrm>
          <a:prstGeom prst="ellipse">
            <a:avLst/>
          </a:prstGeom>
          <a:solidFill>
            <a:schemeClr val="bg1"/>
          </a:solidFill>
          <a:ln w="9525">
            <a:solidFill>
              <a:schemeClr val="tx1"/>
            </a:solidFill>
            <a:round/>
            <a:headEnd/>
            <a:tailEnd/>
          </a:ln>
        </p:spPr>
        <p:txBody>
          <a:bodyPr wrap="none" anchor="ctr"/>
          <a:lstStyle/>
          <a:p>
            <a:pPr algn="ctr"/>
            <a:r>
              <a:rPr lang="en-US" sz="1600"/>
              <a:t>E/1</a:t>
            </a:r>
          </a:p>
        </p:txBody>
      </p:sp>
      <p:sp>
        <p:nvSpPr>
          <p:cNvPr id="131082" name="Oval 9"/>
          <p:cNvSpPr>
            <a:spLocks noChangeArrowheads="1"/>
          </p:cNvSpPr>
          <p:nvPr/>
        </p:nvSpPr>
        <p:spPr bwMode="auto">
          <a:xfrm>
            <a:off x="6934200" y="4159250"/>
            <a:ext cx="381000" cy="381000"/>
          </a:xfrm>
          <a:prstGeom prst="ellipse">
            <a:avLst/>
          </a:prstGeom>
          <a:solidFill>
            <a:schemeClr val="bg1"/>
          </a:solidFill>
          <a:ln w="9525">
            <a:solidFill>
              <a:schemeClr val="tx1"/>
            </a:solidFill>
            <a:round/>
            <a:headEnd/>
            <a:tailEnd/>
          </a:ln>
        </p:spPr>
        <p:txBody>
          <a:bodyPr wrap="none" anchor="ctr"/>
          <a:lstStyle/>
          <a:p>
            <a:pPr algn="ctr"/>
            <a:r>
              <a:rPr lang="en-US" sz="1600"/>
              <a:t>F/3</a:t>
            </a:r>
          </a:p>
        </p:txBody>
      </p:sp>
      <p:sp>
        <p:nvSpPr>
          <p:cNvPr id="131083" name="Oval 10"/>
          <p:cNvSpPr>
            <a:spLocks noChangeArrowheads="1"/>
          </p:cNvSpPr>
          <p:nvPr/>
        </p:nvSpPr>
        <p:spPr bwMode="auto">
          <a:xfrm>
            <a:off x="8534400" y="4159250"/>
            <a:ext cx="381000" cy="381000"/>
          </a:xfrm>
          <a:prstGeom prst="ellipse">
            <a:avLst/>
          </a:prstGeom>
          <a:solidFill>
            <a:schemeClr val="bg1"/>
          </a:solidFill>
          <a:ln w="9525">
            <a:solidFill>
              <a:schemeClr val="tx1"/>
            </a:solidFill>
            <a:round/>
            <a:headEnd/>
            <a:tailEnd/>
          </a:ln>
        </p:spPr>
        <p:txBody>
          <a:bodyPr wrap="none" anchor="ctr"/>
          <a:lstStyle/>
          <a:p>
            <a:pPr algn="ctr"/>
            <a:r>
              <a:rPr lang="en-US" sz="1600"/>
              <a:t>G/2</a:t>
            </a:r>
          </a:p>
        </p:txBody>
      </p:sp>
      <p:sp>
        <p:nvSpPr>
          <p:cNvPr id="131084" name="Oval 11"/>
          <p:cNvSpPr>
            <a:spLocks noChangeArrowheads="1"/>
          </p:cNvSpPr>
          <p:nvPr/>
        </p:nvSpPr>
        <p:spPr bwMode="auto">
          <a:xfrm>
            <a:off x="2819400" y="4978400"/>
            <a:ext cx="381000" cy="381000"/>
          </a:xfrm>
          <a:prstGeom prst="ellipse">
            <a:avLst/>
          </a:prstGeom>
          <a:solidFill>
            <a:schemeClr val="bg1"/>
          </a:solidFill>
          <a:ln w="9525">
            <a:solidFill>
              <a:schemeClr val="tx1"/>
            </a:solidFill>
            <a:round/>
            <a:headEnd/>
            <a:tailEnd/>
          </a:ln>
        </p:spPr>
        <p:txBody>
          <a:bodyPr wrap="none" anchor="ctr"/>
          <a:lstStyle/>
          <a:p>
            <a:pPr algn="ctr"/>
            <a:r>
              <a:rPr lang="en-US" sz="1600"/>
              <a:t>H/2</a:t>
            </a:r>
          </a:p>
        </p:txBody>
      </p:sp>
      <p:sp>
        <p:nvSpPr>
          <p:cNvPr id="131085" name="Oval 12"/>
          <p:cNvSpPr>
            <a:spLocks noChangeArrowheads="1"/>
          </p:cNvSpPr>
          <p:nvPr/>
        </p:nvSpPr>
        <p:spPr bwMode="auto">
          <a:xfrm>
            <a:off x="3581400" y="4978400"/>
            <a:ext cx="381000" cy="381000"/>
          </a:xfrm>
          <a:prstGeom prst="ellipse">
            <a:avLst/>
          </a:prstGeom>
          <a:solidFill>
            <a:schemeClr val="bg1"/>
          </a:solidFill>
          <a:ln w="9525">
            <a:solidFill>
              <a:schemeClr val="tx1"/>
            </a:solidFill>
            <a:round/>
            <a:headEnd/>
            <a:tailEnd/>
          </a:ln>
        </p:spPr>
        <p:txBody>
          <a:bodyPr wrap="none" anchor="ctr"/>
          <a:lstStyle/>
          <a:p>
            <a:pPr algn="ctr"/>
            <a:r>
              <a:rPr lang="en-US" sz="1600"/>
              <a:t>I/3</a:t>
            </a:r>
          </a:p>
        </p:txBody>
      </p:sp>
      <p:sp>
        <p:nvSpPr>
          <p:cNvPr id="131086" name="Oval 13"/>
          <p:cNvSpPr>
            <a:spLocks noChangeArrowheads="1"/>
          </p:cNvSpPr>
          <p:nvPr/>
        </p:nvSpPr>
        <p:spPr bwMode="auto">
          <a:xfrm>
            <a:off x="5486400" y="4978400"/>
            <a:ext cx="381000" cy="381000"/>
          </a:xfrm>
          <a:prstGeom prst="ellipse">
            <a:avLst/>
          </a:prstGeom>
          <a:solidFill>
            <a:schemeClr val="bg1"/>
          </a:solidFill>
          <a:ln w="9525">
            <a:solidFill>
              <a:schemeClr val="tx1"/>
            </a:solidFill>
            <a:round/>
            <a:headEnd/>
            <a:tailEnd/>
          </a:ln>
        </p:spPr>
        <p:txBody>
          <a:bodyPr wrap="none" anchor="ctr"/>
          <a:lstStyle/>
          <a:p>
            <a:pPr algn="ctr"/>
            <a:r>
              <a:rPr lang="en-US" sz="1600"/>
              <a:t>K/0</a:t>
            </a:r>
          </a:p>
        </p:txBody>
      </p:sp>
      <p:sp>
        <p:nvSpPr>
          <p:cNvPr id="131087" name="Oval 14"/>
          <p:cNvSpPr>
            <a:spLocks noChangeArrowheads="1"/>
          </p:cNvSpPr>
          <p:nvPr/>
        </p:nvSpPr>
        <p:spPr bwMode="auto">
          <a:xfrm>
            <a:off x="7315200" y="4978400"/>
            <a:ext cx="381000" cy="381000"/>
          </a:xfrm>
          <a:prstGeom prst="ellipse">
            <a:avLst/>
          </a:prstGeom>
          <a:solidFill>
            <a:schemeClr val="bg1"/>
          </a:solidFill>
          <a:ln w="9525">
            <a:solidFill>
              <a:schemeClr val="tx1"/>
            </a:solidFill>
            <a:round/>
            <a:headEnd/>
            <a:tailEnd/>
          </a:ln>
        </p:spPr>
        <p:txBody>
          <a:bodyPr wrap="none" anchor="ctr"/>
          <a:lstStyle/>
          <a:p>
            <a:pPr algn="ctr"/>
            <a:r>
              <a:rPr lang="en-US" sz="1600"/>
              <a:t>M/2</a:t>
            </a:r>
          </a:p>
        </p:txBody>
      </p:sp>
      <p:sp>
        <p:nvSpPr>
          <p:cNvPr id="131088" name="Oval 15"/>
          <p:cNvSpPr>
            <a:spLocks noChangeArrowheads="1"/>
          </p:cNvSpPr>
          <p:nvPr/>
        </p:nvSpPr>
        <p:spPr bwMode="auto">
          <a:xfrm>
            <a:off x="6477000" y="4978400"/>
            <a:ext cx="381000" cy="381000"/>
          </a:xfrm>
          <a:prstGeom prst="ellipse">
            <a:avLst/>
          </a:prstGeom>
          <a:solidFill>
            <a:schemeClr val="bg1"/>
          </a:solidFill>
          <a:ln w="9525">
            <a:solidFill>
              <a:schemeClr val="tx1"/>
            </a:solidFill>
            <a:round/>
            <a:headEnd/>
            <a:tailEnd/>
          </a:ln>
        </p:spPr>
        <p:txBody>
          <a:bodyPr wrap="none" anchor="ctr"/>
          <a:lstStyle/>
          <a:p>
            <a:pPr algn="ctr"/>
            <a:r>
              <a:rPr lang="en-US" sz="1600"/>
              <a:t>L/3</a:t>
            </a:r>
          </a:p>
        </p:txBody>
      </p:sp>
      <p:sp>
        <p:nvSpPr>
          <p:cNvPr id="131089" name="Oval 16"/>
          <p:cNvSpPr>
            <a:spLocks noChangeArrowheads="1"/>
          </p:cNvSpPr>
          <p:nvPr/>
        </p:nvSpPr>
        <p:spPr bwMode="auto">
          <a:xfrm>
            <a:off x="8153400" y="4978400"/>
            <a:ext cx="381000" cy="381000"/>
          </a:xfrm>
          <a:prstGeom prst="ellipse">
            <a:avLst/>
          </a:prstGeom>
          <a:solidFill>
            <a:schemeClr val="bg1"/>
          </a:solidFill>
          <a:ln w="9525">
            <a:solidFill>
              <a:schemeClr val="tx1"/>
            </a:solidFill>
            <a:round/>
            <a:headEnd/>
            <a:tailEnd/>
          </a:ln>
        </p:spPr>
        <p:txBody>
          <a:bodyPr wrap="none" anchor="ctr"/>
          <a:lstStyle/>
          <a:p>
            <a:pPr algn="ctr"/>
            <a:r>
              <a:rPr lang="en-US" sz="1600"/>
              <a:t>N/1</a:t>
            </a:r>
          </a:p>
        </p:txBody>
      </p:sp>
      <p:sp>
        <p:nvSpPr>
          <p:cNvPr id="131090" name="Oval 17"/>
          <p:cNvSpPr>
            <a:spLocks noChangeArrowheads="1"/>
          </p:cNvSpPr>
          <p:nvPr/>
        </p:nvSpPr>
        <p:spPr bwMode="auto">
          <a:xfrm>
            <a:off x="8915400" y="4978400"/>
            <a:ext cx="381000" cy="381000"/>
          </a:xfrm>
          <a:prstGeom prst="ellipse">
            <a:avLst/>
          </a:prstGeom>
          <a:solidFill>
            <a:schemeClr val="bg1"/>
          </a:solidFill>
          <a:ln w="9525">
            <a:solidFill>
              <a:schemeClr val="tx1"/>
            </a:solidFill>
            <a:round/>
            <a:headEnd/>
            <a:tailEnd/>
          </a:ln>
        </p:spPr>
        <p:txBody>
          <a:bodyPr wrap="none" anchor="ctr"/>
          <a:lstStyle/>
          <a:p>
            <a:pPr algn="ctr"/>
            <a:r>
              <a:rPr lang="en-US" sz="1600"/>
              <a:t>O/3</a:t>
            </a:r>
          </a:p>
        </p:txBody>
      </p:sp>
      <p:cxnSp>
        <p:nvCxnSpPr>
          <p:cNvPr id="131091" name="AutoShape 18"/>
          <p:cNvCxnSpPr>
            <a:cxnSpLocks noChangeShapeType="1"/>
            <a:stCxn id="131077" idx="4"/>
            <a:endCxn id="131078" idx="0"/>
          </p:cNvCxnSpPr>
          <p:nvPr/>
        </p:nvCxnSpPr>
        <p:spPr bwMode="auto">
          <a:xfrm flipH="1">
            <a:off x="4457700" y="3032125"/>
            <a:ext cx="1828800" cy="381000"/>
          </a:xfrm>
          <a:prstGeom prst="straightConnector1">
            <a:avLst/>
          </a:prstGeom>
          <a:noFill/>
          <a:ln w="9525">
            <a:solidFill>
              <a:schemeClr val="tx1"/>
            </a:solidFill>
            <a:round/>
            <a:headEnd/>
            <a:tailEnd/>
          </a:ln>
        </p:spPr>
      </p:cxnSp>
      <p:cxnSp>
        <p:nvCxnSpPr>
          <p:cNvPr id="131092" name="AutoShape 19"/>
          <p:cNvCxnSpPr>
            <a:cxnSpLocks noChangeShapeType="1"/>
            <a:stCxn id="131077" idx="4"/>
            <a:endCxn id="131079" idx="0"/>
          </p:cNvCxnSpPr>
          <p:nvPr/>
        </p:nvCxnSpPr>
        <p:spPr bwMode="auto">
          <a:xfrm>
            <a:off x="6286500" y="3032125"/>
            <a:ext cx="1676400" cy="381000"/>
          </a:xfrm>
          <a:prstGeom prst="straightConnector1">
            <a:avLst/>
          </a:prstGeom>
          <a:noFill/>
          <a:ln w="9525">
            <a:solidFill>
              <a:schemeClr val="tx1"/>
            </a:solidFill>
            <a:round/>
            <a:headEnd/>
            <a:tailEnd/>
          </a:ln>
        </p:spPr>
      </p:cxnSp>
      <p:cxnSp>
        <p:nvCxnSpPr>
          <p:cNvPr id="131093" name="AutoShape 20"/>
          <p:cNvCxnSpPr>
            <a:cxnSpLocks noChangeShapeType="1"/>
            <a:stCxn id="131078" idx="4"/>
            <a:endCxn id="131080" idx="0"/>
          </p:cNvCxnSpPr>
          <p:nvPr/>
        </p:nvCxnSpPr>
        <p:spPr bwMode="auto">
          <a:xfrm flipH="1">
            <a:off x="3467100" y="3794126"/>
            <a:ext cx="990600" cy="365125"/>
          </a:xfrm>
          <a:prstGeom prst="straightConnector1">
            <a:avLst/>
          </a:prstGeom>
          <a:noFill/>
          <a:ln w="9525">
            <a:solidFill>
              <a:schemeClr val="tx1"/>
            </a:solidFill>
            <a:round/>
            <a:headEnd/>
            <a:tailEnd/>
          </a:ln>
        </p:spPr>
      </p:cxnSp>
      <p:cxnSp>
        <p:nvCxnSpPr>
          <p:cNvPr id="131094" name="AutoShape 21"/>
          <p:cNvCxnSpPr>
            <a:cxnSpLocks noChangeShapeType="1"/>
            <a:stCxn id="131078" idx="4"/>
            <a:endCxn id="131081" idx="0"/>
          </p:cNvCxnSpPr>
          <p:nvPr/>
        </p:nvCxnSpPr>
        <p:spPr bwMode="auto">
          <a:xfrm>
            <a:off x="4457700" y="3794126"/>
            <a:ext cx="914400" cy="365125"/>
          </a:xfrm>
          <a:prstGeom prst="straightConnector1">
            <a:avLst/>
          </a:prstGeom>
          <a:noFill/>
          <a:ln w="9525">
            <a:solidFill>
              <a:schemeClr val="tx1"/>
            </a:solidFill>
            <a:round/>
            <a:headEnd/>
            <a:tailEnd/>
          </a:ln>
        </p:spPr>
      </p:cxnSp>
      <p:cxnSp>
        <p:nvCxnSpPr>
          <p:cNvPr id="131095" name="AutoShape 22"/>
          <p:cNvCxnSpPr>
            <a:cxnSpLocks noChangeShapeType="1"/>
            <a:stCxn id="131079" idx="4"/>
            <a:endCxn id="131082" idx="0"/>
          </p:cNvCxnSpPr>
          <p:nvPr/>
        </p:nvCxnSpPr>
        <p:spPr bwMode="auto">
          <a:xfrm flipH="1">
            <a:off x="7124700" y="3794126"/>
            <a:ext cx="838200" cy="365125"/>
          </a:xfrm>
          <a:prstGeom prst="straightConnector1">
            <a:avLst/>
          </a:prstGeom>
          <a:noFill/>
          <a:ln w="9525">
            <a:solidFill>
              <a:schemeClr val="tx1"/>
            </a:solidFill>
            <a:round/>
            <a:headEnd/>
            <a:tailEnd/>
          </a:ln>
        </p:spPr>
      </p:cxnSp>
      <p:cxnSp>
        <p:nvCxnSpPr>
          <p:cNvPr id="131096" name="AutoShape 23"/>
          <p:cNvCxnSpPr>
            <a:cxnSpLocks noChangeShapeType="1"/>
            <a:stCxn id="131079" idx="4"/>
            <a:endCxn id="131083" idx="0"/>
          </p:cNvCxnSpPr>
          <p:nvPr/>
        </p:nvCxnSpPr>
        <p:spPr bwMode="auto">
          <a:xfrm>
            <a:off x="7962900" y="3794126"/>
            <a:ext cx="762000" cy="365125"/>
          </a:xfrm>
          <a:prstGeom prst="straightConnector1">
            <a:avLst/>
          </a:prstGeom>
          <a:noFill/>
          <a:ln w="9525">
            <a:solidFill>
              <a:schemeClr val="tx1"/>
            </a:solidFill>
            <a:round/>
            <a:headEnd/>
            <a:tailEnd/>
          </a:ln>
        </p:spPr>
      </p:cxnSp>
      <p:cxnSp>
        <p:nvCxnSpPr>
          <p:cNvPr id="131097" name="AutoShape 24"/>
          <p:cNvCxnSpPr>
            <a:cxnSpLocks noChangeShapeType="1"/>
            <a:stCxn id="131080" idx="4"/>
            <a:endCxn id="131084" idx="0"/>
          </p:cNvCxnSpPr>
          <p:nvPr/>
        </p:nvCxnSpPr>
        <p:spPr bwMode="auto">
          <a:xfrm flipH="1">
            <a:off x="3009900" y="4540250"/>
            <a:ext cx="457200" cy="438150"/>
          </a:xfrm>
          <a:prstGeom prst="straightConnector1">
            <a:avLst/>
          </a:prstGeom>
          <a:noFill/>
          <a:ln w="9525">
            <a:solidFill>
              <a:schemeClr val="tx1"/>
            </a:solidFill>
            <a:round/>
            <a:headEnd/>
            <a:tailEnd/>
          </a:ln>
        </p:spPr>
      </p:cxnSp>
      <p:cxnSp>
        <p:nvCxnSpPr>
          <p:cNvPr id="131098" name="AutoShape 25"/>
          <p:cNvCxnSpPr>
            <a:cxnSpLocks noChangeShapeType="1"/>
            <a:stCxn id="131080" idx="4"/>
            <a:endCxn id="131085" idx="0"/>
          </p:cNvCxnSpPr>
          <p:nvPr/>
        </p:nvCxnSpPr>
        <p:spPr bwMode="auto">
          <a:xfrm>
            <a:off x="3467100" y="4540250"/>
            <a:ext cx="304800" cy="438150"/>
          </a:xfrm>
          <a:prstGeom prst="straightConnector1">
            <a:avLst/>
          </a:prstGeom>
          <a:noFill/>
          <a:ln w="9525">
            <a:solidFill>
              <a:schemeClr val="tx1"/>
            </a:solidFill>
            <a:round/>
            <a:headEnd/>
            <a:tailEnd/>
          </a:ln>
        </p:spPr>
      </p:cxnSp>
      <p:cxnSp>
        <p:nvCxnSpPr>
          <p:cNvPr id="131099" name="AutoShape 26"/>
          <p:cNvCxnSpPr>
            <a:cxnSpLocks noChangeShapeType="1"/>
            <a:stCxn id="131081" idx="4"/>
            <a:endCxn id="131086" idx="0"/>
          </p:cNvCxnSpPr>
          <p:nvPr/>
        </p:nvCxnSpPr>
        <p:spPr bwMode="auto">
          <a:xfrm>
            <a:off x="5372100" y="4540250"/>
            <a:ext cx="304800" cy="438150"/>
          </a:xfrm>
          <a:prstGeom prst="straightConnector1">
            <a:avLst/>
          </a:prstGeom>
          <a:noFill/>
          <a:ln w="9525">
            <a:solidFill>
              <a:schemeClr val="tx1"/>
            </a:solidFill>
            <a:round/>
            <a:headEnd/>
            <a:tailEnd/>
          </a:ln>
        </p:spPr>
      </p:cxnSp>
      <p:cxnSp>
        <p:nvCxnSpPr>
          <p:cNvPr id="131100" name="AutoShape 27"/>
          <p:cNvCxnSpPr>
            <a:cxnSpLocks noChangeShapeType="1"/>
            <a:stCxn id="131082" idx="4"/>
            <a:endCxn id="131088" idx="0"/>
          </p:cNvCxnSpPr>
          <p:nvPr/>
        </p:nvCxnSpPr>
        <p:spPr bwMode="auto">
          <a:xfrm flipH="1">
            <a:off x="6667500" y="4540250"/>
            <a:ext cx="457200" cy="438150"/>
          </a:xfrm>
          <a:prstGeom prst="straightConnector1">
            <a:avLst/>
          </a:prstGeom>
          <a:noFill/>
          <a:ln w="9525">
            <a:solidFill>
              <a:schemeClr val="tx1"/>
            </a:solidFill>
            <a:round/>
            <a:headEnd/>
            <a:tailEnd/>
          </a:ln>
        </p:spPr>
      </p:cxnSp>
      <p:cxnSp>
        <p:nvCxnSpPr>
          <p:cNvPr id="131101" name="AutoShape 28"/>
          <p:cNvCxnSpPr>
            <a:cxnSpLocks noChangeShapeType="1"/>
            <a:stCxn id="131083" idx="4"/>
            <a:endCxn id="131089" idx="0"/>
          </p:cNvCxnSpPr>
          <p:nvPr/>
        </p:nvCxnSpPr>
        <p:spPr bwMode="auto">
          <a:xfrm flipH="1">
            <a:off x="8343900" y="4540250"/>
            <a:ext cx="381000" cy="438150"/>
          </a:xfrm>
          <a:prstGeom prst="straightConnector1">
            <a:avLst/>
          </a:prstGeom>
          <a:noFill/>
          <a:ln w="9525">
            <a:solidFill>
              <a:schemeClr val="tx1"/>
            </a:solidFill>
            <a:round/>
            <a:headEnd/>
            <a:tailEnd/>
          </a:ln>
        </p:spPr>
      </p:cxnSp>
      <p:cxnSp>
        <p:nvCxnSpPr>
          <p:cNvPr id="131102" name="AutoShape 29"/>
          <p:cNvCxnSpPr>
            <a:cxnSpLocks noChangeShapeType="1"/>
            <a:stCxn id="131083" idx="4"/>
            <a:endCxn id="131090" idx="0"/>
          </p:cNvCxnSpPr>
          <p:nvPr/>
        </p:nvCxnSpPr>
        <p:spPr bwMode="auto">
          <a:xfrm>
            <a:off x="8724900" y="4540250"/>
            <a:ext cx="381000" cy="438150"/>
          </a:xfrm>
          <a:prstGeom prst="straightConnector1">
            <a:avLst/>
          </a:prstGeom>
          <a:noFill/>
          <a:ln w="9525">
            <a:solidFill>
              <a:schemeClr val="tx1"/>
            </a:solidFill>
            <a:round/>
            <a:headEnd/>
            <a:tailEnd/>
          </a:ln>
        </p:spPr>
      </p:cxnSp>
      <p:cxnSp>
        <p:nvCxnSpPr>
          <p:cNvPr id="131103" name="AutoShape 30"/>
          <p:cNvCxnSpPr>
            <a:cxnSpLocks noChangeShapeType="1"/>
            <a:stCxn id="131082" idx="4"/>
            <a:endCxn id="131087" idx="0"/>
          </p:cNvCxnSpPr>
          <p:nvPr/>
        </p:nvCxnSpPr>
        <p:spPr bwMode="auto">
          <a:xfrm>
            <a:off x="7124700" y="4540250"/>
            <a:ext cx="381000" cy="438150"/>
          </a:xfrm>
          <a:prstGeom prst="straightConnector1">
            <a:avLst/>
          </a:prstGeom>
          <a:noFill/>
          <a:ln w="9525">
            <a:solidFill>
              <a:schemeClr val="tx1"/>
            </a:solidFill>
            <a:round/>
            <a:headEnd/>
            <a:tailEnd/>
          </a:ln>
        </p:spPr>
      </p:cxnSp>
      <p:sp>
        <p:nvSpPr>
          <p:cNvPr id="131104" name="Rectangle 31"/>
          <p:cNvSpPr>
            <a:spLocks noChangeArrowheads="1"/>
          </p:cNvSpPr>
          <p:nvPr/>
        </p:nvSpPr>
        <p:spPr bwMode="auto">
          <a:xfrm>
            <a:off x="5486400" y="4978400"/>
            <a:ext cx="381000" cy="381000"/>
          </a:xfrm>
          <a:prstGeom prst="rect">
            <a:avLst/>
          </a:prstGeom>
          <a:noFill/>
          <a:ln w="22225">
            <a:solidFill>
              <a:schemeClr val="tx1"/>
            </a:solidFill>
            <a:miter lim="800000"/>
            <a:headEnd/>
            <a:tailEnd/>
          </a:ln>
        </p:spPr>
        <p:txBody>
          <a:bodyPr wrap="none" anchor="ctr"/>
          <a:lstStyle/>
          <a:p>
            <a:pPr eaLnBrk="0" hangingPunct="0"/>
            <a:endParaRPr lang="fa-IR">
              <a:cs typeface="Times New Roman" pitchFamily="18" charset="0"/>
            </a:endParaRPr>
          </a:p>
        </p:txBody>
      </p:sp>
      <p:sp>
        <p:nvSpPr>
          <p:cNvPr id="131105" name="Text Box 32"/>
          <p:cNvSpPr txBox="1">
            <a:spLocks noChangeArrowheads="1"/>
          </p:cNvSpPr>
          <p:nvPr/>
        </p:nvSpPr>
        <p:spPr bwMode="auto">
          <a:xfrm>
            <a:off x="5181600" y="2986089"/>
            <a:ext cx="76200" cy="274637"/>
          </a:xfrm>
          <a:prstGeom prst="rect">
            <a:avLst/>
          </a:prstGeom>
          <a:noFill/>
          <a:ln w="9525">
            <a:noFill/>
            <a:miter lim="800000"/>
            <a:headEnd/>
            <a:tailEnd/>
          </a:ln>
        </p:spPr>
        <p:txBody>
          <a:bodyPr lIns="0" tIns="0" rIns="0" bIns="0">
            <a:spAutoFit/>
          </a:bodyPr>
          <a:lstStyle/>
          <a:p>
            <a:r>
              <a:rPr lang="en-US">
                <a:solidFill>
                  <a:srgbClr val="FF0000"/>
                </a:solidFill>
              </a:rPr>
              <a:t>2</a:t>
            </a:r>
          </a:p>
        </p:txBody>
      </p:sp>
      <p:sp>
        <p:nvSpPr>
          <p:cNvPr id="131106" name="Oval 33"/>
          <p:cNvSpPr>
            <a:spLocks noChangeArrowheads="1"/>
          </p:cNvSpPr>
          <p:nvPr/>
        </p:nvSpPr>
        <p:spPr bwMode="auto">
          <a:xfrm>
            <a:off x="2438400" y="5927725"/>
            <a:ext cx="381000" cy="381000"/>
          </a:xfrm>
          <a:prstGeom prst="ellipse">
            <a:avLst/>
          </a:prstGeom>
          <a:solidFill>
            <a:schemeClr val="bg1"/>
          </a:solidFill>
          <a:ln w="9525">
            <a:solidFill>
              <a:schemeClr val="tx1"/>
            </a:solidFill>
            <a:round/>
            <a:headEnd/>
            <a:tailEnd/>
          </a:ln>
        </p:spPr>
        <p:txBody>
          <a:bodyPr wrap="none" anchor="ctr"/>
          <a:lstStyle/>
          <a:p>
            <a:pPr algn="ctr"/>
            <a:r>
              <a:rPr lang="en-US" sz="1600"/>
              <a:t>P/3</a:t>
            </a:r>
          </a:p>
        </p:txBody>
      </p:sp>
      <p:sp>
        <p:nvSpPr>
          <p:cNvPr id="131107" name="Oval 34"/>
          <p:cNvSpPr>
            <a:spLocks noChangeArrowheads="1"/>
          </p:cNvSpPr>
          <p:nvPr/>
        </p:nvSpPr>
        <p:spPr bwMode="auto">
          <a:xfrm>
            <a:off x="3048000" y="5927725"/>
            <a:ext cx="381000" cy="381000"/>
          </a:xfrm>
          <a:prstGeom prst="ellipse">
            <a:avLst/>
          </a:prstGeom>
          <a:solidFill>
            <a:schemeClr val="bg1"/>
          </a:solidFill>
          <a:ln w="9525">
            <a:solidFill>
              <a:schemeClr val="tx1"/>
            </a:solidFill>
            <a:round/>
            <a:headEnd/>
            <a:tailEnd/>
          </a:ln>
        </p:spPr>
        <p:txBody>
          <a:bodyPr wrap="none" anchor="ctr"/>
          <a:lstStyle/>
          <a:p>
            <a:pPr algn="ctr"/>
            <a:r>
              <a:rPr lang="en-US" sz="1600"/>
              <a:t>Q/1</a:t>
            </a:r>
          </a:p>
        </p:txBody>
      </p:sp>
      <p:sp>
        <p:nvSpPr>
          <p:cNvPr id="131108" name="Oval 35"/>
          <p:cNvSpPr>
            <a:spLocks noChangeArrowheads="1"/>
          </p:cNvSpPr>
          <p:nvPr/>
        </p:nvSpPr>
        <p:spPr bwMode="auto">
          <a:xfrm>
            <a:off x="4724400" y="4967288"/>
            <a:ext cx="381000" cy="381000"/>
          </a:xfrm>
          <a:prstGeom prst="ellipse">
            <a:avLst/>
          </a:prstGeom>
          <a:solidFill>
            <a:schemeClr val="bg1"/>
          </a:solidFill>
          <a:ln w="9525">
            <a:solidFill>
              <a:schemeClr val="tx1"/>
            </a:solidFill>
            <a:round/>
            <a:headEnd/>
            <a:tailEnd/>
          </a:ln>
        </p:spPr>
        <p:txBody>
          <a:bodyPr wrap="none" anchor="ctr"/>
          <a:lstStyle/>
          <a:p>
            <a:pPr algn="ctr"/>
            <a:r>
              <a:rPr lang="en-US" sz="1600"/>
              <a:t>J/1</a:t>
            </a:r>
          </a:p>
        </p:txBody>
      </p:sp>
      <p:sp>
        <p:nvSpPr>
          <p:cNvPr id="131109" name="Oval 36"/>
          <p:cNvSpPr>
            <a:spLocks noChangeArrowheads="1"/>
          </p:cNvSpPr>
          <p:nvPr/>
        </p:nvSpPr>
        <p:spPr bwMode="auto">
          <a:xfrm>
            <a:off x="7391400" y="5927725"/>
            <a:ext cx="381000" cy="381000"/>
          </a:xfrm>
          <a:prstGeom prst="ellipse">
            <a:avLst/>
          </a:prstGeom>
          <a:solidFill>
            <a:schemeClr val="bg1"/>
          </a:solidFill>
          <a:ln w="9525">
            <a:solidFill>
              <a:schemeClr val="tx1"/>
            </a:solidFill>
            <a:round/>
            <a:headEnd/>
            <a:tailEnd/>
          </a:ln>
        </p:spPr>
        <p:txBody>
          <a:bodyPr wrap="none" anchor="ctr"/>
          <a:lstStyle/>
          <a:p>
            <a:pPr algn="ctr"/>
            <a:r>
              <a:rPr lang="en-US" sz="1600"/>
              <a:t>W/1</a:t>
            </a:r>
          </a:p>
        </p:txBody>
      </p:sp>
      <p:sp>
        <p:nvSpPr>
          <p:cNvPr id="131110" name="Oval 37"/>
          <p:cNvSpPr>
            <a:spLocks noChangeArrowheads="1"/>
          </p:cNvSpPr>
          <p:nvPr/>
        </p:nvSpPr>
        <p:spPr bwMode="auto">
          <a:xfrm>
            <a:off x="6705600" y="5927725"/>
            <a:ext cx="381000" cy="381000"/>
          </a:xfrm>
          <a:prstGeom prst="ellipse">
            <a:avLst/>
          </a:prstGeom>
          <a:solidFill>
            <a:schemeClr val="bg1"/>
          </a:solidFill>
          <a:ln w="9525">
            <a:solidFill>
              <a:schemeClr val="tx1"/>
            </a:solidFill>
            <a:round/>
            <a:headEnd/>
            <a:tailEnd/>
          </a:ln>
        </p:spPr>
        <p:txBody>
          <a:bodyPr wrap="none" anchor="ctr"/>
          <a:lstStyle/>
          <a:p>
            <a:pPr algn="ctr"/>
            <a:r>
              <a:rPr lang="en-US" sz="1600"/>
              <a:t>V/2</a:t>
            </a:r>
          </a:p>
        </p:txBody>
      </p:sp>
      <p:sp>
        <p:nvSpPr>
          <p:cNvPr id="131111" name="Oval 38"/>
          <p:cNvSpPr>
            <a:spLocks noChangeArrowheads="1"/>
          </p:cNvSpPr>
          <p:nvPr/>
        </p:nvSpPr>
        <p:spPr bwMode="auto">
          <a:xfrm>
            <a:off x="8001000" y="5927725"/>
            <a:ext cx="381000" cy="381000"/>
          </a:xfrm>
          <a:prstGeom prst="ellipse">
            <a:avLst/>
          </a:prstGeom>
          <a:solidFill>
            <a:schemeClr val="bg1"/>
          </a:solidFill>
          <a:ln w="9525">
            <a:solidFill>
              <a:schemeClr val="tx1"/>
            </a:solidFill>
            <a:round/>
            <a:headEnd/>
            <a:tailEnd/>
          </a:ln>
        </p:spPr>
        <p:txBody>
          <a:bodyPr wrap="none" anchor="ctr"/>
          <a:lstStyle/>
          <a:p>
            <a:pPr algn="ctr"/>
            <a:r>
              <a:rPr lang="en-US" sz="1600"/>
              <a:t>X/0</a:t>
            </a:r>
          </a:p>
        </p:txBody>
      </p:sp>
      <p:sp>
        <p:nvSpPr>
          <p:cNvPr id="131112" name="Oval 39"/>
          <p:cNvSpPr>
            <a:spLocks noChangeArrowheads="1"/>
          </p:cNvSpPr>
          <p:nvPr/>
        </p:nvSpPr>
        <p:spPr bwMode="auto">
          <a:xfrm>
            <a:off x="8610600" y="5927725"/>
            <a:ext cx="381000" cy="381000"/>
          </a:xfrm>
          <a:prstGeom prst="ellipse">
            <a:avLst/>
          </a:prstGeom>
          <a:solidFill>
            <a:schemeClr val="bg1"/>
          </a:solidFill>
          <a:ln w="9525">
            <a:solidFill>
              <a:schemeClr val="tx1"/>
            </a:solidFill>
            <a:round/>
            <a:headEnd/>
            <a:tailEnd/>
          </a:ln>
        </p:spPr>
        <p:txBody>
          <a:bodyPr wrap="none" anchor="ctr"/>
          <a:lstStyle/>
          <a:p>
            <a:pPr algn="ctr"/>
            <a:r>
              <a:rPr lang="en-US" sz="1600"/>
              <a:t>Y/2</a:t>
            </a:r>
          </a:p>
        </p:txBody>
      </p:sp>
      <p:sp>
        <p:nvSpPr>
          <p:cNvPr id="131113" name="Oval 40"/>
          <p:cNvSpPr>
            <a:spLocks noChangeArrowheads="1"/>
          </p:cNvSpPr>
          <p:nvPr/>
        </p:nvSpPr>
        <p:spPr bwMode="auto">
          <a:xfrm>
            <a:off x="9220200" y="5927725"/>
            <a:ext cx="381000" cy="381000"/>
          </a:xfrm>
          <a:prstGeom prst="ellipse">
            <a:avLst/>
          </a:prstGeom>
          <a:solidFill>
            <a:schemeClr val="bg1"/>
          </a:solidFill>
          <a:ln w="9525">
            <a:solidFill>
              <a:schemeClr val="tx1"/>
            </a:solidFill>
            <a:round/>
            <a:headEnd/>
            <a:tailEnd/>
          </a:ln>
        </p:spPr>
        <p:txBody>
          <a:bodyPr wrap="none" anchor="ctr"/>
          <a:lstStyle/>
          <a:p>
            <a:pPr algn="ctr"/>
            <a:r>
              <a:rPr lang="en-US" sz="1600"/>
              <a:t>Z/1</a:t>
            </a:r>
          </a:p>
        </p:txBody>
      </p:sp>
      <p:sp>
        <p:nvSpPr>
          <p:cNvPr id="131114" name="Oval 41"/>
          <p:cNvSpPr>
            <a:spLocks noChangeArrowheads="1"/>
          </p:cNvSpPr>
          <p:nvPr/>
        </p:nvSpPr>
        <p:spPr bwMode="auto">
          <a:xfrm>
            <a:off x="3733800" y="5927725"/>
            <a:ext cx="381000" cy="381000"/>
          </a:xfrm>
          <a:prstGeom prst="ellipse">
            <a:avLst/>
          </a:prstGeom>
          <a:solidFill>
            <a:schemeClr val="bg1"/>
          </a:solidFill>
          <a:ln w="9525">
            <a:solidFill>
              <a:schemeClr val="tx1"/>
            </a:solidFill>
            <a:round/>
            <a:headEnd/>
            <a:tailEnd/>
          </a:ln>
        </p:spPr>
        <p:txBody>
          <a:bodyPr wrap="none" anchor="ctr"/>
          <a:lstStyle/>
          <a:p>
            <a:pPr algn="ctr"/>
            <a:r>
              <a:rPr lang="en-US" sz="1600"/>
              <a:t>R/2</a:t>
            </a:r>
          </a:p>
        </p:txBody>
      </p:sp>
      <p:sp>
        <p:nvSpPr>
          <p:cNvPr id="131115" name="Oval 42"/>
          <p:cNvSpPr>
            <a:spLocks noChangeArrowheads="1"/>
          </p:cNvSpPr>
          <p:nvPr/>
        </p:nvSpPr>
        <p:spPr bwMode="auto">
          <a:xfrm>
            <a:off x="4343400" y="5927725"/>
            <a:ext cx="381000" cy="381000"/>
          </a:xfrm>
          <a:prstGeom prst="ellipse">
            <a:avLst/>
          </a:prstGeom>
          <a:solidFill>
            <a:schemeClr val="bg1"/>
          </a:solidFill>
          <a:ln w="9525">
            <a:solidFill>
              <a:schemeClr val="tx1"/>
            </a:solidFill>
            <a:round/>
            <a:headEnd/>
            <a:tailEnd/>
          </a:ln>
        </p:spPr>
        <p:txBody>
          <a:bodyPr wrap="none" anchor="ctr"/>
          <a:lstStyle/>
          <a:p>
            <a:pPr algn="ctr"/>
            <a:r>
              <a:rPr lang="en-US" sz="1600"/>
              <a:t>S/2</a:t>
            </a:r>
          </a:p>
        </p:txBody>
      </p:sp>
      <p:sp>
        <p:nvSpPr>
          <p:cNvPr id="131116" name="Oval 43"/>
          <p:cNvSpPr>
            <a:spLocks noChangeArrowheads="1"/>
          </p:cNvSpPr>
          <p:nvPr/>
        </p:nvSpPr>
        <p:spPr bwMode="auto">
          <a:xfrm>
            <a:off x="5029200" y="5927725"/>
            <a:ext cx="381000" cy="381000"/>
          </a:xfrm>
          <a:prstGeom prst="ellipse">
            <a:avLst/>
          </a:prstGeom>
          <a:solidFill>
            <a:schemeClr val="bg1"/>
          </a:solidFill>
          <a:ln w="9525">
            <a:solidFill>
              <a:schemeClr val="tx1"/>
            </a:solidFill>
            <a:round/>
            <a:headEnd/>
            <a:tailEnd/>
          </a:ln>
        </p:spPr>
        <p:txBody>
          <a:bodyPr wrap="none" anchor="ctr"/>
          <a:lstStyle/>
          <a:p>
            <a:pPr algn="ctr"/>
            <a:r>
              <a:rPr lang="en-US" sz="1600"/>
              <a:t>T/1</a:t>
            </a:r>
          </a:p>
        </p:txBody>
      </p:sp>
      <p:sp>
        <p:nvSpPr>
          <p:cNvPr id="131117" name="Oval 44"/>
          <p:cNvSpPr>
            <a:spLocks noChangeArrowheads="1"/>
          </p:cNvSpPr>
          <p:nvPr/>
        </p:nvSpPr>
        <p:spPr bwMode="auto">
          <a:xfrm>
            <a:off x="6096000" y="5927725"/>
            <a:ext cx="381000" cy="381000"/>
          </a:xfrm>
          <a:prstGeom prst="ellipse">
            <a:avLst/>
          </a:prstGeom>
          <a:solidFill>
            <a:schemeClr val="bg1"/>
          </a:solidFill>
          <a:ln w="9525">
            <a:solidFill>
              <a:schemeClr val="tx1"/>
            </a:solidFill>
            <a:round/>
            <a:headEnd/>
            <a:tailEnd/>
          </a:ln>
        </p:spPr>
        <p:txBody>
          <a:bodyPr wrap="none" anchor="ctr"/>
          <a:lstStyle/>
          <a:p>
            <a:pPr algn="ctr"/>
            <a:r>
              <a:rPr lang="en-US" sz="1600"/>
              <a:t>U/1</a:t>
            </a:r>
          </a:p>
        </p:txBody>
      </p:sp>
      <p:cxnSp>
        <p:nvCxnSpPr>
          <p:cNvPr id="131118" name="AutoShape 45"/>
          <p:cNvCxnSpPr>
            <a:cxnSpLocks noChangeShapeType="1"/>
            <a:stCxn id="131081" idx="4"/>
            <a:endCxn id="131108" idx="0"/>
          </p:cNvCxnSpPr>
          <p:nvPr/>
        </p:nvCxnSpPr>
        <p:spPr bwMode="auto">
          <a:xfrm flipH="1">
            <a:off x="4914900" y="4540250"/>
            <a:ext cx="457200" cy="427038"/>
          </a:xfrm>
          <a:prstGeom prst="straightConnector1">
            <a:avLst/>
          </a:prstGeom>
          <a:noFill/>
          <a:ln w="9525">
            <a:solidFill>
              <a:schemeClr val="tx1"/>
            </a:solidFill>
            <a:round/>
            <a:headEnd/>
            <a:tailEnd/>
          </a:ln>
        </p:spPr>
      </p:cxnSp>
      <p:cxnSp>
        <p:nvCxnSpPr>
          <p:cNvPr id="131119" name="AutoShape 46"/>
          <p:cNvCxnSpPr>
            <a:cxnSpLocks noChangeShapeType="1"/>
            <a:stCxn id="131084" idx="4"/>
            <a:endCxn id="131106" idx="0"/>
          </p:cNvCxnSpPr>
          <p:nvPr/>
        </p:nvCxnSpPr>
        <p:spPr bwMode="auto">
          <a:xfrm flipH="1">
            <a:off x="2628900" y="5359401"/>
            <a:ext cx="381000" cy="568325"/>
          </a:xfrm>
          <a:prstGeom prst="straightConnector1">
            <a:avLst/>
          </a:prstGeom>
          <a:noFill/>
          <a:ln w="9525">
            <a:solidFill>
              <a:schemeClr val="tx1"/>
            </a:solidFill>
            <a:round/>
            <a:headEnd/>
            <a:tailEnd/>
          </a:ln>
        </p:spPr>
      </p:cxnSp>
      <p:cxnSp>
        <p:nvCxnSpPr>
          <p:cNvPr id="131120" name="AutoShape 47"/>
          <p:cNvCxnSpPr>
            <a:cxnSpLocks noChangeShapeType="1"/>
            <a:stCxn id="131084" idx="4"/>
            <a:endCxn id="131107" idx="0"/>
          </p:cNvCxnSpPr>
          <p:nvPr/>
        </p:nvCxnSpPr>
        <p:spPr bwMode="auto">
          <a:xfrm>
            <a:off x="3009900" y="5359401"/>
            <a:ext cx="228600" cy="568325"/>
          </a:xfrm>
          <a:prstGeom prst="straightConnector1">
            <a:avLst/>
          </a:prstGeom>
          <a:noFill/>
          <a:ln w="9525">
            <a:solidFill>
              <a:schemeClr val="tx1"/>
            </a:solidFill>
            <a:round/>
            <a:headEnd/>
            <a:tailEnd/>
          </a:ln>
        </p:spPr>
      </p:cxnSp>
      <p:cxnSp>
        <p:nvCxnSpPr>
          <p:cNvPr id="131121" name="AutoShape 48"/>
          <p:cNvCxnSpPr>
            <a:cxnSpLocks noChangeShapeType="1"/>
            <a:stCxn id="131085" idx="4"/>
            <a:endCxn id="131114" idx="0"/>
          </p:cNvCxnSpPr>
          <p:nvPr/>
        </p:nvCxnSpPr>
        <p:spPr bwMode="auto">
          <a:xfrm>
            <a:off x="3771900" y="5359401"/>
            <a:ext cx="152400" cy="568325"/>
          </a:xfrm>
          <a:prstGeom prst="straightConnector1">
            <a:avLst/>
          </a:prstGeom>
          <a:noFill/>
          <a:ln w="9525">
            <a:solidFill>
              <a:schemeClr val="tx1"/>
            </a:solidFill>
            <a:round/>
            <a:headEnd/>
            <a:tailEnd/>
          </a:ln>
        </p:spPr>
      </p:cxnSp>
      <p:cxnSp>
        <p:nvCxnSpPr>
          <p:cNvPr id="131122" name="AutoShape 49"/>
          <p:cNvCxnSpPr>
            <a:cxnSpLocks noChangeShapeType="1"/>
            <a:stCxn id="131108" idx="4"/>
            <a:endCxn id="131115" idx="0"/>
          </p:cNvCxnSpPr>
          <p:nvPr/>
        </p:nvCxnSpPr>
        <p:spPr bwMode="auto">
          <a:xfrm flipH="1">
            <a:off x="4533900" y="5348289"/>
            <a:ext cx="381000" cy="579437"/>
          </a:xfrm>
          <a:prstGeom prst="straightConnector1">
            <a:avLst/>
          </a:prstGeom>
          <a:noFill/>
          <a:ln w="9525">
            <a:solidFill>
              <a:schemeClr val="tx1"/>
            </a:solidFill>
            <a:round/>
            <a:headEnd/>
            <a:tailEnd/>
          </a:ln>
        </p:spPr>
      </p:cxnSp>
      <p:cxnSp>
        <p:nvCxnSpPr>
          <p:cNvPr id="131123" name="AutoShape 50"/>
          <p:cNvCxnSpPr>
            <a:cxnSpLocks noChangeShapeType="1"/>
            <a:stCxn id="131108" idx="4"/>
            <a:endCxn id="131116" idx="0"/>
          </p:cNvCxnSpPr>
          <p:nvPr/>
        </p:nvCxnSpPr>
        <p:spPr bwMode="auto">
          <a:xfrm>
            <a:off x="4914900" y="5348289"/>
            <a:ext cx="304800" cy="579437"/>
          </a:xfrm>
          <a:prstGeom prst="straightConnector1">
            <a:avLst/>
          </a:prstGeom>
          <a:noFill/>
          <a:ln w="9525">
            <a:solidFill>
              <a:schemeClr val="tx1"/>
            </a:solidFill>
            <a:round/>
            <a:headEnd/>
            <a:tailEnd/>
          </a:ln>
        </p:spPr>
      </p:cxnSp>
      <p:cxnSp>
        <p:nvCxnSpPr>
          <p:cNvPr id="131124" name="AutoShape 51"/>
          <p:cNvCxnSpPr>
            <a:cxnSpLocks noChangeShapeType="1"/>
            <a:stCxn id="131088" idx="4"/>
            <a:endCxn id="131117" idx="0"/>
          </p:cNvCxnSpPr>
          <p:nvPr/>
        </p:nvCxnSpPr>
        <p:spPr bwMode="auto">
          <a:xfrm flipH="1">
            <a:off x="6286500" y="5359401"/>
            <a:ext cx="381000" cy="568325"/>
          </a:xfrm>
          <a:prstGeom prst="straightConnector1">
            <a:avLst/>
          </a:prstGeom>
          <a:noFill/>
          <a:ln w="9525">
            <a:solidFill>
              <a:schemeClr val="tx1"/>
            </a:solidFill>
            <a:round/>
            <a:headEnd/>
            <a:tailEnd/>
          </a:ln>
        </p:spPr>
      </p:cxnSp>
      <p:cxnSp>
        <p:nvCxnSpPr>
          <p:cNvPr id="131125" name="AutoShape 52"/>
          <p:cNvCxnSpPr>
            <a:cxnSpLocks noChangeShapeType="1"/>
            <a:stCxn id="131088" idx="4"/>
            <a:endCxn id="131110" idx="0"/>
          </p:cNvCxnSpPr>
          <p:nvPr/>
        </p:nvCxnSpPr>
        <p:spPr bwMode="auto">
          <a:xfrm>
            <a:off x="6667500" y="5359401"/>
            <a:ext cx="228600" cy="568325"/>
          </a:xfrm>
          <a:prstGeom prst="straightConnector1">
            <a:avLst/>
          </a:prstGeom>
          <a:noFill/>
          <a:ln w="9525">
            <a:solidFill>
              <a:schemeClr val="tx1"/>
            </a:solidFill>
            <a:round/>
            <a:headEnd/>
            <a:tailEnd/>
          </a:ln>
        </p:spPr>
      </p:cxnSp>
      <p:cxnSp>
        <p:nvCxnSpPr>
          <p:cNvPr id="131126" name="AutoShape 53"/>
          <p:cNvCxnSpPr>
            <a:cxnSpLocks noChangeShapeType="1"/>
            <a:stCxn id="131087" idx="4"/>
            <a:endCxn id="131109" idx="0"/>
          </p:cNvCxnSpPr>
          <p:nvPr/>
        </p:nvCxnSpPr>
        <p:spPr bwMode="auto">
          <a:xfrm>
            <a:off x="7505700" y="5359401"/>
            <a:ext cx="76200" cy="568325"/>
          </a:xfrm>
          <a:prstGeom prst="straightConnector1">
            <a:avLst/>
          </a:prstGeom>
          <a:noFill/>
          <a:ln w="9525">
            <a:solidFill>
              <a:schemeClr val="tx1"/>
            </a:solidFill>
            <a:round/>
            <a:headEnd/>
            <a:tailEnd/>
          </a:ln>
        </p:spPr>
      </p:cxnSp>
      <p:cxnSp>
        <p:nvCxnSpPr>
          <p:cNvPr id="131127" name="AutoShape 54"/>
          <p:cNvCxnSpPr>
            <a:cxnSpLocks noChangeShapeType="1"/>
            <a:stCxn id="131089" idx="4"/>
            <a:endCxn id="131111" idx="0"/>
          </p:cNvCxnSpPr>
          <p:nvPr/>
        </p:nvCxnSpPr>
        <p:spPr bwMode="auto">
          <a:xfrm flipH="1">
            <a:off x="8191500" y="5359401"/>
            <a:ext cx="152400" cy="568325"/>
          </a:xfrm>
          <a:prstGeom prst="straightConnector1">
            <a:avLst/>
          </a:prstGeom>
          <a:noFill/>
          <a:ln w="9525">
            <a:solidFill>
              <a:schemeClr val="tx1"/>
            </a:solidFill>
            <a:round/>
            <a:headEnd/>
            <a:tailEnd/>
          </a:ln>
        </p:spPr>
      </p:cxnSp>
      <p:cxnSp>
        <p:nvCxnSpPr>
          <p:cNvPr id="131128" name="AutoShape 55"/>
          <p:cNvCxnSpPr>
            <a:cxnSpLocks noChangeShapeType="1"/>
            <a:stCxn id="131090" idx="4"/>
            <a:endCxn id="131112" idx="0"/>
          </p:cNvCxnSpPr>
          <p:nvPr/>
        </p:nvCxnSpPr>
        <p:spPr bwMode="auto">
          <a:xfrm flipH="1">
            <a:off x="8801100" y="5359401"/>
            <a:ext cx="304800" cy="568325"/>
          </a:xfrm>
          <a:prstGeom prst="straightConnector1">
            <a:avLst/>
          </a:prstGeom>
          <a:noFill/>
          <a:ln w="9525">
            <a:solidFill>
              <a:schemeClr val="tx1"/>
            </a:solidFill>
            <a:round/>
            <a:headEnd/>
            <a:tailEnd/>
          </a:ln>
        </p:spPr>
      </p:cxnSp>
      <p:cxnSp>
        <p:nvCxnSpPr>
          <p:cNvPr id="131129" name="AutoShape 56"/>
          <p:cNvCxnSpPr>
            <a:cxnSpLocks noChangeShapeType="1"/>
            <a:stCxn id="131090" idx="4"/>
            <a:endCxn id="131113" idx="0"/>
          </p:cNvCxnSpPr>
          <p:nvPr/>
        </p:nvCxnSpPr>
        <p:spPr bwMode="auto">
          <a:xfrm>
            <a:off x="9105900" y="5359401"/>
            <a:ext cx="304800" cy="568325"/>
          </a:xfrm>
          <a:prstGeom prst="straightConnector1">
            <a:avLst/>
          </a:prstGeom>
          <a:noFill/>
          <a:ln w="9525">
            <a:solidFill>
              <a:schemeClr val="tx1"/>
            </a:solidFill>
            <a:round/>
            <a:headEnd/>
            <a:tailEnd/>
          </a:ln>
        </p:spPr>
      </p:cxnSp>
      <p:sp>
        <p:nvSpPr>
          <p:cNvPr id="131130" name="Rectangle 57"/>
          <p:cNvSpPr>
            <a:spLocks noChangeArrowheads="1"/>
          </p:cNvSpPr>
          <p:nvPr/>
        </p:nvSpPr>
        <p:spPr bwMode="auto">
          <a:xfrm>
            <a:off x="8001000" y="5927725"/>
            <a:ext cx="381000" cy="381000"/>
          </a:xfrm>
          <a:prstGeom prst="rect">
            <a:avLst/>
          </a:prstGeom>
          <a:noFill/>
          <a:ln w="22225">
            <a:solidFill>
              <a:schemeClr val="tx1"/>
            </a:solidFill>
            <a:miter lim="800000"/>
            <a:headEnd/>
            <a:tailEnd/>
          </a:ln>
        </p:spPr>
        <p:txBody>
          <a:bodyPr wrap="none" anchor="ctr"/>
          <a:lstStyle/>
          <a:p>
            <a:pPr eaLnBrk="0" hangingPunct="0"/>
            <a:endParaRPr lang="fa-IR">
              <a:cs typeface="Times New Roman" pitchFamily="18" charset="0"/>
            </a:endParaRPr>
          </a:p>
        </p:txBody>
      </p:sp>
      <p:sp>
        <p:nvSpPr>
          <p:cNvPr id="131131" name="Text Box 58"/>
          <p:cNvSpPr txBox="1">
            <a:spLocks noChangeArrowheads="1"/>
          </p:cNvSpPr>
          <p:nvPr/>
        </p:nvSpPr>
        <p:spPr bwMode="auto">
          <a:xfrm>
            <a:off x="7162800" y="2986089"/>
            <a:ext cx="76200" cy="274637"/>
          </a:xfrm>
          <a:prstGeom prst="rect">
            <a:avLst/>
          </a:prstGeom>
          <a:noFill/>
          <a:ln w="9525">
            <a:noFill/>
            <a:miter lim="800000"/>
            <a:headEnd/>
            <a:tailEnd/>
          </a:ln>
        </p:spPr>
        <p:txBody>
          <a:bodyPr lIns="0" tIns="0" rIns="0" bIns="0">
            <a:spAutoFit/>
          </a:bodyPr>
          <a:lstStyle/>
          <a:p>
            <a:r>
              <a:rPr lang="en-US">
                <a:solidFill>
                  <a:srgbClr val="FF0000"/>
                </a:solidFill>
              </a:rPr>
              <a:t>1</a:t>
            </a:r>
          </a:p>
        </p:txBody>
      </p:sp>
      <p:sp>
        <p:nvSpPr>
          <p:cNvPr id="131132" name="Text Box 59"/>
          <p:cNvSpPr txBox="1">
            <a:spLocks noChangeArrowheads="1"/>
          </p:cNvSpPr>
          <p:nvPr/>
        </p:nvSpPr>
        <p:spPr bwMode="auto">
          <a:xfrm>
            <a:off x="3810000" y="3717925"/>
            <a:ext cx="76200" cy="274638"/>
          </a:xfrm>
          <a:prstGeom prst="rect">
            <a:avLst/>
          </a:prstGeom>
          <a:noFill/>
          <a:ln w="9525">
            <a:noFill/>
            <a:miter lim="800000"/>
            <a:headEnd/>
            <a:tailEnd/>
          </a:ln>
        </p:spPr>
        <p:txBody>
          <a:bodyPr lIns="0" tIns="0" rIns="0" bIns="0">
            <a:spAutoFit/>
          </a:bodyPr>
          <a:lstStyle/>
          <a:p>
            <a:r>
              <a:rPr lang="en-US">
                <a:solidFill>
                  <a:srgbClr val="FF0000"/>
                </a:solidFill>
              </a:rPr>
              <a:t>1</a:t>
            </a:r>
          </a:p>
        </p:txBody>
      </p:sp>
      <p:sp>
        <p:nvSpPr>
          <p:cNvPr id="131133" name="Text Box 60"/>
          <p:cNvSpPr txBox="1">
            <a:spLocks noChangeArrowheads="1"/>
          </p:cNvSpPr>
          <p:nvPr/>
        </p:nvSpPr>
        <p:spPr bwMode="auto">
          <a:xfrm>
            <a:off x="4876800" y="3748089"/>
            <a:ext cx="76200" cy="274637"/>
          </a:xfrm>
          <a:prstGeom prst="rect">
            <a:avLst/>
          </a:prstGeom>
          <a:noFill/>
          <a:ln w="9525">
            <a:noFill/>
            <a:miter lim="800000"/>
            <a:headEnd/>
            <a:tailEnd/>
          </a:ln>
        </p:spPr>
        <p:txBody>
          <a:bodyPr lIns="0" tIns="0" rIns="0" bIns="0">
            <a:spAutoFit/>
          </a:bodyPr>
          <a:lstStyle/>
          <a:p>
            <a:r>
              <a:rPr lang="en-US">
                <a:solidFill>
                  <a:srgbClr val="FF0000"/>
                </a:solidFill>
              </a:rPr>
              <a:t>1</a:t>
            </a:r>
          </a:p>
        </p:txBody>
      </p:sp>
      <p:sp>
        <p:nvSpPr>
          <p:cNvPr id="131134" name="Text Box 61"/>
          <p:cNvSpPr txBox="1">
            <a:spLocks noChangeArrowheads="1"/>
          </p:cNvSpPr>
          <p:nvPr/>
        </p:nvSpPr>
        <p:spPr bwMode="auto">
          <a:xfrm>
            <a:off x="3048000" y="4433889"/>
            <a:ext cx="76200" cy="274637"/>
          </a:xfrm>
          <a:prstGeom prst="rect">
            <a:avLst/>
          </a:prstGeom>
          <a:noFill/>
          <a:ln w="9525">
            <a:noFill/>
            <a:miter lim="800000"/>
            <a:headEnd/>
            <a:tailEnd/>
          </a:ln>
        </p:spPr>
        <p:txBody>
          <a:bodyPr lIns="0" tIns="0" rIns="0" bIns="0">
            <a:spAutoFit/>
          </a:bodyPr>
          <a:lstStyle/>
          <a:p>
            <a:r>
              <a:rPr lang="en-US">
                <a:solidFill>
                  <a:srgbClr val="FF0000"/>
                </a:solidFill>
              </a:rPr>
              <a:t>1</a:t>
            </a:r>
          </a:p>
        </p:txBody>
      </p:sp>
      <p:sp>
        <p:nvSpPr>
          <p:cNvPr id="131135" name="Text Box 62"/>
          <p:cNvSpPr txBox="1">
            <a:spLocks noChangeArrowheads="1"/>
          </p:cNvSpPr>
          <p:nvPr/>
        </p:nvSpPr>
        <p:spPr bwMode="auto">
          <a:xfrm>
            <a:off x="3657600" y="4433889"/>
            <a:ext cx="76200" cy="274637"/>
          </a:xfrm>
          <a:prstGeom prst="rect">
            <a:avLst/>
          </a:prstGeom>
          <a:noFill/>
          <a:ln w="9525">
            <a:noFill/>
            <a:miter lim="800000"/>
            <a:headEnd/>
            <a:tailEnd/>
          </a:ln>
        </p:spPr>
        <p:txBody>
          <a:bodyPr lIns="0" tIns="0" rIns="0" bIns="0">
            <a:spAutoFit/>
          </a:bodyPr>
          <a:lstStyle/>
          <a:p>
            <a:r>
              <a:rPr lang="en-US">
                <a:solidFill>
                  <a:srgbClr val="FF0000"/>
                </a:solidFill>
              </a:rPr>
              <a:t>3</a:t>
            </a:r>
          </a:p>
        </p:txBody>
      </p:sp>
      <p:sp>
        <p:nvSpPr>
          <p:cNvPr id="131136" name="Text Box 63"/>
          <p:cNvSpPr txBox="1">
            <a:spLocks noChangeArrowheads="1"/>
          </p:cNvSpPr>
          <p:nvPr/>
        </p:nvSpPr>
        <p:spPr bwMode="auto">
          <a:xfrm>
            <a:off x="4953000" y="4433889"/>
            <a:ext cx="76200" cy="274637"/>
          </a:xfrm>
          <a:prstGeom prst="rect">
            <a:avLst/>
          </a:prstGeom>
          <a:noFill/>
          <a:ln w="9525">
            <a:noFill/>
            <a:miter lim="800000"/>
            <a:headEnd/>
            <a:tailEnd/>
          </a:ln>
        </p:spPr>
        <p:txBody>
          <a:bodyPr lIns="0" tIns="0" rIns="0" bIns="0">
            <a:spAutoFit/>
          </a:bodyPr>
          <a:lstStyle/>
          <a:p>
            <a:r>
              <a:rPr lang="en-US">
                <a:solidFill>
                  <a:srgbClr val="FF0000"/>
                </a:solidFill>
              </a:rPr>
              <a:t>3</a:t>
            </a:r>
          </a:p>
        </p:txBody>
      </p:sp>
      <p:sp>
        <p:nvSpPr>
          <p:cNvPr id="131137" name="Text Box 64"/>
          <p:cNvSpPr txBox="1">
            <a:spLocks noChangeArrowheads="1"/>
          </p:cNvSpPr>
          <p:nvPr/>
        </p:nvSpPr>
        <p:spPr bwMode="auto">
          <a:xfrm>
            <a:off x="5562600" y="4433889"/>
            <a:ext cx="76200" cy="274637"/>
          </a:xfrm>
          <a:prstGeom prst="rect">
            <a:avLst/>
          </a:prstGeom>
          <a:noFill/>
          <a:ln w="9525">
            <a:noFill/>
            <a:miter lim="800000"/>
            <a:headEnd/>
            <a:tailEnd/>
          </a:ln>
        </p:spPr>
        <p:txBody>
          <a:bodyPr lIns="0" tIns="0" rIns="0" bIns="0">
            <a:spAutoFit/>
          </a:bodyPr>
          <a:lstStyle/>
          <a:p>
            <a:r>
              <a:rPr lang="en-US">
                <a:solidFill>
                  <a:srgbClr val="FF0000"/>
                </a:solidFill>
              </a:rPr>
              <a:t>3</a:t>
            </a:r>
          </a:p>
        </p:txBody>
      </p:sp>
      <p:sp>
        <p:nvSpPr>
          <p:cNvPr id="131138" name="Text Box 65"/>
          <p:cNvSpPr txBox="1">
            <a:spLocks noChangeArrowheads="1"/>
          </p:cNvSpPr>
          <p:nvPr/>
        </p:nvSpPr>
        <p:spPr bwMode="auto">
          <a:xfrm>
            <a:off x="2667000" y="5378450"/>
            <a:ext cx="76200" cy="274638"/>
          </a:xfrm>
          <a:prstGeom prst="rect">
            <a:avLst/>
          </a:prstGeom>
          <a:noFill/>
          <a:ln w="9525">
            <a:noFill/>
            <a:miter lim="800000"/>
            <a:headEnd/>
            <a:tailEnd/>
          </a:ln>
        </p:spPr>
        <p:txBody>
          <a:bodyPr lIns="0" tIns="0" rIns="0" bIns="0">
            <a:spAutoFit/>
          </a:bodyPr>
          <a:lstStyle/>
          <a:p>
            <a:r>
              <a:rPr lang="en-US">
                <a:solidFill>
                  <a:srgbClr val="FF0000"/>
                </a:solidFill>
              </a:rPr>
              <a:t>3</a:t>
            </a:r>
          </a:p>
        </p:txBody>
      </p:sp>
      <p:sp>
        <p:nvSpPr>
          <p:cNvPr id="131139" name="Text Box 66"/>
          <p:cNvSpPr txBox="1">
            <a:spLocks noChangeArrowheads="1"/>
          </p:cNvSpPr>
          <p:nvPr/>
        </p:nvSpPr>
        <p:spPr bwMode="auto">
          <a:xfrm>
            <a:off x="3124200" y="5348289"/>
            <a:ext cx="76200" cy="274637"/>
          </a:xfrm>
          <a:prstGeom prst="rect">
            <a:avLst/>
          </a:prstGeom>
          <a:noFill/>
          <a:ln w="9525">
            <a:noFill/>
            <a:miter lim="800000"/>
            <a:headEnd/>
            <a:tailEnd/>
          </a:ln>
        </p:spPr>
        <p:txBody>
          <a:bodyPr lIns="0" tIns="0" rIns="0" bIns="0">
            <a:spAutoFit/>
          </a:bodyPr>
          <a:lstStyle/>
          <a:p>
            <a:r>
              <a:rPr lang="en-US">
                <a:solidFill>
                  <a:srgbClr val="FF0000"/>
                </a:solidFill>
              </a:rPr>
              <a:t>2</a:t>
            </a:r>
          </a:p>
        </p:txBody>
      </p:sp>
      <p:sp>
        <p:nvSpPr>
          <p:cNvPr id="131140" name="Text Box 67"/>
          <p:cNvSpPr txBox="1">
            <a:spLocks noChangeArrowheads="1"/>
          </p:cNvSpPr>
          <p:nvPr/>
        </p:nvSpPr>
        <p:spPr bwMode="auto">
          <a:xfrm>
            <a:off x="3886200" y="5378450"/>
            <a:ext cx="76200" cy="274638"/>
          </a:xfrm>
          <a:prstGeom prst="rect">
            <a:avLst/>
          </a:prstGeom>
          <a:noFill/>
          <a:ln w="9525">
            <a:noFill/>
            <a:miter lim="800000"/>
            <a:headEnd/>
            <a:tailEnd/>
          </a:ln>
        </p:spPr>
        <p:txBody>
          <a:bodyPr lIns="0" tIns="0" rIns="0" bIns="0">
            <a:spAutoFit/>
          </a:bodyPr>
          <a:lstStyle/>
          <a:p>
            <a:r>
              <a:rPr lang="en-US">
                <a:solidFill>
                  <a:srgbClr val="FF0000"/>
                </a:solidFill>
              </a:rPr>
              <a:t>3</a:t>
            </a:r>
          </a:p>
        </p:txBody>
      </p:sp>
      <p:sp>
        <p:nvSpPr>
          <p:cNvPr id="131141" name="Text Box 68"/>
          <p:cNvSpPr txBox="1">
            <a:spLocks noChangeArrowheads="1"/>
          </p:cNvSpPr>
          <p:nvPr/>
        </p:nvSpPr>
        <p:spPr bwMode="auto">
          <a:xfrm>
            <a:off x="4572000" y="5348289"/>
            <a:ext cx="76200" cy="274637"/>
          </a:xfrm>
          <a:prstGeom prst="rect">
            <a:avLst/>
          </a:prstGeom>
          <a:noFill/>
          <a:ln w="9525">
            <a:noFill/>
            <a:miter lim="800000"/>
            <a:headEnd/>
            <a:tailEnd/>
          </a:ln>
        </p:spPr>
        <p:txBody>
          <a:bodyPr lIns="0" tIns="0" rIns="0" bIns="0">
            <a:spAutoFit/>
          </a:bodyPr>
          <a:lstStyle/>
          <a:p>
            <a:r>
              <a:rPr lang="en-US">
                <a:solidFill>
                  <a:srgbClr val="FF0000"/>
                </a:solidFill>
              </a:rPr>
              <a:t>2</a:t>
            </a:r>
          </a:p>
        </p:txBody>
      </p:sp>
      <p:sp>
        <p:nvSpPr>
          <p:cNvPr id="131142" name="Text Box 69"/>
          <p:cNvSpPr txBox="1">
            <a:spLocks noChangeArrowheads="1"/>
          </p:cNvSpPr>
          <p:nvPr/>
        </p:nvSpPr>
        <p:spPr bwMode="auto">
          <a:xfrm>
            <a:off x="5105400" y="5348289"/>
            <a:ext cx="76200" cy="274637"/>
          </a:xfrm>
          <a:prstGeom prst="rect">
            <a:avLst/>
          </a:prstGeom>
          <a:noFill/>
          <a:ln w="9525">
            <a:noFill/>
            <a:miter lim="800000"/>
            <a:headEnd/>
            <a:tailEnd/>
          </a:ln>
        </p:spPr>
        <p:txBody>
          <a:bodyPr lIns="0" tIns="0" rIns="0" bIns="0">
            <a:spAutoFit/>
          </a:bodyPr>
          <a:lstStyle/>
          <a:p>
            <a:r>
              <a:rPr lang="en-US">
                <a:solidFill>
                  <a:srgbClr val="FF0000"/>
                </a:solidFill>
              </a:rPr>
              <a:t>3</a:t>
            </a:r>
          </a:p>
        </p:txBody>
      </p:sp>
      <p:sp>
        <p:nvSpPr>
          <p:cNvPr id="131143" name="Text Box 70"/>
          <p:cNvSpPr txBox="1">
            <a:spLocks noChangeArrowheads="1"/>
          </p:cNvSpPr>
          <p:nvPr/>
        </p:nvSpPr>
        <p:spPr bwMode="auto">
          <a:xfrm>
            <a:off x="7467600" y="3717925"/>
            <a:ext cx="76200" cy="274638"/>
          </a:xfrm>
          <a:prstGeom prst="rect">
            <a:avLst/>
          </a:prstGeom>
          <a:noFill/>
          <a:ln w="9525">
            <a:noFill/>
            <a:miter lim="800000"/>
            <a:headEnd/>
            <a:tailEnd/>
          </a:ln>
        </p:spPr>
        <p:txBody>
          <a:bodyPr lIns="0" tIns="0" rIns="0" bIns="0">
            <a:spAutoFit/>
          </a:bodyPr>
          <a:lstStyle/>
          <a:p>
            <a:r>
              <a:rPr lang="en-US">
                <a:solidFill>
                  <a:srgbClr val="FF0000"/>
                </a:solidFill>
              </a:rPr>
              <a:t>1</a:t>
            </a:r>
          </a:p>
        </p:txBody>
      </p:sp>
      <p:sp>
        <p:nvSpPr>
          <p:cNvPr id="131144" name="Text Box 71"/>
          <p:cNvSpPr txBox="1">
            <a:spLocks noChangeArrowheads="1"/>
          </p:cNvSpPr>
          <p:nvPr/>
        </p:nvSpPr>
        <p:spPr bwMode="auto">
          <a:xfrm>
            <a:off x="8305800" y="3748089"/>
            <a:ext cx="76200" cy="274637"/>
          </a:xfrm>
          <a:prstGeom prst="rect">
            <a:avLst/>
          </a:prstGeom>
          <a:noFill/>
          <a:ln w="9525">
            <a:noFill/>
            <a:miter lim="800000"/>
            <a:headEnd/>
            <a:tailEnd/>
          </a:ln>
        </p:spPr>
        <p:txBody>
          <a:bodyPr lIns="0" tIns="0" rIns="0" bIns="0">
            <a:spAutoFit/>
          </a:bodyPr>
          <a:lstStyle/>
          <a:p>
            <a:r>
              <a:rPr lang="en-US">
                <a:solidFill>
                  <a:srgbClr val="FF0000"/>
                </a:solidFill>
              </a:rPr>
              <a:t>1</a:t>
            </a:r>
          </a:p>
        </p:txBody>
      </p:sp>
      <p:sp>
        <p:nvSpPr>
          <p:cNvPr id="131145" name="Text Box 72"/>
          <p:cNvSpPr txBox="1">
            <a:spLocks noChangeArrowheads="1"/>
          </p:cNvSpPr>
          <p:nvPr/>
        </p:nvSpPr>
        <p:spPr bwMode="auto">
          <a:xfrm>
            <a:off x="6705600" y="4433889"/>
            <a:ext cx="76200" cy="274637"/>
          </a:xfrm>
          <a:prstGeom prst="rect">
            <a:avLst/>
          </a:prstGeom>
          <a:noFill/>
          <a:ln w="9525">
            <a:noFill/>
            <a:miter lim="800000"/>
            <a:headEnd/>
            <a:tailEnd/>
          </a:ln>
        </p:spPr>
        <p:txBody>
          <a:bodyPr lIns="0" tIns="0" rIns="0" bIns="0">
            <a:spAutoFit/>
          </a:bodyPr>
          <a:lstStyle/>
          <a:p>
            <a:r>
              <a:rPr lang="en-US">
                <a:solidFill>
                  <a:srgbClr val="FF0000"/>
                </a:solidFill>
              </a:rPr>
              <a:t>1</a:t>
            </a:r>
          </a:p>
        </p:txBody>
      </p:sp>
      <p:sp>
        <p:nvSpPr>
          <p:cNvPr id="131146" name="Text Box 73"/>
          <p:cNvSpPr txBox="1">
            <a:spLocks noChangeArrowheads="1"/>
          </p:cNvSpPr>
          <p:nvPr/>
        </p:nvSpPr>
        <p:spPr bwMode="auto">
          <a:xfrm>
            <a:off x="7315200" y="4433889"/>
            <a:ext cx="76200" cy="274637"/>
          </a:xfrm>
          <a:prstGeom prst="rect">
            <a:avLst/>
          </a:prstGeom>
          <a:noFill/>
          <a:ln w="9525">
            <a:noFill/>
            <a:miter lim="800000"/>
            <a:headEnd/>
            <a:tailEnd/>
          </a:ln>
        </p:spPr>
        <p:txBody>
          <a:bodyPr lIns="0" tIns="0" rIns="0" bIns="0">
            <a:spAutoFit/>
          </a:bodyPr>
          <a:lstStyle/>
          <a:p>
            <a:r>
              <a:rPr lang="en-US">
                <a:solidFill>
                  <a:srgbClr val="FF0000"/>
                </a:solidFill>
              </a:rPr>
              <a:t>2</a:t>
            </a:r>
          </a:p>
        </p:txBody>
      </p:sp>
      <p:sp>
        <p:nvSpPr>
          <p:cNvPr id="131147" name="Text Box 74"/>
          <p:cNvSpPr txBox="1">
            <a:spLocks noChangeArrowheads="1"/>
          </p:cNvSpPr>
          <p:nvPr/>
        </p:nvSpPr>
        <p:spPr bwMode="auto">
          <a:xfrm>
            <a:off x="6324600" y="5378450"/>
            <a:ext cx="76200" cy="274638"/>
          </a:xfrm>
          <a:prstGeom prst="rect">
            <a:avLst/>
          </a:prstGeom>
          <a:noFill/>
          <a:ln w="9525">
            <a:noFill/>
            <a:miter lim="800000"/>
            <a:headEnd/>
            <a:tailEnd/>
          </a:ln>
        </p:spPr>
        <p:txBody>
          <a:bodyPr lIns="0" tIns="0" rIns="0" bIns="0">
            <a:spAutoFit/>
          </a:bodyPr>
          <a:lstStyle/>
          <a:p>
            <a:r>
              <a:rPr lang="en-US">
                <a:solidFill>
                  <a:srgbClr val="FF0000"/>
                </a:solidFill>
              </a:rPr>
              <a:t>3</a:t>
            </a:r>
          </a:p>
        </p:txBody>
      </p:sp>
      <p:sp>
        <p:nvSpPr>
          <p:cNvPr id="131148" name="Text Box 75"/>
          <p:cNvSpPr txBox="1">
            <a:spLocks noChangeArrowheads="1"/>
          </p:cNvSpPr>
          <p:nvPr/>
        </p:nvSpPr>
        <p:spPr bwMode="auto">
          <a:xfrm>
            <a:off x="6781800" y="5378450"/>
            <a:ext cx="76200" cy="274638"/>
          </a:xfrm>
          <a:prstGeom prst="rect">
            <a:avLst/>
          </a:prstGeom>
          <a:noFill/>
          <a:ln w="9525">
            <a:noFill/>
            <a:miter lim="800000"/>
            <a:headEnd/>
            <a:tailEnd/>
          </a:ln>
        </p:spPr>
        <p:txBody>
          <a:bodyPr lIns="0" tIns="0" rIns="0" bIns="0">
            <a:spAutoFit/>
          </a:bodyPr>
          <a:lstStyle/>
          <a:p>
            <a:r>
              <a:rPr lang="en-US">
                <a:solidFill>
                  <a:srgbClr val="FF0000"/>
                </a:solidFill>
              </a:rPr>
              <a:t>2</a:t>
            </a:r>
          </a:p>
        </p:txBody>
      </p:sp>
      <p:sp>
        <p:nvSpPr>
          <p:cNvPr id="131149" name="Text Box 76"/>
          <p:cNvSpPr txBox="1">
            <a:spLocks noChangeArrowheads="1"/>
          </p:cNvSpPr>
          <p:nvPr/>
        </p:nvSpPr>
        <p:spPr bwMode="auto">
          <a:xfrm>
            <a:off x="7391400" y="5424489"/>
            <a:ext cx="76200" cy="274637"/>
          </a:xfrm>
          <a:prstGeom prst="rect">
            <a:avLst/>
          </a:prstGeom>
          <a:noFill/>
          <a:ln w="9525">
            <a:noFill/>
            <a:miter lim="800000"/>
            <a:headEnd/>
            <a:tailEnd/>
          </a:ln>
        </p:spPr>
        <p:txBody>
          <a:bodyPr lIns="0" tIns="0" rIns="0" bIns="0">
            <a:spAutoFit/>
          </a:bodyPr>
          <a:lstStyle/>
          <a:p>
            <a:r>
              <a:rPr lang="en-US">
                <a:solidFill>
                  <a:srgbClr val="FF0000"/>
                </a:solidFill>
              </a:rPr>
              <a:t>1</a:t>
            </a:r>
          </a:p>
        </p:txBody>
      </p:sp>
      <p:sp>
        <p:nvSpPr>
          <p:cNvPr id="131150" name="Text Box 77"/>
          <p:cNvSpPr txBox="1">
            <a:spLocks noChangeArrowheads="1"/>
          </p:cNvSpPr>
          <p:nvPr/>
        </p:nvSpPr>
        <p:spPr bwMode="auto">
          <a:xfrm>
            <a:off x="8153400" y="5378450"/>
            <a:ext cx="76200" cy="274638"/>
          </a:xfrm>
          <a:prstGeom prst="rect">
            <a:avLst/>
          </a:prstGeom>
          <a:noFill/>
          <a:ln w="9525">
            <a:noFill/>
            <a:miter lim="800000"/>
            <a:headEnd/>
            <a:tailEnd/>
          </a:ln>
        </p:spPr>
        <p:txBody>
          <a:bodyPr lIns="0" tIns="0" rIns="0" bIns="0">
            <a:spAutoFit/>
          </a:bodyPr>
          <a:lstStyle/>
          <a:p>
            <a:r>
              <a:rPr lang="en-US">
                <a:solidFill>
                  <a:srgbClr val="FF0000"/>
                </a:solidFill>
              </a:rPr>
              <a:t>1</a:t>
            </a:r>
          </a:p>
        </p:txBody>
      </p:sp>
      <p:sp>
        <p:nvSpPr>
          <p:cNvPr id="131151" name="Text Box 78"/>
          <p:cNvSpPr txBox="1">
            <a:spLocks noChangeArrowheads="1"/>
          </p:cNvSpPr>
          <p:nvPr/>
        </p:nvSpPr>
        <p:spPr bwMode="auto">
          <a:xfrm>
            <a:off x="8382000" y="4433889"/>
            <a:ext cx="76200" cy="274637"/>
          </a:xfrm>
          <a:prstGeom prst="rect">
            <a:avLst/>
          </a:prstGeom>
          <a:noFill/>
          <a:ln w="9525">
            <a:noFill/>
            <a:miter lim="800000"/>
            <a:headEnd/>
            <a:tailEnd/>
          </a:ln>
        </p:spPr>
        <p:txBody>
          <a:bodyPr lIns="0" tIns="0" rIns="0" bIns="0">
            <a:spAutoFit/>
          </a:bodyPr>
          <a:lstStyle/>
          <a:p>
            <a:r>
              <a:rPr lang="en-US">
                <a:solidFill>
                  <a:srgbClr val="FF0000"/>
                </a:solidFill>
              </a:rPr>
              <a:t>1</a:t>
            </a:r>
          </a:p>
        </p:txBody>
      </p:sp>
      <p:sp>
        <p:nvSpPr>
          <p:cNvPr id="131152" name="Text Box 79"/>
          <p:cNvSpPr txBox="1">
            <a:spLocks noChangeArrowheads="1"/>
          </p:cNvSpPr>
          <p:nvPr/>
        </p:nvSpPr>
        <p:spPr bwMode="auto">
          <a:xfrm>
            <a:off x="8915400" y="4433889"/>
            <a:ext cx="76200" cy="274637"/>
          </a:xfrm>
          <a:prstGeom prst="rect">
            <a:avLst/>
          </a:prstGeom>
          <a:noFill/>
          <a:ln w="9525">
            <a:noFill/>
            <a:miter lim="800000"/>
            <a:headEnd/>
            <a:tailEnd/>
          </a:ln>
        </p:spPr>
        <p:txBody>
          <a:bodyPr lIns="0" tIns="0" rIns="0" bIns="0">
            <a:spAutoFit/>
          </a:bodyPr>
          <a:lstStyle/>
          <a:p>
            <a:r>
              <a:rPr lang="en-US">
                <a:solidFill>
                  <a:srgbClr val="FF0000"/>
                </a:solidFill>
              </a:rPr>
              <a:t>3</a:t>
            </a:r>
          </a:p>
        </p:txBody>
      </p:sp>
      <p:sp>
        <p:nvSpPr>
          <p:cNvPr id="131153" name="Text Box 80"/>
          <p:cNvSpPr txBox="1">
            <a:spLocks noChangeArrowheads="1"/>
          </p:cNvSpPr>
          <p:nvPr/>
        </p:nvSpPr>
        <p:spPr bwMode="auto">
          <a:xfrm>
            <a:off x="8839200" y="5348289"/>
            <a:ext cx="76200" cy="274637"/>
          </a:xfrm>
          <a:prstGeom prst="rect">
            <a:avLst/>
          </a:prstGeom>
          <a:noFill/>
          <a:ln w="9525">
            <a:noFill/>
            <a:miter lim="800000"/>
            <a:headEnd/>
            <a:tailEnd/>
          </a:ln>
        </p:spPr>
        <p:txBody>
          <a:bodyPr lIns="0" tIns="0" rIns="0" bIns="0">
            <a:spAutoFit/>
          </a:bodyPr>
          <a:lstStyle/>
          <a:p>
            <a:r>
              <a:rPr lang="en-US">
                <a:solidFill>
                  <a:srgbClr val="FF0000"/>
                </a:solidFill>
              </a:rPr>
              <a:t>2</a:t>
            </a:r>
          </a:p>
        </p:txBody>
      </p:sp>
      <p:sp>
        <p:nvSpPr>
          <p:cNvPr id="131154" name="Text Box 81"/>
          <p:cNvSpPr txBox="1">
            <a:spLocks noChangeArrowheads="1"/>
          </p:cNvSpPr>
          <p:nvPr/>
        </p:nvSpPr>
        <p:spPr bwMode="auto">
          <a:xfrm>
            <a:off x="9296400" y="5378450"/>
            <a:ext cx="76200" cy="274638"/>
          </a:xfrm>
          <a:prstGeom prst="rect">
            <a:avLst/>
          </a:prstGeom>
          <a:noFill/>
          <a:ln w="9525">
            <a:noFill/>
            <a:miter lim="800000"/>
            <a:headEnd/>
            <a:tailEnd/>
          </a:ln>
        </p:spPr>
        <p:txBody>
          <a:bodyPr lIns="0" tIns="0" rIns="0" bIns="0">
            <a:spAutoFit/>
          </a:bodyPr>
          <a:lstStyle/>
          <a:p>
            <a:r>
              <a:rPr lang="en-US">
                <a:solidFill>
                  <a:srgbClr val="FF0000"/>
                </a:solidFill>
              </a:rPr>
              <a:t>3</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a:t>Breadth-first search</a:t>
            </a:r>
          </a:p>
        </p:txBody>
      </p:sp>
      <p:pic>
        <p:nvPicPr>
          <p:cNvPr id="44035" name="Picture 3"/>
          <p:cNvPicPr>
            <a:picLocks noChangeAspect="1" noChangeArrowheads="1"/>
          </p:cNvPicPr>
          <p:nvPr/>
        </p:nvPicPr>
        <p:blipFill>
          <a:blip r:embed="rId2">
            <a:lum contrast="12000"/>
          </a:blip>
          <a:srcRect/>
          <a:stretch>
            <a:fillRect/>
          </a:stretch>
        </p:blipFill>
        <p:spPr bwMode="auto">
          <a:xfrm>
            <a:off x="1752601" y="1295401"/>
            <a:ext cx="7319963" cy="223202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Slide Number Placeholder 5"/>
          <p:cNvSpPr>
            <a:spLocks noGrp="1"/>
          </p:cNvSpPr>
          <p:nvPr>
            <p:ph type="sldNum" sz="quarter" idx="12"/>
          </p:nvPr>
        </p:nvSpPr>
        <p:spPr>
          <a:xfrm>
            <a:off x="8077200" y="6248400"/>
            <a:ext cx="1905000" cy="457200"/>
          </a:xfrm>
        </p:spPr>
        <p:txBody>
          <a:bodyPr/>
          <a:lstStyle/>
          <a:p>
            <a:pPr>
              <a:defRPr/>
            </a:pPr>
            <a:fld id="{EE3811BD-FFDC-4920-9935-C3F8E76EF7B0}" type="slidenum">
              <a:rPr lang="fa-IR" sz="1400"/>
              <a:pPr>
                <a:defRPr/>
              </a:pPr>
              <a:t>80</a:t>
            </a:fld>
            <a:endParaRPr lang="en-US" sz="1400"/>
          </a:p>
        </p:txBody>
      </p:sp>
      <p:sp>
        <p:nvSpPr>
          <p:cNvPr id="132099" name="Rectangle 2"/>
          <p:cNvSpPr>
            <a:spLocks noChangeArrowheads="1"/>
          </p:cNvSpPr>
          <p:nvPr/>
        </p:nvSpPr>
        <p:spPr bwMode="auto">
          <a:xfrm>
            <a:off x="2127251" y="1851025"/>
            <a:ext cx="7777163" cy="641350"/>
          </a:xfrm>
          <a:prstGeom prst="rect">
            <a:avLst/>
          </a:prstGeom>
          <a:noFill/>
          <a:ln w="9525" algn="ctr">
            <a:noFill/>
            <a:miter lim="800000"/>
            <a:headEnd/>
            <a:tailEnd/>
          </a:ln>
        </p:spPr>
        <p:txBody>
          <a:bodyPr>
            <a:spAutoFit/>
          </a:bodyPr>
          <a:lstStyle/>
          <a:p>
            <a:pPr algn="ctr" rtl="1" eaLnBrk="0" hangingPunct="0">
              <a:spcBef>
                <a:spcPct val="50000"/>
              </a:spcBef>
            </a:pPr>
            <a:r>
              <a:rPr lang="fa-IR" sz="3600">
                <a:solidFill>
                  <a:schemeClr val="accent2"/>
                </a:solidFill>
                <a:cs typeface="Lotus" pitchFamily="2" charset="-78"/>
              </a:rPr>
              <a:t>جستجوی </a:t>
            </a:r>
            <a:r>
              <a:rPr lang="en-US" sz="3600">
                <a:solidFill>
                  <a:schemeClr val="accent2"/>
                </a:solidFill>
                <a:cs typeface="Lotus" pitchFamily="2" charset="-78"/>
              </a:rPr>
              <a:t>A*</a:t>
            </a:r>
          </a:p>
        </p:txBody>
      </p:sp>
      <p:sp>
        <p:nvSpPr>
          <p:cNvPr id="132100" name="Text Box 3"/>
          <p:cNvSpPr txBox="1">
            <a:spLocks noChangeArrowheads="1"/>
          </p:cNvSpPr>
          <p:nvPr/>
        </p:nvSpPr>
        <p:spPr bwMode="auto">
          <a:xfrm>
            <a:off x="1919289" y="1041401"/>
            <a:ext cx="7316787" cy="701675"/>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pPr algn="r" eaLnBrk="0" hangingPunct="0">
              <a:spcBef>
                <a:spcPct val="50000"/>
              </a:spcBef>
            </a:pPr>
            <a:r>
              <a:rPr lang="fa-IR" sz="4000">
                <a:latin typeface="Times New Roman" pitchFamily="18" charset="0"/>
                <a:cs typeface="Homa" pitchFamily="2" charset="-78"/>
              </a:rPr>
              <a:t>جست و جوی آگاهانه و اکتشاف</a:t>
            </a:r>
            <a:endParaRPr lang="en-US" sz="4000">
              <a:latin typeface="Times New Roman" pitchFamily="18" charset="0"/>
              <a:cs typeface="Homa" pitchFamily="2" charset="-78"/>
            </a:endParaRPr>
          </a:p>
        </p:txBody>
      </p:sp>
      <p:sp>
        <p:nvSpPr>
          <p:cNvPr id="132101" name="Oval 4"/>
          <p:cNvSpPr>
            <a:spLocks noChangeArrowheads="1"/>
          </p:cNvSpPr>
          <p:nvPr/>
        </p:nvSpPr>
        <p:spPr bwMode="auto">
          <a:xfrm>
            <a:off x="6096000" y="2665413"/>
            <a:ext cx="381000" cy="381000"/>
          </a:xfrm>
          <a:prstGeom prst="ellipse">
            <a:avLst/>
          </a:prstGeom>
          <a:solidFill>
            <a:schemeClr val="bg1"/>
          </a:solidFill>
          <a:ln w="9525">
            <a:solidFill>
              <a:schemeClr val="tx1"/>
            </a:solidFill>
            <a:round/>
            <a:headEnd/>
            <a:tailEnd/>
          </a:ln>
        </p:spPr>
        <p:txBody>
          <a:bodyPr wrap="none" anchor="ctr"/>
          <a:lstStyle/>
          <a:p>
            <a:pPr algn="ctr"/>
            <a:r>
              <a:rPr lang="en-US" sz="1600"/>
              <a:t>A/5</a:t>
            </a:r>
          </a:p>
        </p:txBody>
      </p:sp>
      <p:grpSp>
        <p:nvGrpSpPr>
          <p:cNvPr id="2" name="Group 5"/>
          <p:cNvGrpSpPr>
            <a:grpSpLocks/>
          </p:cNvGrpSpPr>
          <p:nvPr/>
        </p:nvGrpSpPr>
        <p:grpSpPr bwMode="auto">
          <a:xfrm>
            <a:off x="5486400" y="4037013"/>
            <a:ext cx="533400" cy="622300"/>
            <a:chOff x="720" y="1797"/>
            <a:chExt cx="336" cy="392"/>
          </a:xfrm>
        </p:grpSpPr>
        <p:sp>
          <p:nvSpPr>
            <p:cNvPr id="132167" name="Text Box 6"/>
            <p:cNvSpPr txBox="1">
              <a:spLocks noChangeArrowheads="1"/>
            </p:cNvSpPr>
            <p:nvPr/>
          </p:nvSpPr>
          <p:spPr bwMode="auto">
            <a:xfrm>
              <a:off x="720" y="1824"/>
              <a:ext cx="336" cy="365"/>
            </a:xfrm>
            <a:prstGeom prst="rect">
              <a:avLst/>
            </a:prstGeom>
            <a:noFill/>
            <a:ln w="9525">
              <a:noFill/>
              <a:miter lim="800000"/>
              <a:headEnd/>
              <a:tailEnd/>
            </a:ln>
          </p:spPr>
          <p:txBody>
            <a:bodyPr>
              <a:spAutoFit/>
            </a:bodyPr>
            <a:lstStyle/>
            <a:p>
              <a:r>
                <a:rPr lang="en-US" sz="3200">
                  <a:sym typeface="Wingdings" pitchFamily="2" charset="2"/>
                </a:rPr>
                <a:t></a:t>
              </a:r>
            </a:p>
          </p:txBody>
        </p:sp>
        <p:sp>
          <p:nvSpPr>
            <p:cNvPr id="132168" name="Text Box 7"/>
            <p:cNvSpPr txBox="1">
              <a:spLocks noChangeArrowheads="1"/>
            </p:cNvSpPr>
            <p:nvPr/>
          </p:nvSpPr>
          <p:spPr bwMode="auto">
            <a:xfrm>
              <a:off x="746" y="1797"/>
              <a:ext cx="196" cy="231"/>
            </a:xfrm>
            <a:prstGeom prst="rect">
              <a:avLst/>
            </a:prstGeom>
            <a:noFill/>
            <a:ln w="9525">
              <a:noFill/>
              <a:miter lim="800000"/>
              <a:headEnd/>
              <a:tailEnd/>
            </a:ln>
          </p:spPr>
          <p:txBody>
            <a:bodyPr wrap="none">
              <a:spAutoFit/>
            </a:bodyPr>
            <a:lstStyle/>
            <a:p>
              <a:r>
                <a:rPr lang="en-US">
                  <a:solidFill>
                    <a:srgbClr val="5F5F5F"/>
                  </a:solidFill>
                </a:rPr>
                <a:t>2</a:t>
              </a:r>
            </a:p>
          </p:txBody>
        </p:sp>
      </p:grpSp>
      <p:grpSp>
        <p:nvGrpSpPr>
          <p:cNvPr id="3" name="Group 8"/>
          <p:cNvGrpSpPr>
            <a:grpSpLocks/>
          </p:cNvGrpSpPr>
          <p:nvPr/>
        </p:nvGrpSpPr>
        <p:grpSpPr bwMode="auto">
          <a:xfrm>
            <a:off x="3810000" y="3109913"/>
            <a:ext cx="533400" cy="622300"/>
            <a:chOff x="720" y="1797"/>
            <a:chExt cx="336" cy="392"/>
          </a:xfrm>
        </p:grpSpPr>
        <p:sp>
          <p:nvSpPr>
            <p:cNvPr id="132165" name="Text Box 9"/>
            <p:cNvSpPr txBox="1">
              <a:spLocks noChangeArrowheads="1"/>
            </p:cNvSpPr>
            <p:nvPr/>
          </p:nvSpPr>
          <p:spPr bwMode="auto">
            <a:xfrm>
              <a:off x="720" y="1824"/>
              <a:ext cx="336" cy="365"/>
            </a:xfrm>
            <a:prstGeom prst="rect">
              <a:avLst/>
            </a:prstGeom>
            <a:noFill/>
            <a:ln w="9525">
              <a:noFill/>
              <a:miter lim="800000"/>
              <a:headEnd/>
              <a:tailEnd/>
            </a:ln>
          </p:spPr>
          <p:txBody>
            <a:bodyPr>
              <a:spAutoFit/>
            </a:bodyPr>
            <a:lstStyle/>
            <a:p>
              <a:r>
                <a:rPr lang="en-US" sz="3200">
                  <a:sym typeface="Wingdings" pitchFamily="2" charset="2"/>
                </a:rPr>
                <a:t></a:t>
              </a:r>
            </a:p>
          </p:txBody>
        </p:sp>
        <p:sp>
          <p:nvSpPr>
            <p:cNvPr id="132166" name="Text Box 10"/>
            <p:cNvSpPr txBox="1">
              <a:spLocks noChangeArrowheads="1"/>
            </p:cNvSpPr>
            <p:nvPr/>
          </p:nvSpPr>
          <p:spPr bwMode="auto">
            <a:xfrm>
              <a:off x="746" y="1797"/>
              <a:ext cx="196" cy="231"/>
            </a:xfrm>
            <a:prstGeom prst="rect">
              <a:avLst/>
            </a:prstGeom>
            <a:noFill/>
            <a:ln w="9525">
              <a:noFill/>
              <a:miter lim="800000"/>
              <a:headEnd/>
              <a:tailEnd/>
            </a:ln>
          </p:spPr>
          <p:txBody>
            <a:bodyPr wrap="none">
              <a:spAutoFit/>
            </a:bodyPr>
            <a:lstStyle/>
            <a:p>
              <a:r>
                <a:rPr lang="en-US">
                  <a:solidFill>
                    <a:srgbClr val="5F5F5F"/>
                  </a:solidFill>
                </a:rPr>
                <a:t>1</a:t>
              </a:r>
            </a:p>
          </p:txBody>
        </p:sp>
      </p:grpSp>
      <p:grpSp>
        <p:nvGrpSpPr>
          <p:cNvPr id="4" name="Group 11"/>
          <p:cNvGrpSpPr>
            <a:grpSpLocks/>
          </p:cNvGrpSpPr>
          <p:nvPr/>
        </p:nvGrpSpPr>
        <p:grpSpPr bwMode="auto">
          <a:xfrm>
            <a:off x="8229600" y="3198813"/>
            <a:ext cx="533400" cy="622300"/>
            <a:chOff x="720" y="1797"/>
            <a:chExt cx="336" cy="392"/>
          </a:xfrm>
        </p:grpSpPr>
        <p:sp>
          <p:nvSpPr>
            <p:cNvPr id="132163" name="Text Box 12"/>
            <p:cNvSpPr txBox="1">
              <a:spLocks noChangeArrowheads="1"/>
            </p:cNvSpPr>
            <p:nvPr/>
          </p:nvSpPr>
          <p:spPr bwMode="auto">
            <a:xfrm>
              <a:off x="720" y="1824"/>
              <a:ext cx="336" cy="365"/>
            </a:xfrm>
            <a:prstGeom prst="rect">
              <a:avLst/>
            </a:prstGeom>
            <a:noFill/>
            <a:ln w="9525">
              <a:noFill/>
              <a:miter lim="800000"/>
              <a:headEnd/>
              <a:tailEnd/>
            </a:ln>
          </p:spPr>
          <p:txBody>
            <a:bodyPr>
              <a:spAutoFit/>
            </a:bodyPr>
            <a:lstStyle/>
            <a:p>
              <a:r>
                <a:rPr lang="en-US" sz="3200">
                  <a:sym typeface="Wingdings" pitchFamily="2" charset="2"/>
                </a:rPr>
                <a:t></a:t>
              </a:r>
            </a:p>
          </p:txBody>
        </p:sp>
        <p:sp>
          <p:nvSpPr>
            <p:cNvPr id="132164" name="Text Box 13"/>
            <p:cNvSpPr txBox="1">
              <a:spLocks noChangeArrowheads="1"/>
            </p:cNvSpPr>
            <p:nvPr/>
          </p:nvSpPr>
          <p:spPr bwMode="auto">
            <a:xfrm>
              <a:off x="746" y="1797"/>
              <a:ext cx="196" cy="231"/>
            </a:xfrm>
            <a:prstGeom prst="rect">
              <a:avLst/>
            </a:prstGeom>
            <a:noFill/>
            <a:ln w="9525">
              <a:noFill/>
              <a:miter lim="800000"/>
              <a:headEnd/>
              <a:tailEnd/>
            </a:ln>
          </p:spPr>
          <p:txBody>
            <a:bodyPr wrap="none">
              <a:spAutoFit/>
            </a:bodyPr>
            <a:lstStyle/>
            <a:p>
              <a:r>
                <a:rPr lang="en-US">
                  <a:solidFill>
                    <a:srgbClr val="5F5F5F"/>
                  </a:solidFill>
                </a:rPr>
                <a:t>3</a:t>
              </a:r>
            </a:p>
          </p:txBody>
        </p:sp>
      </p:grpSp>
      <p:grpSp>
        <p:nvGrpSpPr>
          <p:cNvPr id="5" name="Group 14"/>
          <p:cNvGrpSpPr>
            <a:grpSpLocks/>
          </p:cNvGrpSpPr>
          <p:nvPr/>
        </p:nvGrpSpPr>
        <p:grpSpPr bwMode="auto">
          <a:xfrm>
            <a:off x="8991600" y="3960813"/>
            <a:ext cx="533400" cy="622300"/>
            <a:chOff x="720" y="1797"/>
            <a:chExt cx="336" cy="392"/>
          </a:xfrm>
        </p:grpSpPr>
        <p:sp>
          <p:nvSpPr>
            <p:cNvPr id="132161" name="Text Box 15"/>
            <p:cNvSpPr txBox="1">
              <a:spLocks noChangeArrowheads="1"/>
            </p:cNvSpPr>
            <p:nvPr/>
          </p:nvSpPr>
          <p:spPr bwMode="auto">
            <a:xfrm>
              <a:off x="720" y="1824"/>
              <a:ext cx="336" cy="365"/>
            </a:xfrm>
            <a:prstGeom prst="rect">
              <a:avLst/>
            </a:prstGeom>
            <a:noFill/>
            <a:ln w="9525">
              <a:noFill/>
              <a:miter lim="800000"/>
              <a:headEnd/>
              <a:tailEnd/>
            </a:ln>
          </p:spPr>
          <p:txBody>
            <a:bodyPr>
              <a:spAutoFit/>
            </a:bodyPr>
            <a:lstStyle/>
            <a:p>
              <a:r>
                <a:rPr lang="en-US" sz="3200">
                  <a:sym typeface="Wingdings" pitchFamily="2" charset="2"/>
                </a:rPr>
                <a:t></a:t>
              </a:r>
            </a:p>
          </p:txBody>
        </p:sp>
        <p:sp>
          <p:nvSpPr>
            <p:cNvPr id="132162" name="Text Box 16"/>
            <p:cNvSpPr txBox="1">
              <a:spLocks noChangeArrowheads="1"/>
            </p:cNvSpPr>
            <p:nvPr/>
          </p:nvSpPr>
          <p:spPr bwMode="auto">
            <a:xfrm>
              <a:off x="746" y="1797"/>
              <a:ext cx="196" cy="231"/>
            </a:xfrm>
            <a:prstGeom prst="rect">
              <a:avLst/>
            </a:prstGeom>
            <a:noFill/>
            <a:ln w="9525">
              <a:noFill/>
              <a:miter lim="800000"/>
              <a:headEnd/>
              <a:tailEnd/>
            </a:ln>
          </p:spPr>
          <p:txBody>
            <a:bodyPr wrap="none">
              <a:spAutoFit/>
            </a:bodyPr>
            <a:lstStyle/>
            <a:p>
              <a:r>
                <a:rPr lang="en-US">
                  <a:solidFill>
                    <a:srgbClr val="5F5F5F"/>
                  </a:solidFill>
                </a:rPr>
                <a:t>4</a:t>
              </a:r>
            </a:p>
          </p:txBody>
        </p:sp>
      </p:grpSp>
      <p:grpSp>
        <p:nvGrpSpPr>
          <p:cNvPr id="6" name="Group 17"/>
          <p:cNvGrpSpPr>
            <a:grpSpLocks/>
          </p:cNvGrpSpPr>
          <p:nvPr/>
        </p:nvGrpSpPr>
        <p:grpSpPr bwMode="auto">
          <a:xfrm>
            <a:off x="7924800" y="4633913"/>
            <a:ext cx="533400" cy="622300"/>
            <a:chOff x="720" y="1797"/>
            <a:chExt cx="336" cy="392"/>
          </a:xfrm>
        </p:grpSpPr>
        <p:sp>
          <p:nvSpPr>
            <p:cNvPr id="132159" name="Text Box 18"/>
            <p:cNvSpPr txBox="1">
              <a:spLocks noChangeArrowheads="1"/>
            </p:cNvSpPr>
            <p:nvPr/>
          </p:nvSpPr>
          <p:spPr bwMode="auto">
            <a:xfrm>
              <a:off x="720" y="1824"/>
              <a:ext cx="336" cy="365"/>
            </a:xfrm>
            <a:prstGeom prst="rect">
              <a:avLst/>
            </a:prstGeom>
            <a:noFill/>
            <a:ln w="9525">
              <a:noFill/>
              <a:miter lim="800000"/>
              <a:headEnd/>
              <a:tailEnd/>
            </a:ln>
          </p:spPr>
          <p:txBody>
            <a:bodyPr>
              <a:spAutoFit/>
            </a:bodyPr>
            <a:lstStyle/>
            <a:p>
              <a:r>
                <a:rPr lang="en-US" sz="3200">
                  <a:sym typeface="Wingdings" pitchFamily="2" charset="2"/>
                </a:rPr>
                <a:t></a:t>
              </a:r>
            </a:p>
          </p:txBody>
        </p:sp>
        <p:sp>
          <p:nvSpPr>
            <p:cNvPr id="132160" name="Text Box 19"/>
            <p:cNvSpPr txBox="1">
              <a:spLocks noChangeArrowheads="1"/>
            </p:cNvSpPr>
            <p:nvPr/>
          </p:nvSpPr>
          <p:spPr bwMode="auto">
            <a:xfrm>
              <a:off x="746" y="1797"/>
              <a:ext cx="196" cy="231"/>
            </a:xfrm>
            <a:prstGeom prst="rect">
              <a:avLst/>
            </a:prstGeom>
            <a:noFill/>
            <a:ln w="9525">
              <a:noFill/>
              <a:miter lim="800000"/>
              <a:headEnd/>
              <a:tailEnd/>
            </a:ln>
          </p:spPr>
          <p:txBody>
            <a:bodyPr wrap="none">
              <a:spAutoFit/>
            </a:bodyPr>
            <a:lstStyle/>
            <a:p>
              <a:r>
                <a:rPr lang="en-US">
                  <a:solidFill>
                    <a:srgbClr val="5F5F5F"/>
                  </a:solidFill>
                </a:rPr>
                <a:t>5</a:t>
              </a:r>
            </a:p>
          </p:txBody>
        </p:sp>
      </p:grpSp>
      <p:grpSp>
        <p:nvGrpSpPr>
          <p:cNvPr id="7" name="Group 20"/>
          <p:cNvGrpSpPr>
            <a:grpSpLocks/>
          </p:cNvGrpSpPr>
          <p:nvPr/>
        </p:nvGrpSpPr>
        <p:grpSpPr bwMode="auto">
          <a:xfrm>
            <a:off x="4191000" y="3000375"/>
            <a:ext cx="4038600" cy="808038"/>
            <a:chOff x="1680" y="1699"/>
            <a:chExt cx="2544" cy="509"/>
          </a:xfrm>
        </p:grpSpPr>
        <p:sp>
          <p:nvSpPr>
            <p:cNvPr id="132151" name="Oval 21"/>
            <p:cNvSpPr>
              <a:spLocks noChangeArrowheads="1"/>
            </p:cNvSpPr>
            <p:nvPr/>
          </p:nvSpPr>
          <p:spPr bwMode="auto">
            <a:xfrm>
              <a:off x="1728" y="1968"/>
              <a:ext cx="240" cy="240"/>
            </a:xfrm>
            <a:prstGeom prst="ellipse">
              <a:avLst/>
            </a:prstGeom>
            <a:solidFill>
              <a:schemeClr val="bg1"/>
            </a:solidFill>
            <a:ln w="9525">
              <a:solidFill>
                <a:schemeClr val="tx1"/>
              </a:solidFill>
              <a:round/>
              <a:headEnd/>
              <a:tailEnd/>
            </a:ln>
          </p:spPr>
          <p:txBody>
            <a:bodyPr wrap="none" anchor="ctr"/>
            <a:lstStyle/>
            <a:p>
              <a:pPr algn="ctr"/>
              <a:r>
                <a:rPr lang="en-US" sz="1600"/>
                <a:t>B/1</a:t>
              </a:r>
            </a:p>
          </p:txBody>
        </p:sp>
        <p:sp>
          <p:nvSpPr>
            <p:cNvPr id="132152" name="Oval 22"/>
            <p:cNvSpPr>
              <a:spLocks noChangeArrowheads="1"/>
            </p:cNvSpPr>
            <p:nvPr/>
          </p:nvSpPr>
          <p:spPr bwMode="auto">
            <a:xfrm>
              <a:off x="3936" y="1968"/>
              <a:ext cx="240" cy="240"/>
            </a:xfrm>
            <a:prstGeom prst="ellipse">
              <a:avLst/>
            </a:prstGeom>
            <a:solidFill>
              <a:schemeClr val="bg1"/>
            </a:solidFill>
            <a:ln w="9525">
              <a:solidFill>
                <a:schemeClr val="tx1"/>
              </a:solidFill>
              <a:round/>
              <a:headEnd/>
              <a:tailEnd/>
            </a:ln>
          </p:spPr>
          <p:txBody>
            <a:bodyPr wrap="none" anchor="ctr"/>
            <a:lstStyle/>
            <a:p>
              <a:pPr algn="ctr"/>
              <a:r>
                <a:rPr lang="en-US" sz="1600"/>
                <a:t>C/4</a:t>
              </a:r>
            </a:p>
          </p:txBody>
        </p:sp>
        <p:cxnSp>
          <p:nvCxnSpPr>
            <p:cNvPr id="132153" name="AutoShape 23"/>
            <p:cNvCxnSpPr>
              <a:cxnSpLocks noChangeShapeType="1"/>
              <a:stCxn id="132101" idx="4"/>
              <a:endCxn id="132151" idx="0"/>
            </p:cNvCxnSpPr>
            <p:nvPr/>
          </p:nvCxnSpPr>
          <p:spPr bwMode="auto">
            <a:xfrm flipH="1">
              <a:off x="1848" y="1728"/>
              <a:ext cx="1152" cy="240"/>
            </a:xfrm>
            <a:prstGeom prst="straightConnector1">
              <a:avLst/>
            </a:prstGeom>
            <a:noFill/>
            <a:ln w="9525">
              <a:solidFill>
                <a:schemeClr val="tx1"/>
              </a:solidFill>
              <a:round/>
              <a:headEnd/>
              <a:tailEnd/>
            </a:ln>
          </p:spPr>
        </p:cxnSp>
        <p:cxnSp>
          <p:nvCxnSpPr>
            <p:cNvPr id="132154" name="AutoShape 24"/>
            <p:cNvCxnSpPr>
              <a:cxnSpLocks noChangeShapeType="1"/>
              <a:stCxn id="132101" idx="4"/>
              <a:endCxn id="132152" idx="0"/>
            </p:cNvCxnSpPr>
            <p:nvPr/>
          </p:nvCxnSpPr>
          <p:spPr bwMode="auto">
            <a:xfrm>
              <a:off x="3000" y="1728"/>
              <a:ext cx="1056" cy="240"/>
            </a:xfrm>
            <a:prstGeom prst="straightConnector1">
              <a:avLst/>
            </a:prstGeom>
            <a:noFill/>
            <a:ln w="9525">
              <a:solidFill>
                <a:schemeClr val="tx1"/>
              </a:solidFill>
              <a:round/>
              <a:headEnd/>
              <a:tailEnd/>
            </a:ln>
          </p:spPr>
        </p:cxnSp>
        <p:sp>
          <p:nvSpPr>
            <p:cNvPr id="132155" name="Text Box 25"/>
            <p:cNvSpPr txBox="1">
              <a:spLocks noChangeArrowheads="1"/>
            </p:cNvSpPr>
            <p:nvPr/>
          </p:nvSpPr>
          <p:spPr bwMode="auto">
            <a:xfrm>
              <a:off x="2304" y="1699"/>
              <a:ext cx="48" cy="173"/>
            </a:xfrm>
            <a:prstGeom prst="rect">
              <a:avLst/>
            </a:prstGeom>
            <a:noFill/>
            <a:ln w="9525">
              <a:noFill/>
              <a:miter lim="800000"/>
              <a:headEnd/>
              <a:tailEnd/>
            </a:ln>
          </p:spPr>
          <p:txBody>
            <a:bodyPr lIns="0" tIns="0" rIns="0" bIns="0">
              <a:spAutoFit/>
            </a:bodyPr>
            <a:lstStyle/>
            <a:p>
              <a:r>
                <a:rPr lang="en-US">
                  <a:solidFill>
                    <a:srgbClr val="FF0000"/>
                  </a:solidFill>
                </a:rPr>
                <a:t>2</a:t>
              </a:r>
            </a:p>
          </p:txBody>
        </p:sp>
        <p:sp>
          <p:nvSpPr>
            <p:cNvPr id="132156" name="Text Box 26"/>
            <p:cNvSpPr txBox="1">
              <a:spLocks noChangeArrowheads="1"/>
            </p:cNvSpPr>
            <p:nvPr/>
          </p:nvSpPr>
          <p:spPr bwMode="auto">
            <a:xfrm>
              <a:off x="3552" y="1699"/>
              <a:ext cx="48" cy="173"/>
            </a:xfrm>
            <a:prstGeom prst="rect">
              <a:avLst/>
            </a:prstGeom>
            <a:noFill/>
            <a:ln w="9525">
              <a:noFill/>
              <a:miter lim="800000"/>
              <a:headEnd/>
              <a:tailEnd/>
            </a:ln>
          </p:spPr>
          <p:txBody>
            <a:bodyPr lIns="0" tIns="0" rIns="0" bIns="0">
              <a:spAutoFit/>
            </a:bodyPr>
            <a:lstStyle/>
            <a:p>
              <a:r>
                <a:rPr lang="en-US">
                  <a:solidFill>
                    <a:srgbClr val="FF0000"/>
                  </a:solidFill>
                </a:rPr>
                <a:t>1</a:t>
              </a:r>
            </a:p>
          </p:txBody>
        </p:sp>
        <p:sp>
          <p:nvSpPr>
            <p:cNvPr id="132157" name="Text Box 27"/>
            <p:cNvSpPr txBox="1">
              <a:spLocks noChangeArrowheads="1"/>
            </p:cNvSpPr>
            <p:nvPr/>
          </p:nvSpPr>
          <p:spPr bwMode="auto">
            <a:xfrm>
              <a:off x="1680" y="1872"/>
              <a:ext cx="48" cy="173"/>
            </a:xfrm>
            <a:prstGeom prst="rect">
              <a:avLst/>
            </a:prstGeom>
            <a:noFill/>
            <a:ln w="9525">
              <a:noFill/>
              <a:miter lim="800000"/>
              <a:headEnd/>
              <a:tailEnd/>
            </a:ln>
          </p:spPr>
          <p:txBody>
            <a:bodyPr lIns="0" tIns="0" rIns="0" bIns="0">
              <a:spAutoFit/>
            </a:bodyPr>
            <a:lstStyle/>
            <a:p>
              <a:r>
                <a:rPr lang="en-US">
                  <a:solidFill>
                    <a:srgbClr val="2B5DD9"/>
                  </a:solidFill>
                </a:rPr>
                <a:t>3</a:t>
              </a:r>
            </a:p>
          </p:txBody>
        </p:sp>
        <p:sp>
          <p:nvSpPr>
            <p:cNvPr id="132158" name="Text Box 28"/>
            <p:cNvSpPr txBox="1">
              <a:spLocks noChangeArrowheads="1"/>
            </p:cNvSpPr>
            <p:nvPr/>
          </p:nvSpPr>
          <p:spPr bwMode="auto">
            <a:xfrm>
              <a:off x="4176" y="1824"/>
              <a:ext cx="48" cy="173"/>
            </a:xfrm>
            <a:prstGeom prst="rect">
              <a:avLst/>
            </a:prstGeom>
            <a:noFill/>
            <a:ln w="9525">
              <a:noFill/>
              <a:miter lim="800000"/>
              <a:headEnd/>
              <a:tailEnd/>
            </a:ln>
          </p:spPr>
          <p:txBody>
            <a:bodyPr lIns="0" tIns="0" rIns="0" bIns="0">
              <a:spAutoFit/>
            </a:bodyPr>
            <a:lstStyle/>
            <a:p>
              <a:r>
                <a:rPr lang="en-US">
                  <a:solidFill>
                    <a:srgbClr val="2B5DD9"/>
                  </a:solidFill>
                </a:rPr>
                <a:t>5</a:t>
              </a:r>
            </a:p>
          </p:txBody>
        </p:sp>
      </p:grpSp>
      <p:grpSp>
        <p:nvGrpSpPr>
          <p:cNvPr id="8" name="Group 29"/>
          <p:cNvGrpSpPr>
            <a:grpSpLocks/>
          </p:cNvGrpSpPr>
          <p:nvPr/>
        </p:nvGrpSpPr>
        <p:grpSpPr bwMode="auto">
          <a:xfrm>
            <a:off x="3200400" y="3732214"/>
            <a:ext cx="2362200" cy="822325"/>
            <a:chOff x="1056" y="2160"/>
            <a:chExt cx="1488" cy="518"/>
          </a:xfrm>
        </p:grpSpPr>
        <p:sp>
          <p:nvSpPr>
            <p:cNvPr id="132143" name="Oval 30"/>
            <p:cNvSpPr>
              <a:spLocks noChangeArrowheads="1"/>
            </p:cNvSpPr>
            <p:nvPr/>
          </p:nvSpPr>
          <p:spPr bwMode="auto">
            <a:xfrm>
              <a:off x="1104" y="2438"/>
              <a:ext cx="240" cy="240"/>
            </a:xfrm>
            <a:prstGeom prst="ellipse">
              <a:avLst/>
            </a:prstGeom>
            <a:solidFill>
              <a:schemeClr val="bg1"/>
            </a:solidFill>
            <a:ln w="9525">
              <a:solidFill>
                <a:schemeClr val="tx1"/>
              </a:solidFill>
              <a:round/>
              <a:headEnd/>
              <a:tailEnd/>
            </a:ln>
          </p:spPr>
          <p:txBody>
            <a:bodyPr wrap="none" anchor="ctr"/>
            <a:lstStyle/>
            <a:p>
              <a:pPr algn="ctr"/>
              <a:r>
                <a:rPr lang="en-US" sz="1600"/>
                <a:t>D/5</a:t>
              </a:r>
            </a:p>
          </p:txBody>
        </p:sp>
        <p:sp>
          <p:nvSpPr>
            <p:cNvPr id="132144" name="Oval 31"/>
            <p:cNvSpPr>
              <a:spLocks noChangeArrowheads="1"/>
            </p:cNvSpPr>
            <p:nvPr/>
          </p:nvSpPr>
          <p:spPr bwMode="auto">
            <a:xfrm>
              <a:off x="2304" y="2438"/>
              <a:ext cx="240" cy="240"/>
            </a:xfrm>
            <a:prstGeom prst="ellipse">
              <a:avLst/>
            </a:prstGeom>
            <a:solidFill>
              <a:schemeClr val="bg1"/>
            </a:solidFill>
            <a:ln w="9525">
              <a:solidFill>
                <a:schemeClr val="tx1"/>
              </a:solidFill>
              <a:round/>
              <a:headEnd/>
              <a:tailEnd/>
            </a:ln>
          </p:spPr>
          <p:txBody>
            <a:bodyPr wrap="none" anchor="ctr"/>
            <a:lstStyle/>
            <a:p>
              <a:pPr algn="ctr"/>
              <a:r>
                <a:rPr lang="en-US" sz="1600"/>
                <a:t>E/1</a:t>
              </a:r>
            </a:p>
          </p:txBody>
        </p:sp>
        <p:cxnSp>
          <p:nvCxnSpPr>
            <p:cNvPr id="132145" name="AutoShape 32"/>
            <p:cNvCxnSpPr>
              <a:cxnSpLocks noChangeShapeType="1"/>
              <a:stCxn id="132151" idx="4"/>
              <a:endCxn id="132143" idx="0"/>
            </p:cNvCxnSpPr>
            <p:nvPr/>
          </p:nvCxnSpPr>
          <p:spPr bwMode="auto">
            <a:xfrm flipH="1">
              <a:off x="1224" y="2208"/>
              <a:ext cx="624" cy="230"/>
            </a:xfrm>
            <a:prstGeom prst="straightConnector1">
              <a:avLst/>
            </a:prstGeom>
            <a:noFill/>
            <a:ln w="9525">
              <a:solidFill>
                <a:schemeClr val="tx1"/>
              </a:solidFill>
              <a:round/>
              <a:headEnd/>
              <a:tailEnd/>
            </a:ln>
          </p:spPr>
        </p:cxnSp>
        <p:cxnSp>
          <p:nvCxnSpPr>
            <p:cNvPr id="132146" name="AutoShape 33"/>
            <p:cNvCxnSpPr>
              <a:cxnSpLocks noChangeShapeType="1"/>
              <a:stCxn id="132151" idx="4"/>
              <a:endCxn id="132144" idx="0"/>
            </p:cNvCxnSpPr>
            <p:nvPr/>
          </p:nvCxnSpPr>
          <p:spPr bwMode="auto">
            <a:xfrm>
              <a:off x="1848" y="2208"/>
              <a:ext cx="576" cy="230"/>
            </a:xfrm>
            <a:prstGeom prst="straightConnector1">
              <a:avLst/>
            </a:prstGeom>
            <a:noFill/>
            <a:ln w="9525">
              <a:solidFill>
                <a:schemeClr val="tx1"/>
              </a:solidFill>
              <a:round/>
              <a:headEnd/>
              <a:tailEnd/>
            </a:ln>
          </p:spPr>
        </p:cxnSp>
        <p:sp>
          <p:nvSpPr>
            <p:cNvPr id="132147" name="Text Box 34"/>
            <p:cNvSpPr txBox="1">
              <a:spLocks noChangeArrowheads="1"/>
            </p:cNvSpPr>
            <p:nvPr/>
          </p:nvSpPr>
          <p:spPr bwMode="auto">
            <a:xfrm>
              <a:off x="1440" y="2160"/>
              <a:ext cx="48" cy="173"/>
            </a:xfrm>
            <a:prstGeom prst="rect">
              <a:avLst/>
            </a:prstGeom>
            <a:noFill/>
            <a:ln w="9525">
              <a:noFill/>
              <a:miter lim="800000"/>
              <a:headEnd/>
              <a:tailEnd/>
            </a:ln>
          </p:spPr>
          <p:txBody>
            <a:bodyPr lIns="0" tIns="0" rIns="0" bIns="0">
              <a:spAutoFit/>
            </a:bodyPr>
            <a:lstStyle/>
            <a:p>
              <a:r>
                <a:rPr lang="en-US">
                  <a:solidFill>
                    <a:srgbClr val="FF0000"/>
                  </a:solidFill>
                </a:rPr>
                <a:t>1</a:t>
              </a:r>
            </a:p>
          </p:txBody>
        </p:sp>
        <p:sp>
          <p:nvSpPr>
            <p:cNvPr id="132148" name="Text Box 35"/>
            <p:cNvSpPr txBox="1">
              <a:spLocks noChangeArrowheads="1"/>
            </p:cNvSpPr>
            <p:nvPr/>
          </p:nvSpPr>
          <p:spPr bwMode="auto">
            <a:xfrm>
              <a:off x="2112" y="2179"/>
              <a:ext cx="48" cy="173"/>
            </a:xfrm>
            <a:prstGeom prst="rect">
              <a:avLst/>
            </a:prstGeom>
            <a:noFill/>
            <a:ln w="9525">
              <a:noFill/>
              <a:miter lim="800000"/>
              <a:headEnd/>
              <a:tailEnd/>
            </a:ln>
          </p:spPr>
          <p:txBody>
            <a:bodyPr lIns="0" tIns="0" rIns="0" bIns="0">
              <a:spAutoFit/>
            </a:bodyPr>
            <a:lstStyle/>
            <a:p>
              <a:r>
                <a:rPr lang="en-US">
                  <a:solidFill>
                    <a:srgbClr val="FF0000"/>
                  </a:solidFill>
                </a:rPr>
                <a:t>1</a:t>
              </a:r>
            </a:p>
          </p:txBody>
        </p:sp>
        <p:sp>
          <p:nvSpPr>
            <p:cNvPr id="132149" name="Text Box 36"/>
            <p:cNvSpPr txBox="1">
              <a:spLocks noChangeArrowheads="1"/>
            </p:cNvSpPr>
            <p:nvPr/>
          </p:nvSpPr>
          <p:spPr bwMode="auto">
            <a:xfrm>
              <a:off x="1056" y="2323"/>
              <a:ext cx="48" cy="173"/>
            </a:xfrm>
            <a:prstGeom prst="rect">
              <a:avLst/>
            </a:prstGeom>
            <a:noFill/>
            <a:ln w="9525">
              <a:noFill/>
              <a:miter lim="800000"/>
              <a:headEnd/>
              <a:tailEnd/>
            </a:ln>
          </p:spPr>
          <p:txBody>
            <a:bodyPr lIns="0" tIns="0" rIns="0" bIns="0">
              <a:spAutoFit/>
            </a:bodyPr>
            <a:lstStyle/>
            <a:p>
              <a:r>
                <a:rPr lang="en-US">
                  <a:solidFill>
                    <a:srgbClr val="2B5DD9"/>
                  </a:solidFill>
                </a:rPr>
                <a:t>8</a:t>
              </a:r>
            </a:p>
          </p:txBody>
        </p:sp>
        <p:sp>
          <p:nvSpPr>
            <p:cNvPr id="132150" name="Text Box 37"/>
            <p:cNvSpPr txBox="1">
              <a:spLocks noChangeArrowheads="1"/>
            </p:cNvSpPr>
            <p:nvPr/>
          </p:nvSpPr>
          <p:spPr bwMode="auto">
            <a:xfrm>
              <a:off x="2496" y="2275"/>
              <a:ext cx="48" cy="173"/>
            </a:xfrm>
            <a:prstGeom prst="rect">
              <a:avLst/>
            </a:prstGeom>
            <a:noFill/>
            <a:ln w="9525">
              <a:noFill/>
              <a:miter lim="800000"/>
              <a:headEnd/>
              <a:tailEnd/>
            </a:ln>
          </p:spPr>
          <p:txBody>
            <a:bodyPr lIns="0" tIns="0" rIns="0" bIns="0">
              <a:spAutoFit/>
            </a:bodyPr>
            <a:lstStyle/>
            <a:p>
              <a:r>
                <a:rPr lang="en-US">
                  <a:solidFill>
                    <a:srgbClr val="2B5DD9"/>
                  </a:solidFill>
                </a:rPr>
                <a:t>4</a:t>
              </a:r>
            </a:p>
          </p:txBody>
        </p:sp>
      </p:grpSp>
      <p:grpSp>
        <p:nvGrpSpPr>
          <p:cNvPr id="9" name="Group 38"/>
          <p:cNvGrpSpPr>
            <a:grpSpLocks/>
          </p:cNvGrpSpPr>
          <p:nvPr/>
        </p:nvGrpSpPr>
        <p:grpSpPr bwMode="auto">
          <a:xfrm>
            <a:off x="4572000" y="4448176"/>
            <a:ext cx="1447800" cy="925513"/>
            <a:chOff x="1920" y="2611"/>
            <a:chExt cx="912" cy="583"/>
          </a:xfrm>
        </p:grpSpPr>
        <p:sp>
          <p:nvSpPr>
            <p:cNvPr id="132134" name="Oval 39"/>
            <p:cNvSpPr>
              <a:spLocks noChangeArrowheads="1"/>
            </p:cNvSpPr>
            <p:nvPr/>
          </p:nvSpPr>
          <p:spPr bwMode="auto">
            <a:xfrm>
              <a:off x="2496" y="2954"/>
              <a:ext cx="240" cy="240"/>
            </a:xfrm>
            <a:prstGeom prst="ellipse">
              <a:avLst/>
            </a:prstGeom>
            <a:solidFill>
              <a:schemeClr val="bg1"/>
            </a:solidFill>
            <a:ln w="9525">
              <a:solidFill>
                <a:schemeClr val="tx1"/>
              </a:solidFill>
              <a:round/>
              <a:headEnd/>
              <a:tailEnd/>
            </a:ln>
          </p:spPr>
          <p:txBody>
            <a:bodyPr wrap="none" anchor="ctr"/>
            <a:lstStyle/>
            <a:p>
              <a:pPr algn="ctr"/>
              <a:r>
                <a:rPr lang="en-US" sz="1600"/>
                <a:t>K/0</a:t>
              </a:r>
            </a:p>
          </p:txBody>
        </p:sp>
        <p:cxnSp>
          <p:nvCxnSpPr>
            <p:cNvPr id="132135" name="AutoShape 40"/>
            <p:cNvCxnSpPr>
              <a:cxnSpLocks noChangeShapeType="1"/>
              <a:stCxn id="132144" idx="4"/>
              <a:endCxn id="132134" idx="0"/>
            </p:cNvCxnSpPr>
            <p:nvPr/>
          </p:nvCxnSpPr>
          <p:spPr bwMode="auto">
            <a:xfrm>
              <a:off x="2424" y="2678"/>
              <a:ext cx="192" cy="276"/>
            </a:xfrm>
            <a:prstGeom prst="straightConnector1">
              <a:avLst/>
            </a:prstGeom>
            <a:noFill/>
            <a:ln w="9525">
              <a:solidFill>
                <a:schemeClr val="tx1"/>
              </a:solidFill>
              <a:round/>
              <a:headEnd/>
              <a:tailEnd/>
            </a:ln>
          </p:spPr>
        </p:cxnSp>
        <p:sp>
          <p:nvSpPr>
            <p:cNvPr id="132136" name="Rectangle 41"/>
            <p:cNvSpPr>
              <a:spLocks noChangeArrowheads="1"/>
            </p:cNvSpPr>
            <p:nvPr/>
          </p:nvSpPr>
          <p:spPr bwMode="auto">
            <a:xfrm>
              <a:off x="2496" y="2954"/>
              <a:ext cx="240" cy="240"/>
            </a:xfrm>
            <a:prstGeom prst="rect">
              <a:avLst/>
            </a:prstGeom>
            <a:noFill/>
            <a:ln w="22225">
              <a:solidFill>
                <a:schemeClr val="tx1"/>
              </a:solidFill>
              <a:miter lim="800000"/>
              <a:headEnd/>
              <a:tailEnd/>
            </a:ln>
          </p:spPr>
          <p:txBody>
            <a:bodyPr wrap="none" anchor="ctr"/>
            <a:lstStyle/>
            <a:p>
              <a:pPr eaLnBrk="0" hangingPunct="0"/>
              <a:endParaRPr lang="fa-IR">
                <a:cs typeface="Times New Roman" pitchFamily="18" charset="0"/>
              </a:endParaRPr>
            </a:p>
          </p:txBody>
        </p:sp>
        <p:sp>
          <p:nvSpPr>
            <p:cNvPr id="132137" name="Oval 42"/>
            <p:cNvSpPr>
              <a:spLocks noChangeArrowheads="1"/>
            </p:cNvSpPr>
            <p:nvPr/>
          </p:nvSpPr>
          <p:spPr bwMode="auto">
            <a:xfrm>
              <a:off x="2016" y="2947"/>
              <a:ext cx="240" cy="240"/>
            </a:xfrm>
            <a:prstGeom prst="ellipse">
              <a:avLst/>
            </a:prstGeom>
            <a:solidFill>
              <a:schemeClr val="bg1"/>
            </a:solidFill>
            <a:ln w="9525">
              <a:solidFill>
                <a:schemeClr val="tx1"/>
              </a:solidFill>
              <a:round/>
              <a:headEnd/>
              <a:tailEnd/>
            </a:ln>
          </p:spPr>
          <p:txBody>
            <a:bodyPr wrap="none" anchor="ctr"/>
            <a:lstStyle/>
            <a:p>
              <a:pPr algn="ctr"/>
              <a:r>
                <a:rPr lang="en-US" sz="1600"/>
                <a:t>J/1</a:t>
              </a:r>
            </a:p>
          </p:txBody>
        </p:sp>
        <p:cxnSp>
          <p:nvCxnSpPr>
            <p:cNvPr id="132138" name="AutoShape 43"/>
            <p:cNvCxnSpPr>
              <a:cxnSpLocks noChangeShapeType="1"/>
              <a:stCxn id="132144" idx="4"/>
              <a:endCxn id="132137" idx="0"/>
            </p:cNvCxnSpPr>
            <p:nvPr/>
          </p:nvCxnSpPr>
          <p:spPr bwMode="auto">
            <a:xfrm flipH="1">
              <a:off x="2136" y="2678"/>
              <a:ext cx="288" cy="269"/>
            </a:xfrm>
            <a:prstGeom prst="straightConnector1">
              <a:avLst/>
            </a:prstGeom>
            <a:noFill/>
            <a:ln w="9525">
              <a:solidFill>
                <a:schemeClr val="tx1"/>
              </a:solidFill>
              <a:round/>
              <a:headEnd/>
              <a:tailEnd/>
            </a:ln>
          </p:spPr>
        </p:cxnSp>
        <p:sp>
          <p:nvSpPr>
            <p:cNvPr id="132139" name="Text Box 44"/>
            <p:cNvSpPr txBox="1">
              <a:spLocks noChangeArrowheads="1"/>
            </p:cNvSpPr>
            <p:nvPr/>
          </p:nvSpPr>
          <p:spPr bwMode="auto">
            <a:xfrm>
              <a:off x="2160" y="2611"/>
              <a:ext cx="48" cy="173"/>
            </a:xfrm>
            <a:prstGeom prst="rect">
              <a:avLst/>
            </a:prstGeom>
            <a:noFill/>
            <a:ln w="9525">
              <a:noFill/>
              <a:miter lim="800000"/>
              <a:headEnd/>
              <a:tailEnd/>
            </a:ln>
          </p:spPr>
          <p:txBody>
            <a:bodyPr lIns="0" tIns="0" rIns="0" bIns="0">
              <a:spAutoFit/>
            </a:bodyPr>
            <a:lstStyle/>
            <a:p>
              <a:r>
                <a:rPr lang="en-US">
                  <a:solidFill>
                    <a:srgbClr val="FF0000"/>
                  </a:solidFill>
                </a:rPr>
                <a:t>3</a:t>
              </a:r>
            </a:p>
          </p:txBody>
        </p:sp>
        <p:sp>
          <p:nvSpPr>
            <p:cNvPr id="132140" name="Text Box 45"/>
            <p:cNvSpPr txBox="1">
              <a:spLocks noChangeArrowheads="1"/>
            </p:cNvSpPr>
            <p:nvPr/>
          </p:nvSpPr>
          <p:spPr bwMode="auto">
            <a:xfrm>
              <a:off x="2544" y="2611"/>
              <a:ext cx="48" cy="173"/>
            </a:xfrm>
            <a:prstGeom prst="rect">
              <a:avLst/>
            </a:prstGeom>
            <a:noFill/>
            <a:ln w="9525">
              <a:noFill/>
              <a:miter lim="800000"/>
              <a:headEnd/>
              <a:tailEnd/>
            </a:ln>
          </p:spPr>
          <p:txBody>
            <a:bodyPr lIns="0" tIns="0" rIns="0" bIns="0">
              <a:spAutoFit/>
            </a:bodyPr>
            <a:lstStyle/>
            <a:p>
              <a:r>
                <a:rPr lang="en-US">
                  <a:solidFill>
                    <a:srgbClr val="FF0000"/>
                  </a:solidFill>
                </a:rPr>
                <a:t>3</a:t>
              </a:r>
            </a:p>
          </p:txBody>
        </p:sp>
        <p:sp>
          <p:nvSpPr>
            <p:cNvPr id="132141" name="Text Box 46"/>
            <p:cNvSpPr txBox="1">
              <a:spLocks noChangeArrowheads="1"/>
            </p:cNvSpPr>
            <p:nvPr/>
          </p:nvSpPr>
          <p:spPr bwMode="auto">
            <a:xfrm>
              <a:off x="2784" y="2995"/>
              <a:ext cx="48" cy="173"/>
            </a:xfrm>
            <a:prstGeom prst="rect">
              <a:avLst/>
            </a:prstGeom>
            <a:noFill/>
            <a:ln w="9525">
              <a:noFill/>
              <a:miter lim="800000"/>
              <a:headEnd/>
              <a:tailEnd/>
            </a:ln>
          </p:spPr>
          <p:txBody>
            <a:bodyPr lIns="0" tIns="0" rIns="0" bIns="0">
              <a:spAutoFit/>
            </a:bodyPr>
            <a:lstStyle/>
            <a:p>
              <a:r>
                <a:rPr lang="en-US">
                  <a:solidFill>
                    <a:srgbClr val="2B5DD9"/>
                  </a:solidFill>
                </a:rPr>
                <a:t>6</a:t>
              </a:r>
            </a:p>
          </p:txBody>
        </p:sp>
        <p:sp>
          <p:nvSpPr>
            <p:cNvPr id="132142" name="Text Box 47"/>
            <p:cNvSpPr txBox="1">
              <a:spLocks noChangeArrowheads="1"/>
            </p:cNvSpPr>
            <p:nvPr/>
          </p:nvSpPr>
          <p:spPr bwMode="auto">
            <a:xfrm>
              <a:off x="1920" y="2880"/>
              <a:ext cx="48" cy="173"/>
            </a:xfrm>
            <a:prstGeom prst="rect">
              <a:avLst/>
            </a:prstGeom>
            <a:noFill/>
            <a:ln w="9525">
              <a:noFill/>
              <a:miter lim="800000"/>
              <a:headEnd/>
              <a:tailEnd/>
            </a:ln>
          </p:spPr>
          <p:txBody>
            <a:bodyPr lIns="0" tIns="0" rIns="0" bIns="0">
              <a:spAutoFit/>
            </a:bodyPr>
            <a:lstStyle/>
            <a:p>
              <a:r>
                <a:rPr lang="en-US">
                  <a:solidFill>
                    <a:srgbClr val="2B5DD9"/>
                  </a:solidFill>
                </a:rPr>
                <a:t>7</a:t>
              </a:r>
            </a:p>
          </p:txBody>
        </p:sp>
      </p:grpSp>
      <p:grpSp>
        <p:nvGrpSpPr>
          <p:cNvPr id="10" name="Group 48"/>
          <p:cNvGrpSpPr>
            <a:grpSpLocks/>
          </p:cNvGrpSpPr>
          <p:nvPr/>
        </p:nvGrpSpPr>
        <p:grpSpPr bwMode="auto">
          <a:xfrm>
            <a:off x="8001000" y="5373688"/>
            <a:ext cx="381000" cy="1223962"/>
            <a:chOff x="4080" y="3194"/>
            <a:chExt cx="240" cy="771"/>
          </a:xfrm>
        </p:grpSpPr>
        <p:sp>
          <p:nvSpPr>
            <p:cNvPr id="132129" name="Oval 49"/>
            <p:cNvSpPr>
              <a:spLocks noChangeArrowheads="1"/>
            </p:cNvSpPr>
            <p:nvPr/>
          </p:nvSpPr>
          <p:spPr bwMode="auto">
            <a:xfrm>
              <a:off x="4080" y="3552"/>
              <a:ext cx="240" cy="240"/>
            </a:xfrm>
            <a:prstGeom prst="ellipse">
              <a:avLst/>
            </a:prstGeom>
            <a:solidFill>
              <a:schemeClr val="bg1"/>
            </a:solidFill>
            <a:ln w="9525">
              <a:solidFill>
                <a:schemeClr val="tx1"/>
              </a:solidFill>
              <a:round/>
              <a:headEnd/>
              <a:tailEnd/>
            </a:ln>
          </p:spPr>
          <p:txBody>
            <a:bodyPr wrap="none" anchor="ctr"/>
            <a:lstStyle/>
            <a:p>
              <a:pPr algn="ctr"/>
              <a:r>
                <a:rPr lang="en-US" sz="1600"/>
                <a:t>X/0</a:t>
              </a:r>
            </a:p>
          </p:txBody>
        </p:sp>
        <p:cxnSp>
          <p:nvCxnSpPr>
            <p:cNvPr id="132130" name="AutoShape 50"/>
            <p:cNvCxnSpPr>
              <a:cxnSpLocks noChangeShapeType="1"/>
              <a:stCxn id="132121" idx="4"/>
              <a:endCxn id="132129" idx="0"/>
            </p:cNvCxnSpPr>
            <p:nvPr/>
          </p:nvCxnSpPr>
          <p:spPr bwMode="auto">
            <a:xfrm flipH="1">
              <a:off x="4200" y="3194"/>
              <a:ext cx="96" cy="358"/>
            </a:xfrm>
            <a:prstGeom prst="straightConnector1">
              <a:avLst/>
            </a:prstGeom>
            <a:noFill/>
            <a:ln w="9525">
              <a:solidFill>
                <a:schemeClr val="tx1"/>
              </a:solidFill>
              <a:round/>
              <a:headEnd/>
              <a:tailEnd/>
            </a:ln>
          </p:spPr>
        </p:cxnSp>
        <p:sp>
          <p:nvSpPr>
            <p:cNvPr id="132131" name="Rectangle 51"/>
            <p:cNvSpPr>
              <a:spLocks noChangeArrowheads="1"/>
            </p:cNvSpPr>
            <p:nvPr/>
          </p:nvSpPr>
          <p:spPr bwMode="auto">
            <a:xfrm>
              <a:off x="4080" y="3552"/>
              <a:ext cx="240" cy="240"/>
            </a:xfrm>
            <a:prstGeom prst="rect">
              <a:avLst/>
            </a:prstGeom>
            <a:noFill/>
            <a:ln w="22225">
              <a:solidFill>
                <a:schemeClr val="tx1"/>
              </a:solidFill>
              <a:miter lim="800000"/>
              <a:headEnd/>
              <a:tailEnd/>
            </a:ln>
          </p:spPr>
          <p:txBody>
            <a:bodyPr wrap="none" anchor="ctr"/>
            <a:lstStyle/>
            <a:p>
              <a:pPr eaLnBrk="0" hangingPunct="0"/>
              <a:endParaRPr lang="fa-IR">
                <a:cs typeface="Times New Roman" pitchFamily="18" charset="0"/>
              </a:endParaRPr>
            </a:p>
          </p:txBody>
        </p:sp>
        <p:sp>
          <p:nvSpPr>
            <p:cNvPr id="132132" name="Text Box 52"/>
            <p:cNvSpPr txBox="1">
              <a:spLocks noChangeArrowheads="1"/>
            </p:cNvSpPr>
            <p:nvPr/>
          </p:nvSpPr>
          <p:spPr bwMode="auto">
            <a:xfrm>
              <a:off x="4176" y="3206"/>
              <a:ext cx="48" cy="173"/>
            </a:xfrm>
            <a:prstGeom prst="rect">
              <a:avLst/>
            </a:prstGeom>
            <a:noFill/>
            <a:ln w="9525">
              <a:noFill/>
              <a:miter lim="800000"/>
              <a:headEnd/>
              <a:tailEnd/>
            </a:ln>
          </p:spPr>
          <p:txBody>
            <a:bodyPr lIns="0" tIns="0" rIns="0" bIns="0">
              <a:spAutoFit/>
            </a:bodyPr>
            <a:lstStyle/>
            <a:p>
              <a:r>
                <a:rPr lang="en-US">
                  <a:solidFill>
                    <a:srgbClr val="FF0000"/>
                  </a:solidFill>
                </a:rPr>
                <a:t>1</a:t>
              </a:r>
            </a:p>
          </p:txBody>
        </p:sp>
        <p:sp>
          <p:nvSpPr>
            <p:cNvPr id="132133" name="Text Box 53"/>
            <p:cNvSpPr txBox="1">
              <a:spLocks noChangeArrowheads="1"/>
            </p:cNvSpPr>
            <p:nvPr/>
          </p:nvSpPr>
          <p:spPr bwMode="auto">
            <a:xfrm>
              <a:off x="4176" y="3792"/>
              <a:ext cx="48" cy="173"/>
            </a:xfrm>
            <a:prstGeom prst="rect">
              <a:avLst/>
            </a:prstGeom>
            <a:noFill/>
            <a:ln w="9525">
              <a:noFill/>
              <a:miter lim="800000"/>
              <a:headEnd/>
              <a:tailEnd/>
            </a:ln>
          </p:spPr>
          <p:txBody>
            <a:bodyPr lIns="0" tIns="0" rIns="0" bIns="0">
              <a:spAutoFit/>
            </a:bodyPr>
            <a:lstStyle/>
            <a:p>
              <a:r>
                <a:rPr lang="en-US">
                  <a:solidFill>
                    <a:srgbClr val="2B5DD9"/>
                  </a:solidFill>
                </a:rPr>
                <a:t>4</a:t>
              </a:r>
            </a:p>
          </p:txBody>
        </p:sp>
      </p:grpSp>
      <p:grpSp>
        <p:nvGrpSpPr>
          <p:cNvPr id="11" name="Group 54"/>
          <p:cNvGrpSpPr>
            <a:grpSpLocks/>
          </p:cNvGrpSpPr>
          <p:nvPr/>
        </p:nvGrpSpPr>
        <p:grpSpPr bwMode="auto">
          <a:xfrm>
            <a:off x="8153400" y="4448176"/>
            <a:ext cx="1219200" cy="925513"/>
            <a:chOff x="4176" y="2611"/>
            <a:chExt cx="768" cy="583"/>
          </a:xfrm>
        </p:grpSpPr>
        <p:sp>
          <p:nvSpPr>
            <p:cNvPr id="132121" name="Oval 55"/>
            <p:cNvSpPr>
              <a:spLocks noChangeArrowheads="1"/>
            </p:cNvSpPr>
            <p:nvPr/>
          </p:nvSpPr>
          <p:spPr bwMode="auto">
            <a:xfrm>
              <a:off x="4176" y="2954"/>
              <a:ext cx="240" cy="240"/>
            </a:xfrm>
            <a:prstGeom prst="ellipse">
              <a:avLst/>
            </a:prstGeom>
            <a:solidFill>
              <a:schemeClr val="bg1"/>
            </a:solidFill>
            <a:ln w="9525">
              <a:solidFill>
                <a:schemeClr val="tx1"/>
              </a:solidFill>
              <a:round/>
              <a:headEnd/>
              <a:tailEnd/>
            </a:ln>
          </p:spPr>
          <p:txBody>
            <a:bodyPr wrap="none" anchor="ctr"/>
            <a:lstStyle/>
            <a:p>
              <a:pPr algn="ctr"/>
              <a:r>
                <a:rPr lang="en-US" sz="1600"/>
                <a:t>N/1</a:t>
              </a:r>
            </a:p>
          </p:txBody>
        </p:sp>
        <p:sp>
          <p:nvSpPr>
            <p:cNvPr id="132122" name="Oval 56"/>
            <p:cNvSpPr>
              <a:spLocks noChangeArrowheads="1"/>
            </p:cNvSpPr>
            <p:nvPr/>
          </p:nvSpPr>
          <p:spPr bwMode="auto">
            <a:xfrm>
              <a:off x="4656" y="2954"/>
              <a:ext cx="240" cy="240"/>
            </a:xfrm>
            <a:prstGeom prst="ellipse">
              <a:avLst/>
            </a:prstGeom>
            <a:solidFill>
              <a:schemeClr val="bg1"/>
            </a:solidFill>
            <a:ln w="9525">
              <a:solidFill>
                <a:schemeClr val="tx1"/>
              </a:solidFill>
              <a:round/>
              <a:headEnd/>
              <a:tailEnd/>
            </a:ln>
          </p:spPr>
          <p:txBody>
            <a:bodyPr wrap="none" anchor="ctr"/>
            <a:lstStyle/>
            <a:p>
              <a:pPr algn="ctr"/>
              <a:r>
                <a:rPr lang="en-US" sz="1600"/>
                <a:t>O/3</a:t>
              </a:r>
            </a:p>
          </p:txBody>
        </p:sp>
        <p:cxnSp>
          <p:nvCxnSpPr>
            <p:cNvPr id="132123" name="AutoShape 57"/>
            <p:cNvCxnSpPr>
              <a:cxnSpLocks noChangeShapeType="1"/>
              <a:stCxn id="132114" idx="4"/>
              <a:endCxn id="132121" idx="0"/>
            </p:cNvCxnSpPr>
            <p:nvPr/>
          </p:nvCxnSpPr>
          <p:spPr bwMode="auto">
            <a:xfrm flipH="1">
              <a:off x="4296" y="2678"/>
              <a:ext cx="240" cy="276"/>
            </a:xfrm>
            <a:prstGeom prst="straightConnector1">
              <a:avLst/>
            </a:prstGeom>
            <a:noFill/>
            <a:ln w="9525">
              <a:solidFill>
                <a:schemeClr val="tx1"/>
              </a:solidFill>
              <a:round/>
              <a:headEnd/>
              <a:tailEnd/>
            </a:ln>
          </p:spPr>
        </p:cxnSp>
        <p:cxnSp>
          <p:nvCxnSpPr>
            <p:cNvPr id="132124" name="AutoShape 58"/>
            <p:cNvCxnSpPr>
              <a:cxnSpLocks noChangeShapeType="1"/>
              <a:stCxn id="132114" idx="4"/>
              <a:endCxn id="132122" idx="0"/>
            </p:cNvCxnSpPr>
            <p:nvPr/>
          </p:nvCxnSpPr>
          <p:spPr bwMode="auto">
            <a:xfrm>
              <a:off x="4536" y="2678"/>
              <a:ext cx="240" cy="276"/>
            </a:xfrm>
            <a:prstGeom prst="straightConnector1">
              <a:avLst/>
            </a:prstGeom>
            <a:noFill/>
            <a:ln w="9525">
              <a:solidFill>
                <a:schemeClr val="tx1"/>
              </a:solidFill>
              <a:round/>
              <a:headEnd/>
              <a:tailEnd/>
            </a:ln>
          </p:spPr>
        </p:cxnSp>
        <p:sp>
          <p:nvSpPr>
            <p:cNvPr id="132125" name="Text Box 59"/>
            <p:cNvSpPr txBox="1">
              <a:spLocks noChangeArrowheads="1"/>
            </p:cNvSpPr>
            <p:nvPr/>
          </p:nvSpPr>
          <p:spPr bwMode="auto">
            <a:xfrm>
              <a:off x="4320" y="2611"/>
              <a:ext cx="48" cy="173"/>
            </a:xfrm>
            <a:prstGeom prst="rect">
              <a:avLst/>
            </a:prstGeom>
            <a:noFill/>
            <a:ln w="9525">
              <a:noFill/>
              <a:miter lim="800000"/>
              <a:headEnd/>
              <a:tailEnd/>
            </a:ln>
          </p:spPr>
          <p:txBody>
            <a:bodyPr lIns="0" tIns="0" rIns="0" bIns="0">
              <a:spAutoFit/>
            </a:bodyPr>
            <a:lstStyle/>
            <a:p>
              <a:r>
                <a:rPr lang="en-US">
                  <a:solidFill>
                    <a:srgbClr val="FF0000"/>
                  </a:solidFill>
                </a:rPr>
                <a:t>1</a:t>
              </a:r>
            </a:p>
          </p:txBody>
        </p:sp>
        <p:sp>
          <p:nvSpPr>
            <p:cNvPr id="132126" name="Text Box 60"/>
            <p:cNvSpPr txBox="1">
              <a:spLocks noChangeArrowheads="1"/>
            </p:cNvSpPr>
            <p:nvPr/>
          </p:nvSpPr>
          <p:spPr bwMode="auto">
            <a:xfrm>
              <a:off x="4656" y="2611"/>
              <a:ext cx="48" cy="173"/>
            </a:xfrm>
            <a:prstGeom prst="rect">
              <a:avLst/>
            </a:prstGeom>
            <a:noFill/>
            <a:ln w="9525">
              <a:noFill/>
              <a:miter lim="800000"/>
              <a:headEnd/>
              <a:tailEnd/>
            </a:ln>
          </p:spPr>
          <p:txBody>
            <a:bodyPr lIns="0" tIns="0" rIns="0" bIns="0">
              <a:spAutoFit/>
            </a:bodyPr>
            <a:lstStyle/>
            <a:p>
              <a:r>
                <a:rPr lang="en-US">
                  <a:solidFill>
                    <a:srgbClr val="FF0000"/>
                  </a:solidFill>
                </a:rPr>
                <a:t>3</a:t>
              </a:r>
            </a:p>
          </p:txBody>
        </p:sp>
        <p:sp>
          <p:nvSpPr>
            <p:cNvPr id="132127" name="Text Box 61"/>
            <p:cNvSpPr txBox="1">
              <a:spLocks noChangeArrowheads="1"/>
            </p:cNvSpPr>
            <p:nvPr/>
          </p:nvSpPr>
          <p:spPr bwMode="auto">
            <a:xfrm>
              <a:off x="4896" y="2880"/>
              <a:ext cx="48" cy="173"/>
            </a:xfrm>
            <a:prstGeom prst="rect">
              <a:avLst/>
            </a:prstGeom>
            <a:noFill/>
            <a:ln w="9525">
              <a:noFill/>
              <a:miter lim="800000"/>
              <a:headEnd/>
              <a:tailEnd/>
            </a:ln>
          </p:spPr>
          <p:txBody>
            <a:bodyPr lIns="0" tIns="0" rIns="0" bIns="0">
              <a:spAutoFit/>
            </a:bodyPr>
            <a:lstStyle/>
            <a:p>
              <a:r>
                <a:rPr lang="en-US">
                  <a:solidFill>
                    <a:srgbClr val="2B5DD9"/>
                  </a:solidFill>
                </a:rPr>
                <a:t>8</a:t>
              </a:r>
            </a:p>
          </p:txBody>
        </p:sp>
        <p:sp>
          <p:nvSpPr>
            <p:cNvPr id="132128" name="Text Box 62"/>
            <p:cNvSpPr txBox="1">
              <a:spLocks noChangeArrowheads="1"/>
            </p:cNvSpPr>
            <p:nvPr/>
          </p:nvSpPr>
          <p:spPr bwMode="auto">
            <a:xfrm>
              <a:off x="4416" y="2899"/>
              <a:ext cx="48" cy="173"/>
            </a:xfrm>
            <a:prstGeom prst="rect">
              <a:avLst/>
            </a:prstGeom>
            <a:noFill/>
            <a:ln w="9525">
              <a:noFill/>
              <a:miter lim="800000"/>
              <a:headEnd/>
              <a:tailEnd/>
            </a:ln>
          </p:spPr>
          <p:txBody>
            <a:bodyPr lIns="0" tIns="0" rIns="0" bIns="0">
              <a:spAutoFit/>
            </a:bodyPr>
            <a:lstStyle/>
            <a:p>
              <a:r>
                <a:rPr lang="en-US">
                  <a:solidFill>
                    <a:srgbClr val="2B5DD9"/>
                  </a:solidFill>
                </a:rPr>
                <a:t>4</a:t>
              </a:r>
            </a:p>
          </p:txBody>
        </p:sp>
      </p:grpSp>
      <p:grpSp>
        <p:nvGrpSpPr>
          <p:cNvPr id="12" name="Group 63"/>
          <p:cNvGrpSpPr>
            <a:grpSpLocks/>
          </p:cNvGrpSpPr>
          <p:nvPr/>
        </p:nvGrpSpPr>
        <p:grpSpPr bwMode="auto">
          <a:xfrm>
            <a:off x="6858000" y="3732214"/>
            <a:ext cx="2133600" cy="822325"/>
            <a:chOff x="3360" y="2160"/>
            <a:chExt cx="1344" cy="518"/>
          </a:xfrm>
        </p:grpSpPr>
        <p:sp>
          <p:nvSpPr>
            <p:cNvPr id="132113" name="Oval 64"/>
            <p:cNvSpPr>
              <a:spLocks noChangeArrowheads="1"/>
            </p:cNvSpPr>
            <p:nvPr/>
          </p:nvSpPr>
          <p:spPr bwMode="auto">
            <a:xfrm>
              <a:off x="3408" y="2438"/>
              <a:ext cx="240" cy="240"/>
            </a:xfrm>
            <a:prstGeom prst="ellipse">
              <a:avLst/>
            </a:prstGeom>
            <a:solidFill>
              <a:schemeClr val="bg1"/>
            </a:solidFill>
            <a:ln w="9525">
              <a:solidFill>
                <a:schemeClr val="tx1"/>
              </a:solidFill>
              <a:round/>
              <a:headEnd/>
              <a:tailEnd/>
            </a:ln>
          </p:spPr>
          <p:txBody>
            <a:bodyPr wrap="none" anchor="ctr"/>
            <a:lstStyle/>
            <a:p>
              <a:pPr algn="ctr"/>
              <a:r>
                <a:rPr lang="en-US" sz="1600"/>
                <a:t>F/3</a:t>
              </a:r>
            </a:p>
          </p:txBody>
        </p:sp>
        <p:sp>
          <p:nvSpPr>
            <p:cNvPr id="132114" name="Oval 65"/>
            <p:cNvSpPr>
              <a:spLocks noChangeArrowheads="1"/>
            </p:cNvSpPr>
            <p:nvPr/>
          </p:nvSpPr>
          <p:spPr bwMode="auto">
            <a:xfrm>
              <a:off x="4416" y="2438"/>
              <a:ext cx="240" cy="240"/>
            </a:xfrm>
            <a:prstGeom prst="ellipse">
              <a:avLst/>
            </a:prstGeom>
            <a:solidFill>
              <a:schemeClr val="bg1"/>
            </a:solidFill>
            <a:ln w="9525">
              <a:solidFill>
                <a:schemeClr val="tx1"/>
              </a:solidFill>
              <a:round/>
              <a:headEnd/>
              <a:tailEnd/>
            </a:ln>
          </p:spPr>
          <p:txBody>
            <a:bodyPr wrap="none" anchor="ctr"/>
            <a:lstStyle/>
            <a:p>
              <a:pPr algn="ctr"/>
              <a:r>
                <a:rPr lang="en-US" sz="1600"/>
                <a:t>G/2</a:t>
              </a:r>
            </a:p>
          </p:txBody>
        </p:sp>
        <p:cxnSp>
          <p:nvCxnSpPr>
            <p:cNvPr id="132115" name="AutoShape 66"/>
            <p:cNvCxnSpPr>
              <a:cxnSpLocks noChangeShapeType="1"/>
              <a:stCxn id="132152" idx="4"/>
              <a:endCxn id="132113" idx="0"/>
            </p:cNvCxnSpPr>
            <p:nvPr/>
          </p:nvCxnSpPr>
          <p:spPr bwMode="auto">
            <a:xfrm flipH="1">
              <a:off x="3528" y="2208"/>
              <a:ext cx="528" cy="230"/>
            </a:xfrm>
            <a:prstGeom prst="straightConnector1">
              <a:avLst/>
            </a:prstGeom>
            <a:noFill/>
            <a:ln w="9525">
              <a:solidFill>
                <a:schemeClr val="tx1"/>
              </a:solidFill>
              <a:round/>
              <a:headEnd/>
              <a:tailEnd/>
            </a:ln>
          </p:spPr>
        </p:cxnSp>
        <p:cxnSp>
          <p:nvCxnSpPr>
            <p:cNvPr id="132116" name="AutoShape 67"/>
            <p:cNvCxnSpPr>
              <a:cxnSpLocks noChangeShapeType="1"/>
              <a:stCxn id="132152" idx="4"/>
              <a:endCxn id="132114" idx="0"/>
            </p:cNvCxnSpPr>
            <p:nvPr/>
          </p:nvCxnSpPr>
          <p:spPr bwMode="auto">
            <a:xfrm>
              <a:off x="4056" y="2208"/>
              <a:ext cx="480" cy="230"/>
            </a:xfrm>
            <a:prstGeom prst="straightConnector1">
              <a:avLst/>
            </a:prstGeom>
            <a:noFill/>
            <a:ln w="9525">
              <a:solidFill>
                <a:schemeClr val="tx1"/>
              </a:solidFill>
              <a:round/>
              <a:headEnd/>
              <a:tailEnd/>
            </a:ln>
          </p:spPr>
        </p:cxnSp>
        <p:sp>
          <p:nvSpPr>
            <p:cNvPr id="132117" name="Text Box 68"/>
            <p:cNvSpPr txBox="1">
              <a:spLocks noChangeArrowheads="1"/>
            </p:cNvSpPr>
            <p:nvPr/>
          </p:nvSpPr>
          <p:spPr bwMode="auto">
            <a:xfrm>
              <a:off x="3744" y="2160"/>
              <a:ext cx="48" cy="173"/>
            </a:xfrm>
            <a:prstGeom prst="rect">
              <a:avLst/>
            </a:prstGeom>
            <a:noFill/>
            <a:ln w="9525">
              <a:noFill/>
              <a:miter lim="800000"/>
              <a:headEnd/>
              <a:tailEnd/>
            </a:ln>
          </p:spPr>
          <p:txBody>
            <a:bodyPr lIns="0" tIns="0" rIns="0" bIns="0">
              <a:spAutoFit/>
            </a:bodyPr>
            <a:lstStyle/>
            <a:p>
              <a:r>
                <a:rPr lang="en-US">
                  <a:solidFill>
                    <a:srgbClr val="FF0000"/>
                  </a:solidFill>
                </a:rPr>
                <a:t>1</a:t>
              </a:r>
            </a:p>
          </p:txBody>
        </p:sp>
        <p:sp>
          <p:nvSpPr>
            <p:cNvPr id="132118" name="Text Box 69"/>
            <p:cNvSpPr txBox="1">
              <a:spLocks noChangeArrowheads="1"/>
            </p:cNvSpPr>
            <p:nvPr/>
          </p:nvSpPr>
          <p:spPr bwMode="auto">
            <a:xfrm>
              <a:off x="4272" y="2179"/>
              <a:ext cx="48" cy="173"/>
            </a:xfrm>
            <a:prstGeom prst="rect">
              <a:avLst/>
            </a:prstGeom>
            <a:noFill/>
            <a:ln w="9525">
              <a:noFill/>
              <a:miter lim="800000"/>
              <a:headEnd/>
              <a:tailEnd/>
            </a:ln>
          </p:spPr>
          <p:txBody>
            <a:bodyPr lIns="0" tIns="0" rIns="0" bIns="0">
              <a:spAutoFit/>
            </a:bodyPr>
            <a:lstStyle/>
            <a:p>
              <a:r>
                <a:rPr lang="en-US">
                  <a:solidFill>
                    <a:srgbClr val="FF0000"/>
                  </a:solidFill>
                </a:rPr>
                <a:t>1</a:t>
              </a:r>
            </a:p>
          </p:txBody>
        </p:sp>
        <p:sp>
          <p:nvSpPr>
            <p:cNvPr id="132119" name="Text Box 70"/>
            <p:cNvSpPr txBox="1">
              <a:spLocks noChangeArrowheads="1"/>
            </p:cNvSpPr>
            <p:nvPr/>
          </p:nvSpPr>
          <p:spPr bwMode="auto">
            <a:xfrm>
              <a:off x="3360" y="2304"/>
              <a:ext cx="48" cy="173"/>
            </a:xfrm>
            <a:prstGeom prst="rect">
              <a:avLst/>
            </a:prstGeom>
            <a:noFill/>
            <a:ln w="9525">
              <a:noFill/>
              <a:miter lim="800000"/>
              <a:headEnd/>
              <a:tailEnd/>
            </a:ln>
          </p:spPr>
          <p:txBody>
            <a:bodyPr lIns="0" tIns="0" rIns="0" bIns="0">
              <a:spAutoFit/>
            </a:bodyPr>
            <a:lstStyle/>
            <a:p>
              <a:r>
                <a:rPr lang="en-US">
                  <a:solidFill>
                    <a:srgbClr val="2B5DD9"/>
                  </a:solidFill>
                </a:rPr>
                <a:t>5</a:t>
              </a:r>
            </a:p>
          </p:txBody>
        </p:sp>
        <p:sp>
          <p:nvSpPr>
            <p:cNvPr id="132120" name="Text Box 71"/>
            <p:cNvSpPr txBox="1">
              <a:spLocks noChangeArrowheads="1"/>
            </p:cNvSpPr>
            <p:nvPr/>
          </p:nvSpPr>
          <p:spPr bwMode="auto">
            <a:xfrm>
              <a:off x="4656" y="2352"/>
              <a:ext cx="48" cy="173"/>
            </a:xfrm>
            <a:prstGeom prst="rect">
              <a:avLst/>
            </a:prstGeom>
            <a:noFill/>
            <a:ln w="9525">
              <a:noFill/>
              <a:miter lim="800000"/>
              <a:headEnd/>
              <a:tailEnd/>
            </a:ln>
          </p:spPr>
          <p:txBody>
            <a:bodyPr lIns="0" tIns="0" rIns="0" bIns="0">
              <a:spAutoFit/>
            </a:bodyPr>
            <a:lstStyle/>
            <a:p>
              <a:r>
                <a:rPr lang="en-US">
                  <a:solidFill>
                    <a:srgbClr val="2B5DD9"/>
                  </a:solidFill>
                </a:rPr>
                <a:t>4</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20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20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20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20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2000"/>
                                        <p:tgtEl>
                                          <p:spTgt spid="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20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fade">
                                      <p:cBhvr>
                                        <p:cTn id="52" dur="2000"/>
                                        <p:tgtEl>
                                          <p:spTgt spid="6"/>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fade">
                                      <p:cBhvr>
                                        <p:cTn id="5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Slide Number Placeholder 5"/>
          <p:cNvSpPr>
            <a:spLocks noGrp="1"/>
          </p:cNvSpPr>
          <p:nvPr>
            <p:ph type="sldNum" sz="quarter" idx="12"/>
          </p:nvPr>
        </p:nvSpPr>
        <p:spPr>
          <a:xfrm>
            <a:off x="8077200" y="6248400"/>
            <a:ext cx="1905000" cy="457200"/>
          </a:xfrm>
        </p:spPr>
        <p:txBody>
          <a:bodyPr/>
          <a:lstStyle/>
          <a:p>
            <a:pPr>
              <a:defRPr/>
            </a:pPr>
            <a:fld id="{015578F5-65DF-4A73-99B6-31CF349DA454}" type="slidenum">
              <a:rPr lang="fa-IR" sz="1400"/>
              <a:pPr>
                <a:defRPr/>
              </a:pPr>
              <a:t>81</a:t>
            </a:fld>
            <a:endParaRPr lang="en-US" sz="1400"/>
          </a:p>
        </p:txBody>
      </p:sp>
      <p:sp>
        <p:nvSpPr>
          <p:cNvPr id="133123" name="Rectangle 2"/>
          <p:cNvSpPr>
            <a:spLocks noChangeArrowheads="1"/>
          </p:cNvSpPr>
          <p:nvPr/>
        </p:nvSpPr>
        <p:spPr bwMode="auto">
          <a:xfrm>
            <a:off x="2127251" y="1851025"/>
            <a:ext cx="7777163" cy="641350"/>
          </a:xfrm>
          <a:prstGeom prst="rect">
            <a:avLst/>
          </a:prstGeom>
          <a:noFill/>
          <a:ln w="9525" algn="ctr">
            <a:noFill/>
            <a:miter lim="800000"/>
            <a:headEnd/>
            <a:tailEnd/>
          </a:ln>
        </p:spPr>
        <p:txBody>
          <a:bodyPr>
            <a:spAutoFit/>
          </a:bodyPr>
          <a:lstStyle/>
          <a:p>
            <a:pPr algn="ctr" rtl="1" eaLnBrk="0" hangingPunct="0">
              <a:spcBef>
                <a:spcPct val="50000"/>
              </a:spcBef>
            </a:pPr>
            <a:r>
              <a:rPr lang="fa-IR" sz="3600">
                <a:solidFill>
                  <a:schemeClr val="accent2"/>
                </a:solidFill>
                <a:cs typeface="Lotus" pitchFamily="2" charset="-78"/>
              </a:rPr>
              <a:t>جستجوی </a:t>
            </a:r>
            <a:r>
              <a:rPr lang="en-US" sz="3600">
                <a:solidFill>
                  <a:schemeClr val="accent2"/>
                </a:solidFill>
                <a:cs typeface="Lotus" pitchFamily="2" charset="-78"/>
              </a:rPr>
              <a:t>A*</a:t>
            </a:r>
          </a:p>
        </p:txBody>
      </p:sp>
      <p:sp>
        <p:nvSpPr>
          <p:cNvPr id="133124" name="Text Box 3"/>
          <p:cNvSpPr txBox="1">
            <a:spLocks noChangeArrowheads="1"/>
          </p:cNvSpPr>
          <p:nvPr/>
        </p:nvSpPr>
        <p:spPr bwMode="auto">
          <a:xfrm>
            <a:off x="1919289" y="1041401"/>
            <a:ext cx="7316787" cy="701675"/>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pPr algn="r" eaLnBrk="0" hangingPunct="0">
              <a:spcBef>
                <a:spcPct val="50000"/>
              </a:spcBef>
            </a:pPr>
            <a:r>
              <a:rPr lang="fa-IR" sz="4000">
                <a:latin typeface="Times New Roman" pitchFamily="18" charset="0"/>
                <a:cs typeface="Homa" pitchFamily="2" charset="-78"/>
              </a:rPr>
              <a:t>جست و جوی آگاهانه و اکتشاف</a:t>
            </a:r>
            <a:endParaRPr lang="en-US" sz="4000">
              <a:latin typeface="Times New Roman" pitchFamily="18" charset="0"/>
              <a:cs typeface="Homa" pitchFamily="2" charset="-78"/>
            </a:endParaRPr>
          </a:p>
        </p:txBody>
      </p:sp>
      <p:sp>
        <p:nvSpPr>
          <p:cNvPr id="133125" name="Oval 4"/>
          <p:cNvSpPr>
            <a:spLocks noChangeArrowheads="1"/>
          </p:cNvSpPr>
          <p:nvPr/>
        </p:nvSpPr>
        <p:spPr bwMode="auto">
          <a:xfrm>
            <a:off x="6096000" y="2651125"/>
            <a:ext cx="381000" cy="381000"/>
          </a:xfrm>
          <a:prstGeom prst="ellipse">
            <a:avLst/>
          </a:prstGeom>
          <a:solidFill>
            <a:schemeClr val="bg1"/>
          </a:solidFill>
          <a:ln w="9525">
            <a:solidFill>
              <a:schemeClr val="tx1"/>
            </a:solidFill>
            <a:round/>
            <a:headEnd/>
            <a:tailEnd/>
          </a:ln>
        </p:spPr>
        <p:txBody>
          <a:bodyPr wrap="none" anchor="ctr"/>
          <a:lstStyle/>
          <a:p>
            <a:pPr algn="ctr"/>
            <a:r>
              <a:rPr lang="en-US" sz="1600"/>
              <a:t>A/5</a:t>
            </a:r>
          </a:p>
        </p:txBody>
      </p:sp>
      <p:sp>
        <p:nvSpPr>
          <p:cNvPr id="133126" name="Oval 5"/>
          <p:cNvSpPr>
            <a:spLocks noChangeArrowheads="1"/>
          </p:cNvSpPr>
          <p:nvPr/>
        </p:nvSpPr>
        <p:spPr bwMode="auto">
          <a:xfrm>
            <a:off x="4267200" y="3413125"/>
            <a:ext cx="381000" cy="381000"/>
          </a:xfrm>
          <a:prstGeom prst="ellipse">
            <a:avLst/>
          </a:prstGeom>
          <a:solidFill>
            <a:schemeClr val="bg1"/>
          </a:solidFill>
          <a:ln w="9525">
            <a:solidFill>
              <a:schemeClr val="tx1"/>
            </a:solidFill>
            <a:round/>
            <a:headEnd/>
            <a:tailEnd/>
          </a:ln>
        </p:spPr>
        <p:txBody>
          <a:bodyPr wrap="none" anchor="ctr"/>
          <a:lstStyle/>
          <a:p>
            <a:pPr algn="ctr"/>
            <a:r>
              <a:rPr lang="en-US" sz="1600"/>
              <a:t>B/1</a:t>
            </a:r>
          </a:p>
        </p:txBody>
      </p:sp>
      <p:sp>
        <p:nvSpPr>
          <p:cNvPr id="133127" name="Oval 6"/>
          <p:cNvSpPr>
            <a:spLocks noChangeArrowheads="1"/>
          </p:cNvSpPr>
          <p:nvPr/>
        </p:nvSpPr>
        <p:spPr bwMode="auto">
          <a:xfrm>
            <a:off x="7772400" y="3413125"/>
            <a:ext cx="381000" cy="381000"/>
          </a:xfrm>
          <a:prstGeom prst="ellipse">
            <a:avLst/>
          </a:prstGeom>
          <a:solidFill>
            <a:schemeClr val="bg1"/>
          </a:solidFill>
          <a:ln w="9525">
            <a:solidFill>
              <a:schemeClr val="tx1"/>
            </a:solidFill>
            <a:round/>
            <a:headEnd/>
            <a:tailEnd/>
          </a:ln>
        </p:spPr>
        <p:txBody>
          <a:bodyPr wrap="none" anchor="ctr"/>
          <a:lstStyle/>
          <a:p>
            <a:pPr algn="ctr"/>
            <a:r>
              <a:rPr lang="en-US" sz="1600"/>
              <a:t>C/9</a:t>
            </a:r>
          </a:p>
        </p:txBody>
      </p:sp>
      <p:sp>
        <p:nvSpPr>
          <p:cNvPr id="133128" name="Oval 7"/>
          <p:cNvSpPr>
            <a:spLocks noChangeArrowheads="1"/>
          </p:cNvSpPr>
          <p:nvPr/>
        </p:nvSpPr>
        <p:spPr bwMode="auto">
          <a:xfrm>
            <a:off x="3276600" y="4159250"/>
            <a:ext cx="381000" cy="381000"/>
          </a:xfrm>
          <a:prstGeom prst="ellipse">
            <a:avLst/>
          </a:prstGeom>
          <a:solidFill>
            <a:schemeClr val="bg1"/>
          </a:solidFill>
          <a:ln w="9525">
            <a:solidFill>
              <a:schemeClr val="tx1"/>
            </a:solidFill>
            <a:round/>
            <a:headEnd/>
            <a:tailEnd/>
          </a:ln>
        </p:spPr>
        <p:txBody>
          <a:bodyPr wrap="none" anchor="ctr"/>
          <a:lstStyle/>
          <a:p>
            <a:pPr algn="ctr"/>
            <a:r>
              <a:rPr lang="en-US" sz="1600"/>
              <a:t>D/5</a:t>
            </a:r>
          </a:p>
        </p:txBody>
      </p:sp>
      <p:sp>
        <p:nvSpPr>
          <p:cNvPr id="133129" name="Oval 8"/>
          <p:cNvSpPr>
            <a:spLocks noChangeArrowheads="1"/>
          </p:cNvSpPr>
          <p:nvPr/>
        </p:nvSpPr>
        <p:spPr bwMode="auto">
          <a:xfrm>
            <a:off x="5181600" y="4159250"/>
            <a:ext cx="381000" cy="381000"/>
          </a:xfrm>
          <a:prstGeom prst="ellipse">
            <a:avLst/>
          </a:prstGeom>
          <a:solidFill>
            <a:schemeClr val="bg1"/>
          </a:solidFill>
          <a:ln w="9525">
            <a:solidFill>
              <a:schemeClr val="tx1"/>
            </a:solidFill>
            <a:round/>
            <a:headEnd/>
            <a:tailEnd/>
          </a:ln>
        </p:spPr>
        <p:txBody>
          <a:bodyPr wrap="none" anchor="ctr"/>
          <a:lstStyle/>
          <a:p>
            <a:pPr algn="ctr"/>
            <a:r>
              <a:rPr lang="en-US" sz="1600"/>
              <a:t>E/1</a:t>
            </a:r>
          </a:p>
        </p:txBody>
      </p:sp>
      <p:sp>
        <p:nvSpPr>
          <p:cNvPr id="133130" name="Oval 9"/>
          <p:cNvSpPr>
            <a:spLocks noChangeArrowheads="1"/>
          </p:cNvSpPr>
          <p:nvPr/>
        </p:nvSpPr>
        <p:spPr bwMode="auto">
          <a:xfrm>
            <a:off x="6934200" y="4159250"/>
            <a:ext cx="381000" cy="381000"/>
          </a:xfrm>
          <a:prstGeom prst="ellipse">
            <a:avLst/>
          </a:prstGeom>
          <a:solidFill>
            <a:schemeClr val="bg1"/>
          </a:solidFill>
          <a:ln w="9525">
            <a:solidFill>
              <a:schemeClr val="tx1"/>
            </a:solidFill>
            <a:round/>
            <a:headEnd/>
            <a:tailEnd/>
          </a:ln>
        </p:spPr>
        <p:txBody>
          <a:bodyPr wrap="none" anchor="ctr"/>
          <a:lstStyle/>
          <a:p>
            <a:pPr algn="ctr"/>
            <a:r>
              <a:rPr lang="en-US" sz="1600"/>
              <a:t>F/3</a:t>
            </a:r>
          </a:p>
        </p:txBody>
      </p:sp>
      <p:sp>
        <p:nvSpPr>
          <p:cNvPr id="133131" name="Oval 10"/>
          <p:cNvSpPr>
            <a:spLocks noChangeArrowheads="1"/>
          </p:cNvSpPr>
          <p:nvPr/>
        </p:nvSpPr>
        <p:spPr bwMode="auto">
          <a:xfrm>
            <a:off x="8534400" y="4159250"/>
            <a:ext cx="381000" cy="381000"/>
          </a:xfrm>
          <a:prstGeom prst="ellipse">
            <a:avLst/>
          </a:prstGeom>
          <a:solidFill>
            <a:schemeClr val="bg1"/>
          </a:solidFill>
          <a:ln w="9525">
            <a:solidFill>
              <a:schemeClr val="tx1"/>
            </a:solidFill>
            <a:round/>
            <a:headEnd/>
            <a:tailEnd/>
          </a:ln>
        </p:spPr>
        <p:txBody>
          <a:bodyPr wrap="none" anchor="ctr"/>
          <a:lstStyle/>
          <a:p>
            <a:pPr algn="ctr"/>
            <a:r>
              <a:rPr lang="en-US" sz="1600"/>
              <a:t>G/2</a:t>
            </a:r>
          </a:p>
        </p:txBody>
      </p:sp>
      <p:sp>
        <p:nvSpPr>
          <p:cNvPr id="133132" name="Oval 11"/>
          <p:cNvSpPr>
            <a:spLocks noChangeArrowheads="1"/>
          </p:cNvSpPr>
          <p:nvPr/>
        </p:nvSpPr>
        <p:spPr bwMode="auto">
          <a:xfrm>
            <a:off x="2819400" y="4978400"/>
            <a:ext cx="381000" cy="381000"/>
          </a:xfrm>
          <a:prstGeom prst="ellipse">
            <a:avLst/>
          </a:prstGeom>
          <a:solidFill>
            <a:schemeClr val="bg1"/>
          </a:solidFill>
          <a:ln w="9525">
            <a:solidFill>
              <a:schemeClr val="tx1"/>
            </a:solidFill>
            <a:round/>
            <a:headEnd/>
            <a:tailEnd/>
          </a:ln>
        </p:spPr>
        <p:txBody>
          <a:bodyPr wrap="none" anchor="ctr"/>
          <a:lstStyle/>
          <a:p>
            <a:pPr algn="ctr"/>
            <a:r>
              <a:rPr lang="en-US" sz="1600"/>
              <a:t>H/2</a:t>
            </a:r>
          </a:p>
        </p:txBody>
      </p:sp>
      <p:sp>
        <p:nvSpPr>
          <p:cNvPr id="133133" name="Oval 12"/>
          <p:cNvSpPr>
            <a:spLocks noChangeArrowheads="1"/>
          </p:cNvSpPr>
          <p:nvPr/>
        </p:nvSpPr>
        <p:spPr bwMode="auto">
          <a:xfrm>
            <a:off x="3581400" y="4978400"/>
            <a:ext cx="381000" cy="381000"/>
          </a:xfrm>
          <a:prstGeom prst="ellipse">
            <a:avLst/>
          </a:prstGeom>
          <a:solidFill>
            <a:schemeClr val="bg1"/>
          </a:solidFill>
          <a:ln w="9525">
            <a:solidFill>
              <a:schemeClr val="tx1"/>
            </a:solidFill>
            <a:round/>
            <a:headEnd/>
            <a:tailEnd/>
          </a:ln>
        </p:spPr>
        <p:txBody>
          <a:bodyPr wrap="none" anchor="ctr"/>
          <a:lstStyle/>
          <a:p>
            <a:pPr algn="ctr"/>
            <a:r>
              <a:rPr lang="en-US" sz="1600"/>
              <a:t>I/3</a:t>
            </a:r>
          </a:p>
        </p:txBody>
      </p:sp>
      <p:sp>
        <p:nvSpPr>
          <p:cNvPr id="133134" name="Oval 13"/>
          <p:cNvSpPr>
            <a:spLocks noChangeArrowheads="1"/>
          </p:cNvSpPr>
          <p:nvPr/>
        </p:nvSpPr>
        <p:spPr bwMode="auto">
          <a:xfrm>
            <a:off x="5486400" y="4978400"/>
            <a:ext cx="381000" cy="381000"/>
          </a:xfrm>
          <a:prstGeom prst="ellipse">
            <a:avLst/>
          </a:prstGeom>
          <a:solidFill>
            <a:schemeClr val="bg1"/>
          </a:solidFill>
          <a:ln w="9525">
            <a:solidFill>
              <a:schemeClr val="tx1"/>
            </a:solidFill>
            <a:round/>
            <a:headEnd/>
            <a:tailEnd/>
          </a:ln>
        </p:spPr>
        <p:txBody>
          <a:bodyPr wrap="none" anchor="ctr"/>
          <a:lstStyle/>
          <a:p>
            <a:pPr algn="ctr"/>
            <a:r>
              <a:rPr lang="en-US" sz="1600"/>
              <a:t>K/0</a:t>
            </a:r>
          </a:p>
        </p:txBody>
      </p:sp>
      <p:sp>
        <p:nvSpPr>
          <p:cNvPr id="133135" name="Oval 14"/>
          <p:cNvSpPr>
            <a:spLocks noChangeArrowheads="1"/>
          </p:cNvSpPr>
          <p:nvPr/>
        </p:nvSpPr>
        <p:spPr bwMode="auto">
          <a:xfrm>
            <a:off x="7315200" y="4978400"/>
            <a:ext cx="381000" cy="381000"/>
          </a:xfrm>
          <a:prstGeom prst="ellipse">
            <a:avLst/>
          </a:prstGeom>
          <a:solidFill>
            <a:schemeClr val="bg1"/>
          </a:solidFill>
          <a:ln w="9525">
            <a:solidFill>
              <a:schemeClr val="tx1"/>
            </a:solidFill>
            <a:round/>
            <a:headEnd/>
            <a:tailEnd/>
          </a:ln>
        </p:spPr>
        <p:txBody>
          <a:bodyPr wrap="none" anchor="ctr"/>
          <a:lstStyle/>
          <a:p>
            <a:pPr algn="ctr"/>
            <a:r>
              <a:rPr lang="en-US" sz="1600"/>
              <a:t>M/2</a:t>
            </a:r>
          </a:p>
        </p:txBody>
      </p:sp>
      <p:sp>
        <p:nvSpPr>
          <p:cNvPr id="133136" name="Oval 15"/>
          <p:cNvSpPr>
            <a:spLocks noChangeArrowheads="1"/>
          </p:cNvSpPr>
          <p:nvPr/>
        </p:nvSpPr>
        <p:spPr bwMode="auto">
          <a:xfrm>
            <a:off x="6477000" y="4978400"/>
            <a:ext cx="381000" cy="381000"/>
          </a:xfrm>
          <a:prstGeom prst="ellipse">
            <a:avLst/>
          </a:prstGeom>
          <a:solidFill>
            <a:schemeClr val="bg1"/>
          </a:solidFill>
          <a:ln w="9525">
            <a:solidFill>
              <a:schemeClr val="tx1"/>
            </a:solidFill>
            <a:round/>
            <a:headEnd/>
            <a:tailEnd/>
          </a:ln>
        </p:spPr>
        <p:txBody>
          <a:bodyPr wrap="none" anchor="ctr"/>
          <a:lstStyle/>
          <a:p>
            <a:pPr algn="ctr"/>
            <a:r>
              <a:rPr lang="en-US" sz="1600"/>
              <a:t>L/3</a:t>
            </a:r>
          </a:p>
        </p:txBody>
      </p:sp>
      <p:sp>
        <p:nvSpPr>
          <p:cNvPr id="133137" name="Oval 16"/>
          <p:cNvSpPr>
            <a:spLocks noChangeArrowheads="1"/>
          </p:cNvSpPr>
          <p:nvPr/>
        </p:nvSpPr>
        <p:spPr bwMode="auto">
          <a:xfrm>
            <a:off x="8153400" y="4978400"/>
            <a:ext cx="381000" cy="381000"/>
          </a:xfrm>
          <a:prstGeom prst="ellipse">
            <a:avLst/>
          </a:prstGeom>
          <a:solidFill>
            <a:schemeClr val="bg1"/>
          </a:solidFill>
          <a:ln w="9525">
            <a:solidFill>
              <a:schemeClr val="tx1"/>
            </a:solidFill>
            <a:round/>
            <a:headEnd/>
            <a:tailEnd/>
          </a:ln>
        </p:spPr>
        <p:txBody>
          <a:bodyPr wrap="none" anchor="ctr"/>
          <a:lstStyle/>
          <a:p>
            <a:pPr algn="ctr"/>
            <a:r>
              <a:rPr lang="en-US" sz="1600"/>
              <a:t>N/1</a:t>
            </a:r>
          </a:p>
        </p:txBody>
      </p:sp>
      <p:sp>
        <p:nvSpPr>
          <p:cNvPr id="133138" name="Oval 17"/>
          <p:cNvSpPr>
            <a:spLocks noChangeArrowheads="1"/>
          </p:cNvSpPr>
          <p:nvPr/>
        </p:nvSpPr>
        <p:spPr bwMode="auto">
          <a:xfrm>
            <a:off x="8915400" y="4978400"/>
            <a:ext cx="381000" cy="381000"/>
          </a:xfrm>
          <a:prstGeom prst="ellipse">
            <a:avLst/>
          </a:prstGeom>
          <a:solidFill>
            <a:schemeClr val="bg1"/>
          </a:solidFill>
          <a:ln w="9525">
            <a:solidFill>
              <a:schemeClr val="tx1"/>
            </a:solidFill>
            <a:round/>
            <a:headEnd/>
            <a:tailEnd/>
          </a:ln>
        </p:spPr>
        <p:txBody>
          <a:bodyPr wrap="none" anchor="ctr"/>
          <a:lstStyle/>
          <a:p>
            <a:pPr algn="ctr"/>
            <a:r>
              <a:rPr lang="en-US" sz="1600"/>
              <a:t>O/3</a:t>
            </a:r>
          </a:p>
        </p:txBody>
      </p:sp>
      <p:cxnSp>
        <p:nvCxnSpPr>
          <p:cNvPr id="133139" name="AutoShape 18"/>
          <p:cNvCxnSpPr>
            <a:cxnSpLocks noChangeShapeType="1"/>
            <a:stCxn id="133125" idx="4"/>
            <a:endCxn id="133126" idx="0"/>
          </p:cNvCxnSpPr>
          <p:nvPr/>
        </p:nvCxnSpPr>
        <p:spPr bwMode="auto">
          <a:xfrm flipH="1">
            <a:off x="4457700" y="3032125"/>
            <a:ext cx="1828800" cy="381000"/>
          </a:xfrm>
          <a:prstGeom prst="straightConnector1">
            <a:avLst/>
          </a:prstGeom>
          <a:noFill/>
          <a:ln w="9525">
            <a:solidFill>
              <a:schemeClr val="tx1"/>
            </a:solidFill>
            <a:round/>
            <a:headEnd/>
            <a:tailEnd/>
          </a:ln>
        </p:spPr>
      </p:cxnSp>
      <p:cxnSp>
        <p:nvCxnSpPr>
          <p:cNvPr id="133140" name="AutoShape 19"/>
          <p:cNvCxnSpPr>
            <a:cxnSpLocks noChangeShapeType="1"/>
            <a:stCxn id="133125" idx="4"/>
            <a:endCxn id="133127" idx="0"/>
          </p:cNvCxnSpPr>
          <p:nvPr/>
        </p:nvCxnSpPr>
        <p:spPr bwMode="auto">
          <a:xfrm>
            <a:off x="6286500" y="3032125"/>
            <a:ext cx="1676400" cy="381000"/>
          </a:xfrm>
          <a:prstGeom prst="straightConnector1">
            <a:avLst/>
          </a:prstGeom>
          <a:noFill/>
          <a:ln w="9525">
            <a:solidFill>
              <a:schemeClr val="tx1"/>
            </a:solidFill>
            <a:round/>
            <a:headEnd/>
            <a:tailEnd/>
          </a:ln>
        </p:spPr>
      </p:cxnSp>
      <p:cxnSp>
        <p:nvCxnSpPr>
          <p:cNvPr id="133141" name="AutoShape 20"/>
          <p:cNvCxnSpPr>
            <a:cxnSpLocks noChangeShapeType="1"/>
            <a:stCxn id="133126" idx="4"/>
            <a:endCxn id="133128" idx="0"/>
          </p:cNvCxnSpPr>
          <p:nvPr/>
        </p:nvCxnSpPr>
        <p:spPr bwMode="auto">
          <a:xfrm flipH="1">
            <a:off x="3467100" y="3794126"/>
            <a:ext cx="990600" cy="365125"/>
          </a:xfrm>
          <a:prstGeom prst="straightConnector1">
            <a:avLst/>
          </a:prstGeom>
          <a:noFill/>
          <a:ln w="9525">
            <a:solidFill>
              <a:schemeClr val="tx1"/>
            </a:solidFill>
            <a:round/>
            <a:headEnd/>
            <a:tailEnd/>
          </a:ln>
        </p:spPr>
      </p:cxnSp>
      <p:cxnSp>
        <p:nvCxnSpPr>
          <p:cNvPr id="133142" name="AutoShape 21"/>
          <p:cNvCxnSpPr>
            <a:cxnSpLocks noChangeShapeType="1"/>
            <a:stCxn id="133126" idx="4"/>
            <a:endCxn id="133129" idx="0"/>
          </p:cNvCxnSpPr>
          <p:nvPr/>
        </p:nvCxnSpPr>
        <p:spPr bwMode="auto">
          <a:xfrm>
            <a:off x="4457700" y="3794126"/>
            <a:ext cx="914400" cy="365125"/>
          </a:xfrm>
          <a:prstGeom prst="straightConnector1">
            <a:avLst/>
          </a:prstGeom>
          <a:noFill/>
          <a:ln w="9525">
            <a:solidFill>
              <a:schemeClr val="tx1"/>
            </a:solidFill>
            <a:round/>
            <a:headEnd/>
            <a:tailEnd/>
          </a:ln>
        </p:spPr>
      </p:cxnSp>
      <p:cxnSp>
        <p:nvCxnSpPr>
          <p:cNvPr id="133143" name="AutoShape 22"/>
          <p:cNvCxnSpPr>
            <a:cxnSpLocks noChangeShapeType="1"/>
            <a:stCxn id="133127" idx="4"/>
            <a:endCxn id="133130" idx="0"/>
          </p:cNvCxnSpPr>
          <p:nvPr/>
        </p:nvCxnSpPr>
        <p:spPr bwMode="auto">
          <a:xfrm flipH="1">
            <a:off x="7124700" y="3794126"/>
            <a:ext cx="838200" cy="365125"/>
          </a:xfrm>
          <a:prstGeom prst="straightConnector1">
            <a:avLst/>
          </a:prstGeom>
          <a:noFill/>
          <a:ln w="9525">
            <a:solidFill>
              <a:schemeClr val="tx1"/>
            </a:solidFill>
            <a:round/>
            <a:headEnd/>
            <a:tailEnd/>
          </a:ln>
        </p:spPr>
      </p:cxnSp>
      <p:cxnSp>
        <p:nvCxnSpPr>
          <p:cNvPr id="133144" name="AutoShape 23"/>
          <p:cNvCxnSpPr>
            <a:cxnSpLocks noChangeShapeType="1"/>
            <a:stCxn id="133127" idx="4"/>
            <a:endCxn id="133131" idx="0"/>
          </p:cNvCxnSpPr>
          <p:nvPr/>
        </p:nvCxnSpPr>
        <p:spPr bwMode="auto">
          <a:xfrm>
            <a:off x="7962900" y="3794126"/>
            <a:ext cx="762000" cy="365125"/>
          </a:xfrm>
          <a:prstGeom prst="straightConnector1">
            <a:avLst/>
          </a:prstGeom>
          <a:noFill/>
          <a:ln w="9525">
            <a:solidFill>
              <a:schemeClr val="tx1"/>
            </a:solidFill>
            <a:round/>
            <a:headEnd/>
            <a:tailEnd/>
          </a:ln>
        </p:spPr>
      </p:cxnSp>
      <p:cxnSp>
        <p:nvCxnSpPr>
          <p:cNvPr id="133145" name="AutoShape 24"/>
          <p:cNvCxnSpPr>
            <a:cxnSpLocks noChangeShapeType="1"/>
            <a:stCxn id="133128" idx="4"/>
            <a:endCxn id="133132" idx="0"/>
          </p:cNvCxnSpPr>
          <p:nvPr/>
        </p:nvCxnSpPr>
        <p:spPr bwMode="auto">
          <a:xfrm flipH="1">
            <a:off x="3009900" y="4540250"/>
            <a:ext cx="457200" cy="438150"/>
          </a:xfrm>
          <a:prstGeom prst="straightConnector1">
            <a:avLst/>
          </a:prstGeom>
          <a:noFill/>
          <a:ln w="9525">
            <a:solidFill>
              <a:schemeClr val="tx1"/>
            </a:solidFill>
            <a:round/>
            <a:headEnd/>
            <a:tailEnd/>
          </a:ln>
        </p:spPr>
      </p:cxnSp>
      <p:cxnSp>
        <p:nvCxnSpPr>
          <p:cNvPr id="133146" name="AutoShape 25"/>
          <p:cNvCxnSpPr>
            <a:cxnSpLocks noChangeShapeType="1"/>
            <a:stCxn id="133128" idx="4"/>
            <a:endCxn id="133133" idx="0"/>
          </p:cNvCxnSpPr>
          <p:nvPr/>
        </p:nvCxnSpPr>
        <p:spPr bwMode="auto">
          <a:xfrm>
            <a:off x="3467100" y="4540250"/>
            <a:ext cx="304800" cy="438150"/>
          </a:xfrm>
          <a:prstGeom prst="straightConnector1">
            <a:avLst/>
          </a:prstGeom>
          <a:noFill/>
          <a:ln w="9525">
            <a:solidFill>
              <a:schemeClr val="tx1"/>
            </a:solidFill>
            <a:round/>
            <a:headEnd/>
            <a:tailEnd/>
          </a:ln>
        </p:spPr>
      </p:cxnSp>
      <p:cxnSp>
        <p:nvCxnSpPr>
          <p:cNvPr id="133147" name="AutoShape 26"/>
          <p:cNvCxnSpPr>
            <a:cxnSpLocks noChangeShapeType="1"/>
            <a:stCxn id="133129" idx="4"/>
            <a:endCxn id="133134" idx="0"/>
          </p:cNvCxnSpPr>
          <p:nvPr/>
        </p:nvCxnSpPr>
        <p:spPr bwMode="auto">
          <a:xfrm>
            <a:off x="5372100" y="4540250"/>
            <a:ext cx="304800" cy="438150"/>
          </a:xfrm>
          <a:prstGeom prst="straightConnector1">
            <a:avLst/>
          </a:prstGeom>
          <a:noFill/>
          <a:ln w="9525">
            <a:solidFill>
              <a:schemeClr val="tx1"/>
            </a:solidFill>
            <a:round/>
            <a:headEnd/>
            <a:tailEnd/>
          </a:ln>
        </p:spPr>
      </p:cxnSp>
      <p:cxnSp>
        <p:nvCxnSpPr>
          <p:cNvPr id="133148" name="AutoShape 27"/>
          <p:cNvCxnSpPr>
            <a:cxnSpLocks noChangeShapeType="1"/>
            <a:stCxn id="133130" idx="4"/>
            <a:endCxn id="133136" idx="0"/>
          </p:cNvCxnSpPr>
          <p:nvPr/>
        </p:nvCxnSpPr>
        <p:spPr bwMode="auto">
          <a:xfrm flipH="1">
            <a:off x="6667500" y="4540250"/>
            <a:ext cx="457200" cy="438150"/>
          </a:xfrm>
          <a:prstGeom prst="straightConnector1">
            <a:avLst/>
          </a:prstGeom>
          <a:noFill/>
          <a:ln w="9525">
            <a:solidFill>
              <a:schemeClr val="tx1"/>
            </a:solidFill>
            <a:round/>
            <a:headEnd/>
            <a:tailEnd/>
          </a:ln>
        </p:spPr>
      </p:cxnSp>
      <p:cxnSp>
        <p:nvCxnSpPr>
          <p:cNvPr id="133149" name="AutoShape 28"/>
          <p:cNvCxnSpPr>
            <a:cxnSpLocks noChangeShapeType="1"/>
            <a:stCxn id="133131" idx="4"/>
            <a:endCxn id="133137" idx="0"/>
          </p:cNvCxnSpPr>
          <p:nvPr/>
        </p:nvCxnSpPr>
        <p:spPr bwMode="auto">
          <a:xfrm flipH="1">
            <a:off x="8343900" y="4540250"/>
            <a:ext cx="381000" cy="438150"/>
          </a:xfrm>
          <a:prstGeom prst="straightConnector1">
            <a:avLst/>
          </a:prstGeom>
          <a:noFill/>
          <a:ln w="9525">
            <a:solidFill>
              <a:schemeClr val="tx1"/>
            </a:solidFill>
            <a:round/>
            <a:headEnd/>
            <a:tailEnd/>
          </a:ln>
        </p:spPr>
      </p:cxnSp>
      <p:cxnSp>
        <p:nvCxnSpPr>
          <p:cNvPr id="133150" name="AutoShape 29"/>
          <p:cNvCxnSpPr>
            <a:cxnSpLocks noChangeShapeType="1"/>
            <a:stCxn id="133131" idx="4"/>
            <a:endCxn id="133138" idx="0"/>
          </p:cNvCxnSpPr>
          <p:nvPr/>
        </p:nvCxnSpPr>
        <p:spPr bwMode="auto">
          <a:xfrm>
            <a:off x="8724900" y="4540250"/>
            <a:ext cx="381000" cy="438150"/>
          </a:xfrm>
          <a:prstGeom prst="straightConnector1">
            <a:avLst/>
          </a:prstGeom>
          <a:noFill/>
          <a:ln w="9525">
            <a:solidFill>
              <a:schemeClr val="tx1"/>
            </a:solidFill>
            <a:round/>
            <a:headEnd/>
            <a:tailEnd/>
          </a:ln>
        </p:spPr>
      </p:cxnSp>
      <p:cxnSp>
        <p:nvCxnSpPr>
          <p:cNvPr id="133151" name="AutoShape 30"/>
          <p:cNvCxnSpPr>
            <a:cxnSpLocks noChangeShapeType="1"/>
            <a:stCxn id="133130" idx="4"/>
            <a:endCxn id="133135" idx="0"/>
          </p:cNvCxnSpPr>
          <p:nvPr/>
        </p:nvCxnSpPr>
        <p:spPr bwMode="auto">
          <a:xfrm>
            <a:off x="7124700" y="4540250"/>
            <a:ext cx="381000" cy="438150"/>
          </a:xfrm>
          <a:prstGeom prst="straightConnector1">
            <a:avLst/>
          </a:prstGeom>
          <a:noFill/>
          <a:ln w="9525">
            <a:solidFill>
              <a:schemeClr val="tx1"/>
            </a:solidFill>
            <a:round/>
            <a:headEnd/>
            <a:tailEnd/>
          </a:ln>
        </p:spPr>
      </p:cxnSp>
      <p:sp>
        <p:nvSpPr>
          <p:cNvPr id="133152" name="Rectangle 31"/>
          <p:cNvSpPr>
            <a:spLocks noChangeArrowheads="1"/>
          </p:cNvSpPr>
          <p:nvPr/>
        </p:nvSpPr>
        <p:spPr bwMode="auto">
          <a:xfrm>
            <a:off x="5486400" y="4978400"/>
            <a:ext cx="381000" cy="381000"/>
          </a:xfrm>
          <a:prstGeom prst="rect">
            <a:avLst/>
          </a:prstGeom>
          <a:noFill/>
          <a:ln w="22225">
            <a:solidFill>
              <a:schemeClr val="tx1"/>
            </a:solidFill>
            <a:miter lim="800000"/>
            <a:headEnd/>
            <a:tailEnd/>
          </a:ln>
        </p:spPr>
        <p:txBody>
          <a:bodyPr wrap="none" anchor="ctr"/>
          <a:lstStyle/>
          <a:p>
            <a:pPr eaLnBrk="0" hangingPunct="0"/>
            <a:endParaRPr lang="fa-IR">
              <a:cs typeface="Times New Roman" pitchFamily="18" charset="0"/>
            </a:endParaRPr>
          </a:p>
        </p:txBody>
      </p:sp>
      <p:sp>
        <p:nvSpPr>
          <p:cNvPr id="133153" name="Text Box 32"/>
          <p:cNvSpPr txBox="1">
            <a:spLocks noChangeArrowheads="1"/>
          </p:cNvSpPr>
          <p:nvPr/>
        </p:nvSpPr>
        <p:spPr bwMode="auto">
          <a:xfrm>
            <a:off x="5181600" y="2986089"/>
            <a:ext cx="76200" cy="274637"/>
          </a:xfrm>
          <a:prstGeom prst="rect">
            <a:avLst/>
          </a:prstGeom>
          <a:noFill/>
          <a:ln w="9525">
            <a:noFill/>
            <a:miter lim="800000"/>
            <a:headEnd/>
            <a:tailEnd/>
          </a:ln>
        </p:spPr>
        <p:txBody>
          <a:bodyPr lIns="0" tIns="0" rIns="0" bIns="0">
            <a:spAutoFit/>
          </a:bodyPr>
          <a:lstStyle/>
          <a:p>
            <a:r>
              <a:rPr lang="en-US">
                <a:solidFill>
                  <a:srgbClr val="FF0000"/>
                </a:solidFill>
              </a:rPr>
              <a:t>2</a:t>
            </a:r>
          </a:p>
        </p:txBody>
      </p:sp>
      <p:sp>
        <p:nvSpPr>
          <p:cNvPr id="133154" name="Oval 33"/>
          <p:cNvSpPr>
            <a:spLocks noChangeArrowheads="1"/>
          </p:cNvSpPr>
          <p:nvPr/>
        </p:nvSpPr>
        <p:spPr bwMode="auto">
          <a:xfrm>
            <a:off x="2438400" y="5927725"/>
            <a:ext cx="381000" cy="381000"/>
          </a:xfrm>
          <a:prstGeom prst="ellipse">
            <a:avLst/>
          </a:prstGeom>
          <a:solidFill>
            <a:schemeClr val="bg1"/>
          </a:solidFill>
          <a:ln w="9525">
            <a:solidFill>
              <a:schemeClr val="tx1"/>
            </a:solidFill>
            <a:round/>
            <a:headEnd/>
            <a:tailEnd/>
          </a:ln>
        </p:spPr>
        <p:txBody>
          <a:bodyPr wrap="none" anchor="ctr"/>
          <a:lstStyle/>
          <a:p>
            <a:pPr algn="ctr"/>
            <a:r>
              <a:rPr lang="en-US" sz="1600"/>
              <a:t>P/3</a:t>
            </a:r>
          </a:p>
        </p:txBody>
      </p:sp>
      <p:sp>
        <p:nvSpPr>
          <p:cNvPr id="133155" name="Oval 34"/>
          <p:cNvSpPr>
            <a:spLocks noChangeArrowheads="1"/>
          </p:cNvSpPr>
          <p:nvPr/>
        </p:nvSpPr>
        <p:spPr bwMode="auto">
          <a:xfrm>
            <a:off x="3048000" y="5927725"/>
            <a:ext cx="381000" cy="381000"/>
          </a:xfrm>
          <a:prstGeom prst="ellipse">
            <a:avLst/>
          </a:prstGeom>
          <a:solidFill>
            <a:schemeClr val="bg1"/>
          </a:solidFill>
          <a:ln w="9525">
            <a:solidFill>
              <a:schemeClr val="tx1"/>
            </a:solidFill>
            <a:round/>
            <a:headEnd/>
            <a:tailEnd/>
          </a:ln>
        </p:spPr>
        <p:txBody>
          <a:bodyPr wrap="none" anchor="ctr"/>
          <a:lstStyle/>
          <a:p>
            <a:pPr algn="ctr"/>
            <a:r>
              <a:rPr lang="en-US" sz="1600"/>
              <a:t>Q/1</a:t>
            </a:r>
          </a:p>
        </p:txBody>
      </p:sp>
      <p:sp>
        <p:nvSpPr>
          <p:cNvPr id="133156" name="Oval 35"/>
          <p:cNvSpPr>
            <a:spLocks noChangeArrowheads="1"/>
          </p:cNvSpPr>
          <p:nvPr/>
        </p:nvSpPr>
        <p:spPr bwMode="auto">
          <a:xfrm>
            <a:off x="4724400" y="4967288"/>
            <a:ext cx="381000" cy="381000"/>
          </a:xfrm>
          <a:prstGeom prst="ellipse">
            <a:avLst/>
          </a:prstGeom>
          <a:solidFill>
            <a:schemeClr val="bg1"/>
          </a:solidFill>
          <a:ln w="9525">
            <a:solidFill>
              <a:schemeClr val="tx1"/>
            </a:solidFill>
            <a:round/>
            <a:headEnd/>
            <a:tailEnd/>
          </a:ln>
        </p:spPr>
        <p:txBody>
          <a:bodyPr wrap="none" anchor="ctr"/>
          <a:lstStyle/>
          <a:p>
            <a:pPr algn="ctr"/>
            <a:r>
              <a:rPr lang="en-US" sz="1600"/>
              <a:t>J/1</a:t>
            </a:r>
          </a:p>
        </p:txBody>
      </p:sp>
      <p:sp>
        <p:nvSpPr>
          <p:cNvPr id="133157" name="Oval 36"/>
          <p:cNvSpPr>
            <a:spLocks noChangeArrowheads="1"/>
          </p:cNvSpPr>
          <p:nvPr/>
        </p:nvSpPr>
        <p:spPr bwMode="auto">
          <a:xfrm>
            <a:off x="7391400" y="5927725"/>
            <a:ext cx="381000" cy="381000"/>
          </a:xfrm>
          <a:prstGeom prst="ellipse">
            <a:avLst/>
          </a:prstGeom>
          <a:solidFill>
            <a:schemeClr val="bg1"/>
          </a:solidFill>
          <a:ln w="9525">
            <a:solidFill>
              <a:schemeClr val="tx1"/>
            </a:solidFill>
            <a:round/>
            <a:headEnd/>
            <a:tailEnd/>
          </a:ln>
        </p:spPr>
        <p:txBody>
          <a:bodyPr wrap="none" anchor="ctr"/>
          <a:lstStyle/>
          <a:p>
            <a:pPr algn="ctr"/>
            <a:r>
              <a:rPr lang="en-US" sz="1600"/>
              <a:t>W/1</a:t>
            </a:r>
          </a:p>
        </p:txBody>
      </p:sp>
      <p:sp>
        <p:nvSpPr>
          <p:cNvPr id="133158" name="Oval 37"/>
          <p:cNvSpPr>
            <a:spLocks noChangeArrowheads="1"/>
          </p:cNvSpPr>
          <p:nvPr/>
        </p:nvSpPr>
        <p:spPr bwMode="auto">
          <a:xfrm>
            <a:off x="6705600" y="5927725"/>
            <a:ext cx="381000" cy="381000"/>
          </a:xfrm>
          <a:prstGeom prst="ellipse">
            <a:avLst/>
          </a:prstGeom>
          <a:solidFill>
            <a:schemeClr val="bg1"/>
          </a:solidFill>
          <a:ln w="9525">
            <a:solidFill>
              <a:schemeClr val="tx1"/>
            </a:solidFill>
            <a:round/>
            <a:headEnd/>
            <a:tailEnd/>
          </a:ln>
        </p:spPr>
        <p:txBody>
          <a:bodyPr wrap="none" anchor="ctr"/>
          <a:lstStyle/>
          <a:p>
            <a:pPr algn="ctr"/>
            <a:r>
              <a:rPr lang="en-US" sz="1600"/>
              <a:t>V/2</a:t>
            </a:r>
          </a:p>
        </p:txBody>
      </p:sp>
      <p:sp>
        <p:nvSpPr>
          <p:cNvPr id="133159" name="Oval 38"/>
          <p:cNvSpPr>
            <a:spLocks noChangeArrowheads="1"/>
          </p:cNvSpPr>
          <p:nvPr/>
        </p:nvSpPr>
        <p:spPr bwMode="auto">
          <a:xfrm>
            <a:off x="8001000" y="5927725"/>
            <a:ext cx="381000" cy="381000"/>
          </a:xfrm>
          <a:prstGeom prst="ellipse">
            <a:avLst/>
          </a:prstGeom>
          <a:solidFill>
            <a:schemeClr val="bg1"/>
          </a:solidFill>
          <a:ln w="9525">
            <a:solidFill>
              <a:schemeClr val="tx1"/>
            </a:solidFill>
            <a:round/>
            <a:headEnd/>
            <a:tailEnd/>
          </a:ln>
        </p:spPr>
        <p:txBody>
          <a:bodyPr wrap="none" anchor="ctr"/>
          <a:lstStyle/>
          <a:p>
            <a:pPr algn="ctr"/>
            <a:r>
              <a:rPr lang="en-US" sz="1600"/>
              <a:t>X/0</a:t>
            </a:r>
          </a:p>
        </p:txBody>
      </p:sp>
      <p:sp>
        <p:nvSpPr>
          <p:cNvPr id="133160" name="Oval 39"/>
          <p:cNvSpPr>
            <a:spLocks noChangeArrowheads="1"/>
          </p:cNvSpPr>
          <p:nvPr/>
        </p:nvSpPr>
        <p:spPr bwMode="auto">
          <a:xfrm>
            <a:off x="8610600" y="5927725"/>
            <a:ext cx="381000" cy="381000"/>
          </a:xfrm>
          <a:prstGeom prst="ellipse">
            <a:avLst/>
          </a:prstGeom>
          <a:solidFill>
            <a:schemeClr val="bg1"/>
          </a:solidFill>
          <a:ln w="9525">
            <a:solidFill>
              <a:schemeClr val="tx1"/>
            </a:solidFill>
            <a:round/>
            <a:headEnd/>
            <a:tailEnd/>
          </a:ln>
        </p:spPr>
        <p:txBody>
          <a:bodyPr wrap="none" anchor="ctr"/>
          <a:lstStyle/>
          <a:p>
            <a:pPr algn="ctr"/>
            <a:r>
              <a:rPr lang="en-US" sz="1600"/>
              <a:t>Y/2</a:t>
            </a:r>
          </a:p>
        </p:txBody>
      </p:sp>
      <p:sp>
        <p:nvSpPr>
          <p:cNvPr id="133161" name="Oval 40"/>
          <p:cNvSpPr>
            <a:spLocks noChangeArrowheads="1"/>
          </p:cNvSpPr>
          <p:nvPr/>
        </p:nvSpPr>
        <p:spPr bwMode="auto">
          <a:xfrm>
            <a:off x="9220200" y="5927725"/>
            <a:ext cx="381000" cy="381000"/>
          </a:xfrm>
          <a:prstGeom prst="ellipse">
            <a:avLst/>
          </a:prstGeom>
          <a:solidFill>
            <a:schemeClr val="bg1"/>
          </a:solidFill>
          <a:ln w="9525">
            <a:solidFill>
              <a:schemeClr val="tx1"/>
            </a:solidFill>
            <a:round/>
            <a:headEnd/>
            <a:tailEnd/>
          </a:ln>
        </p:spPr>
        <p:txBody>
          <a:bodyPr wrap="none" anchor="ctr"/>
          <a:lstStyle/>
          <a:p>
            <a:pPr algn="ctr"/>
            <a:r>
              <a:rPr lang="en-US" sz="1600"/>
              <a:t>Z/1</a:t>
            </a:r>
          </a:p>
        </p:txBody>
      </p:sp>
      <p:sp>
        <p:nvSpPr>
          <p:cNvPr id="133162" name="Oval 41"/>
          <p:cNvSpPr>
            <a:spLocks noChangeArrowheads="1"/>
          </p:cNvSpPr>
          <p:nvPr/>
        </p:nvSpPr>
        <p:spPr bwMode="auto">
          <a:xfrm>
            <a:off x="3733800" y="5927725"/>
            <a:ext cx="381000" cy="381000"/>
          </a:xfrm>
          <a:prstGeom prst="ellipse">
            <a:avLst/>
          </a:prstGeom>
          <a:solidFill>
            <a:schemeClr val="bg1"/>
          </a:solidFill>
          <a:ln w="9525">
            <a:solidFill>
              <a:schemeClr val="tx1"/>
            </a:solidFill>
            <a:round/>
            <a:headEnd/>
            <a:tailEnd/>
          </a:ln>
        </p:spPr>
        <p:txBody>
          <a:bodyPr wrap="none" anchor="ctr"/>
          <a:lstStyle/>
          <a:p>
            <a:pPr algn="ctr"/>
            <a:r>
              <a:rPr lang="en-US" sz="1600"/>
              <a:t>R/2</a:t>
            </a:r>
          </a:p>
        </p:txBody>
      </p:sp>
      <p:sp>
        <p:nvSpPr>
          <p:cNvPr id="133163" name="Oval 42"/>
          <p:cNvSpPr>
            <a:spLocks noChangeArrowheads="1"/>
          </p:cNvSpPr>
          <p:nvPr/>
        </p:nvSpPr>
        <p:spPr bwMode="auto">
          <a:xfrm>
            <a:off x="4343400" y="5927725"/>
            <a:ext cx="381000" cy="381000"/>
          </a:xfrm>
          <a:prstGeom prst="ellipse">
            <a:avLst/>
          </a:prstGeom>
          <a:solidFill>
            <a:schemeClr val="bg1"/>
          </a:solidFill>
          <a:ln w="9525">
            <a:solidFill>
              <a:schemeClr val="tx1"/>
            </a:solidFill>
            <a:round/>
            <a:headEnd/>
            <a:tailEnd/>
          </a:ln>
        </p:spPr>
        <p:txBody>
          <a:bodyPr wrap="none" anchor="ctr"/>
          <a:lstStyle/>
          <a:p>
            <a:pPr algn="ctr"/>
            <a:r>
              <a:rPr lang="en-US" sz="1600"/>
              <a:t>S/2</a:t>
            </a:r>
          </a:p>
        </p:txBody>
      </p:sp>
      <p:sp>
        <p:nvSpPr>
          <p:cNvPr id="133164" name="Oval 43"/>
          <p:cNvSpPr>
            <a:spLocks noChangeArrowheads="1"/>
          </p:cNvSpPr>
          <p:nvPr/>
        </p:nvSpPr>
        <p:spPr bwMode="auto">
          <a:xfrm>
            <a:off x="5029200" y="5927725"/>
            <a:ext cx="381000" cy="381000"/>
          </a:xfrm>
          <a:prstGeom prst="ellipse">
            <a:avLst/>
          </a:prstGeom>
          <a:solidFill>
            <a:schemeClr val="bg1"/>
          </a:solidFill>
          <a:ln w="9525">
            <a:solidFill>
              <a:schemeClr val="tx1"/>
            </a:solidFill>
            <a:round/>
            <a:headEnd/>
            <a:tailEnd/>
          </a:ln>
        </p:spPr>
        <p:txBody>
          <a:bodyPr wrap="none" anchor="ctr"/>
          <a:lstStyle/>
          <a:p>
            <a:pPr algn="ctr"/>
            <a:r>
              <a:rPr lang="en-US" sz="1600"/>
              <a:t>T/1</a:t>
            </a:r>
          </a:p>
        </p:txBody>
      </p:sp>
      <p:sp>
        <p:nvSpPr>
          <p:cNvPr id="133165" name="Oval 44"/>
          <p:cNvSpPr>
            <a:spLocks noChangeArrowheads="1"/>
          </p:cNvSpPr>
          <p:nvPr/>
        </p:nvSpPr>
        <p:spPr bwMode="auto">
          <a:xfrm>
            <a:off x="6096000" y="5927725"/>
            <a:ext cx="381000" cy="381000"/>
          </a:xfrm>
          <a:prstGeom prst="ellipse">
            <a:avLst/>
          </a:prstGeom>
          <a:solidFill>
            <a:schemeClr val="bg1"/>
          </a:solidFill>
          <a:ln w="9525">
            <a:solidFill>
              <a:schemeClr val="tx1"/>
            </a:solidFill>
            <a:round/>
            <a:headEnd/>
            <a:tailEnd/>
          </a:ln>
        </p:spPr>
        <p:txBody>
          <a:bodyPr wrap="none" anchor="ctr"/>
          <a:lstStyle/>
          <a:p>
            <a:pPr algn="ctr"/>
            <a:r>
              <a:rPr lang="en-US" sz="1600"/>
              <a:t>U/1</a:t>
            </a:r>
          </a:p>
        </p:txBody>
      </p:sp>
      <p:cxnSp>
        <p:nvCxnSpPr>
          <p:cNvPr id="133166" name="AutoShape 45"/>
          <p:cNvCxnSpPr>
            <a:cxnSpLocks noChangeShapeType="1"/>
            <a:stCxn id="133129" idx="4"/>
            <a:endCxn id="133156" idx="0"/>
          </p:cNvCxnSpPr>
          <p:nvPr/>
        </p:nvCxnSpPr>
        <p:spPr bwMode="auto">
          <a:xfrm flipH="1">
            <a:off x="4914900" y="4540250"/>
            <a:ext cx="457200" cy="427038"/>
          </a:xfrm>
          <a:prstGeom prst="straightConnector1">
            <a:avLst/>
          </a:prstGeom>
          <a:noFill/>
          <a:ln w="9525">
            <a:solidFill>
              <a:schemeClr val="tx1"/>
            </a:solidFill>
            <a:round/>
            <a:headEnd/>
            <a:tailEnd/>
          </a:ln>
        </p:spPr>
      </p:cxnSp>
      <p:cxnSp>
        <p:nvCxnSpPr>
          <p:cNvPr id="133167" name="AutoShape 46"/>
          <p:cNvCxnSpPr>
            <a:cxnSpLocks noChangeShapeType="1"/>
            <a:stCxn id="133132" idx="4"/>
            <a:endCxn id="133154" idx="0"/>
          </p:cNvCxnSpPr>
          <p:nvPr/>
        </p:nvCxnSpPr>
        <p:spPr bwMode="auto">
          <a:xfrm flipH="1">
            <a:off x="2628900" y="5359401"/>
            <a:ext cx="381000" cy="568325"/>
          </a:xfrm>
          <a:prstGeom prst="straightConnector1">
            <a:avLst/>
          </a:prstGeom>
          <a:noFill/>
          <a:ln w="9525">
            <a:solidFill>
              <a:schemeClr val="tx1"/>
            </a:solidFill>
            <a:round/>
            <a:headEnd/>
            <a:tailEnd/>
          </a:ln>
        </p:spPr>
      </p:cxnSp>
      <p:cxnSp>
        <p:nvCxnSpPr>
          <p:cNvPr id="133168" name="AutoShape 47"/>
          <p:cNvCxnSpPr>
            <a:cxnSpLocks noChangeShapeType="1"/>
            <a:stCxn id="133132" idx="4"/>
            <a:endCxn id="133155" idx="0"/>
          </p:cNvCxnSpPr>
          <p:nvPr/>
        </p:nvCxnSpPr>
        <p:spPr bwMode="auto">
          <a:xfrm>
            <a:off x="3009900" y="5359401"/>
            <a:ext cx="228600" cy="568325"/>
          </a:xfrm>
          <a:prstGeom prst="straightConnector1">
            <a:avLst/>
          </a:prstGeom>
          <a:noFill/>
          <a:ln w="9525">
            <a:solidFill>
              <a:schemeClr val="tx1"/>
            </a:solidFill>
            <a:round/>
            <a:headEnd/>
            <a:tailEnd/>
          </a:ln>
        </p:spPr>
      </p:cxnSp>
      <p:cxnSp>
        <p:nvCxnSpPr>
          <p:cNvPr id="133169" name="AutoShape 48"/>
          <p:cNvCxnSpPr>
            <a:cxnSpLocks noChangeShapeType="1"/>
            <a:stCxn id="133133" idx="4"/>
            <a:endCxn id="133162" idx="0"/>
          </p:cNvCxnSpPr>
          <p:nvPr/>
        </p:nvCxnSpPr>
        <p:spPr bwMode="auto">
          <a:xfrm>
            <a:off x="3771900" y="5359401"/>
            <a:ext cx="152400" cy="568325"/>
          </a:xfrm>
          <a:prstGeom prst="straightConnector1">
            <a:avLst/>
          </a:prstGeom>
          <a:noFill/>
          <a:ln w="9525">
            <a:solidFill>
              <a:schemeClr val="tx1"/>
            </a:solidFill>
            <a:round/>
            <a:headEnd/>
            <a:tailEnd/>
          </a:ln>
        </p:spPr>
      </p:cxnSp>
      <p:cxnSp>
        <p:nvCxnSpPr>
          <p:cNvPr id="133170" name="AutoShape 49"/>
          <p:cNvCxnSpPr>
            <a:cxnSpLocks noChangeShapeType="1"/>
            <a:stCxn id="133156" idx="4"/>
            <a:endCxn id="133163" idx="0"/>
          </p:cNvCxnSpPr>
          <p:nvPr/>
        </p:nvCxnSpPr>
        <p:spPr bwMode="auto">
          <a:xfrm flipH="1">
            <a:off x="4533900" y="5348289"/>
            <a:ext cx="381000" cy="579437"/>
          </a:xfrm>
          <a:prstGeom prst="straightConnector1">
            <a:avLst/>
          </a:prstGeom>
          <a:noFill/>
          <a:ln w="9525">
            <a:solidFill>
              <a:schemeClr val="tx1"/>
            </a:solidFill>
            <a:round/>
            <a:headEnd/>
            <a:tailEnd/>
          </a:ln>
        </p:spPr>
      </p:cxnSp>
      <p:cxnSp>
        <p:nvCxnSpPr>
          <p:cNvPr id="133171" name="AutoShape 50"/>
          <p:cNvCxnSpPr>
            <a:cxnSpLocks noChangeShapeType="1"/>
            <a:stCxn id="133156" idx="4"/>
            <a:endCxn id="133164" idx="0"/>
          </p:cNvCxnSpPr>
          <p:nvPr/>
        </p:nvCxnSpPr>
        <p:spPr bwMode="auto">
          <a:xfrm>
            <a:off x="4914900" y="5348289"/>
            <a:ext cx="304800" cy="579437"/>
          </a:xfrm>
          <a:prstGeom prst="straightConnector1">
            <a:avLst/>
          </a:prstGeom>
          <a:noFill/>
          <a:ln w="9525">
            <a:solidFill>
              <a:schemeClr val="tx1"/>
            </a:solidFill>
            <a:round/>
            <a:headEnd/>
            <a:tailEnd/>
          </a:ln>
        </p:spPr>
      </p:cxnSp>
      <p:cxnSp>
        <p:nvCxnSpPr>
          <p:cNvPr id="133172" name="AutoShape 51"/>
          <p:cNvCxnSpPr>
            <a:cxnSpLocks noChangeShapeType="1"/>
            <a:stCxn id="133136" idx="4"/>
            <a:endCxn id="133165" idx="0"/>
          </p:cNvCxnSpPr>
          <p:nvPr/>
        </p:nvCxnSpPr>
        <p:spPr bwMode="auto">
          <a:xfrm flipH="1">
            <a:off x="6286500" y="5359401"/>
            <a:ext cx="381000" cy="568325"/>
          </a:xfrm>
          <a:prstGeom prst="straightConnector1">
            <a:avLst/>
          </a:prstGeom>
          <a:noFill/>
          <a:ln w="9525">
            <a:solidFill>
              <a:schemeClr val="tx1"/>
            </a:solidFill>
            <a:round/>
            <a:headEnd/>
            <a:tailEnd/>
          </a:ln>
        </p:spPr>
      </p:cxnSp>
      <p:cxnSp>
        <p:nvCxnSpPr>
          <p:cNvPr id="133173" name="AutoShape 52"/>
          <p:cNvCxnSpPr>
            <a:cxnSpLocks noChangeShapeType="1"/>
            <a:stCxn id="133136" idx="4"/>
            <a:endCxn id="133158" idx="0"/>
          </p:cNvCxnSpPr>
          <p:nvPr/>
        </p:nvCxnSpPr>
        <p:spPr bwMode="auto">
          <a:xfrm>
            <a:off x="6667500" y="5359401"/>
            <a:ext cx="228600" cy="568325"/>
          </a:xfrm>
          <a:prstGeom prst="straightConnector1">
            <a:avLst/>
          </a:prstGeom>
          <a:noFill/>
          <a:ln w="9525">
            <a:solidFill>
              <a:schemeClr val="tx1"/>
            </a:solidFill>
            <a:round/>
            <a:headEnd/>
            <a:tailEnd/>
          </a:ln>
        </p:spPr>
      </p:cxnSp>
      <p:cxnSp>
        <p:nvCxnSpPr>
          <p:cNvPr id="133174" name="AutoShape 53"/>
          <p:cNvCxnSpPr>
            <a:cxnSpLocks noChangeShapeType="1"/>
            <a:stCxn id="133135" idx="4"/>
            <a:endCxn id="133157" idx="0"/>
          </p:cNvCxnSpPr>
          <p:nvPr/>
        </p:nvCxnSpPr>
        <p:spPr bwMode="auto">
          <a:xfrm>
            <a:off x="7505700" y="5359401"/>
            <a:ext cx="76200" cy="568325"/>
          </a:xfrm>
          <a:prstGeom prst="straightConnector1">
            <a:avLst/>
          </a:prstGeom>
          <a:noFill/>
          <a:ln w="9525">
            <a:solidFill>
              <a:schemeClr val="tx1"/>
            </a:solidFill>
            <a:round/>
            <a:headEnd/>
            <a:tailEnd/>
          </a:ln>
        </p:spPr>
      </p:cxnSp>
      <p:cxnSp>
        <p:nvCxnSpPr>
          <p:cNvPr id="133175" name="AutoShape 54"/>
          <p:cNvCxnSpPr>
            <a:cxnSpLocks noChangeShapeType="1"/>
            <a:stCxn id="133137" idx="4"/>
            <a:endCxn id="133159" idx="0"/>
          </p:cNvCxnSpPr>
          <p:nvPr/>
        </p:nvCxnSpPr>
        <p:spPr bwMode="auto">
          <a:xfrm flipH="1">
            <a:off x="8191500" y="5359401"/>
            <a:ext cx="152400" cy="568325"/>
          </a:xfrm>
          <a:prstGeom prst="straightConnector1">
            <a:avLst/>
          </a:prstGeom>
          <a:noFill/>
          <a:ln w="9525">
            <a:solidFill>
              <a:schemeClr val="tx1"/>
            </a:solidFill>
            <a:round/>
            <a:headEnd/>
            <a:tailEnd/>
          </a:ln>
        </p:spPr>
      </p:cxnSp>
      <p:cxnSp>
        <p:nvCxnSpPr>
          <p:cNvPr id="133176" name="AutoShape 55"/>
          <p:cNvCxnSpPr>
            <a:cxnSpLocks noChangeShapeType="1"/>
            <a:stCxn id="133138" idx="4"/>
            <a:endCxn id="133160" idx="0"/>
          </p:cNvCxnSpPr>
          <p:nvPr/>
        </p:nvCxnSpPr>
        <p:spPr bwMode="auto">
          <a:xfrm flipH="1">
            <a:off x="8801100" y="5359401"/>
            <a:ext cx="304800" cy="568325"/>
          </a:xfrm>
          <a:prstGeom prst="straightConnector1">
            <a:avLst/>
          </a:prstGeom>
          <a:noFill/>
          <a:ln w="9525">
            <a:solidFill>
              <a:schemeClr val="tx1"/>
            </a:solidFill>
            <a:round/>
            <a:headEnd/>
            <a:tailEnd/>
          </a:ln>
        </p:spPr>
      </p:cxnSp>
      <p:cxnSp>
        <p:nvCxnSpPr>
          <p:cNvPr id="133177" name="AutoShape 56"/>
          <p:cNvCxnSpPr>
            <a:cxnSpLocks noChangeShapeType="1"/>
            <a:stCxn id="133138" idx="4"/>
            <a:endCxn id="133161" idx="0"/>
          </p:cNvCxnSpPr>
          <p:nvPr/>
        </p:nvCxnSpPr>
        <p:spPr bwMode="auto">
          <a:xfrm>
            <a:off x="9105900" y="5359401"/>
            <a:ext cx="304800" cy="568325"/>
          </a:xfrm>
          <a:prstGeom prst="straightConnector1">
            <a:avLst/>
          </a:prstGeom>
          <a:noFill/>
          <a:ln w="9525">
            <a:solidFill>
              <a:schemeClr val="tx1"/>
            </a:solidFill>
            <a:round/>
            <a:headEnd/>
            <a:tailEnd/>
          </a:ln>
        </p:spPr>
      </p:cxnSp>
      <p:sp>
        <p:nvSpPr>
          <p:cNvPr id="133178" name="Rectangle 57"/>
          <p:cNvSpPr>
            <a:spLocks noChangeArrowheads="1"/>
          </p:cNvSpPr>
          <p:nvPr/>
        </p:nvSpPr>
        <p:spPr bwMode="auto">
          <a:xfrm>
            <a:off x="8001000" y="5927725"/>
            <a:ext cx="381000" cy="381000"/>
          </a:xfrm>
          <a:prstGeom prst="rect">
            <a:avLst/>
          </a:prstGeom>
          <a:noFill/>
          <a:ln w="22225">
            <a:solidFill>
              <a:schemeClr val="tx1"/>
            </a:solidFill>
            <a:miter lim="800000"/>
            <a:headEnd/>
            <a:tailEnd/>
          </a:ln>
        </p:spPr>
        <p:txBody>
          <a:bodyPr wrap="none" anchor="ctr"/>
          <a:lstStyle/>
          <a:p>
            <a:pPr eaLnBrk="0" hangingPunct="0"/>
            <a:endParaRPr lang="fa-IR">
              <a:cs typeface="Times New Roman" pitchFamily="18" charset="0"/>
            </a:endParaRPr>
          </a:p>
        </p:txBody>
      </p:sp>
      <p:sp>
        <p:nvSpPr>
          <p:cNvPr id="133179" name="Text Box 58"/>
          <p:cNvSpPr txBox="1">
            <a:spLocks noChangeArrowheads="1"/>
          </p:cNvSpPr>
          <p:nvPr/>
        </p:nvSpPr>
        <p:spPr bwMode="auto">
          <a:xfrm>
            <a:off x="7162800" y="2986089"/>
            <a:ext cx="76200" cy="274637"/>
          </a:xfrm>
          <a:prstGeom prst="rect">
            <a:avLst/>
          </a:prstGeom>
          <a:noFill/>
          <a:ln w="9525">
            <a:noFill/>
            <a:miter lim="800000"/>
            <a:headEnd/>
            <a:tailEnd/>
          </a:ln>
        </p:spPr>
        <p:txBody>
          <a:bodyPr lIns="0" tIns="0" rIns="0" bIns="0">
            <a:spAutoFit/>
          </a:bodyPr>
          <a:lstStyle/>
          <a:p>
            <a:r>
              <a:rPr lang="en-US">
                <a:solidFill>
                  <a:srgbClr val="FF0000"/>
                </a:solidFill>
              </a:rPr>
              <a:t>1</a:t>
            </a:r>
          </a:p>
        </p:txBody>
      </p:sp>
      <p:sp>
        <p:nvSpPr>
          <p:cNvPr id="133180" name="Text Box 59"/>
          <p:cNvSpPr txBox="1">
            <a:spLocks noChangeArrowheads="1"/>
          </p:cNvSpPr>
          <p:nvPr/>
        </p:nvSpPr>
        <p:spPr bwMode="auto">
          <a:xfrm>
            <a:off x="3810000" y="3717925"/>
            <a:ext cx="76200" cy="274638"/>
          </a:xfrm>
          <a:prstGeom prst="rect">
            <a:avLst/>
          </a:prstGeom>
          <a:noFill/>
          <a:ln w="9525">
            <a:noFill/>
            <a:miter lim="800000"/>
            <a:headEnd/>
            <a:tailEnd/>
          </a:ln>
        </p:spPr>
        <p:txBody>
          <a:bodyPr lIns="0" tIns="0" rIns="0" bIns="0">
            <a:spAutoFit/>
          </a:bodyPr>
          <a:lstStyle/>
          <a:p>
            <a:r>
              <a:rPr lang="en-US">
                <a:solidFill>
                  <a:srgbClr val="FF0000"/>
                </a:solidFill>
              </a:rPr>
              <a:t>1</a:t>
            </a:r>
          </a:p>
        </p:txBody>
      </p:sp>
      <p:sp>
        <p:nvSpPr>
          <p:cNvPr id="133181" name="Text Box 60"/>
          <p:cNvSpPr txBox="1">
            <a:spLocks noChangeArrowheads="1"/>
          </p:cNvSpPr>
          <p:nvPr/>
        </p:nvSpPr>
        <p:spPr bwMode="auto">
          <a:xfrm>
            <a:off x="4876800" y="3748089"/>
            <a:ext cx="76200" cy="274637"/>
          </a:xfrm>
          <a:prstGeom prst="rect">
            <a:avLst/>
          </a:prstGeom>
          <a:noFill/>
          <a:ln w="9525">
            <a:noFill/>
            <a:miter lim="800000"/>
            <a:headEnd/>
            <a:tailEnd/>
          </a:ln>
        </p:spPr>
        <p:txBody>
          <a:bodyPr lIns="0" tIns="0" rIns="0" bIns="0">
            <a:spAutoFit/>
          </a:bodyPr>
          <a:lstStyle/>
          <a:p>
            <a:r>
              <a:rPr lang="en-US">
                <a:solidFill>
                  <a:srgbClr val="FF0000"/>
                </a:solidFill>
              </a:rPr>
              <a:t>1</a:t>
            </a:r>
          </a:p>
        </p:txBody>
      </p:sp>
      <p:sp>
        <p:nvSpPr>
          <p:cNvPr id="133182" name="Text Box 61"/>
          <p:cNvSpPr txBox="1">
            <a:spLocks noChangeArrowheads="1"/>
          </p:cNvSpPr>
          <p:nvPr/>
        </p:nvSpPr>
        <p:spPr bwMode="auto">
          <a:xfrm>
            <a:off x="3048000" y="4433889"/>
            <a:ext cx="76200" cy="274637"/>
          </a:xfrm>
          <a:prstGeom prst="rect">
            <a:avLst/>
          </a:prstGeom>
          <a:noFill/>
          <a:ln w="9525">
            <a:noFill/>
            <a:miter lim="800000"/>
            <a:headEnd/>
            <a:tailEnd/>
          </a:ln>
        </p:spPr>
        <p:txBody>
          <a:bodyPr lIns="0" tIns="0" rIns="0" bIns="0">
            <a:spAutoFit/>
          </a:bodyPr>
          <a:lstStyle/>
          <a:p>
            <a:r>
              <a:rPr lang="en-US">
                <a:solidFill>
                  <a:srgbClr val="FF0000"/>
                </a:solidFill>
              </a:rPr>
              <a:t>1</a:t>
            </a:r>
          </a:p>
        </p:txBody>
      </p:sp>
      <p:sp>
        <p:nvSpPr>
          <p:cNvPr id="133183" name="Text Box 62"/>
          <p:cNvSpPr txBox="1">
            <a:spLocks noChangeArrowheads="1"/>
          </p:cNvSpPr>
          <p:nvPr/>
        </p:nvSpPr>
        <p:spPr bwMode="auto">
          <a:xfrm>
            <a:off x="3657600" y="4433889"/>
            <a:ext cx="76200" cy="274637"/>
          </a:xfrm>
          <a:prstGeom prst="rect">
            <a:avLst/>
          </a:prstGeom>
          <a:noFill/>
          <a:ln w="9525">
            <a:noFill/>
            <a:miter lim="800000"/>
            <a:headEnd/>
            <a:tailEnd/>
          </a:ln>
        </p:spPr>
        <p:txBody>
          <a:bodyPr lIns="0" tIns="0" rIns="0" bIns="0">
            <a:spAutoFit/>
          </a:bodyPr>
          <a:lstStyle/>
          <a:p>
            <a:r>
              <a:rPr lang="en-US">
                <a:solidFill>
                  <a:srgbClr val="FF0000"/>
                </a:solidFill>
              </a:rPr>
              <a:t>3</a:t>
            </a:r>
          </a:p>
        </p:txBody>
      </p:sp>
      <p:sp>
        <p:nvSpPr>
          <p:cNvPr id="133184" name="Text Box 63"/>
          <p:cNvSpPr txBox="1">
            <a:spLocks noChangeArrowheads="1"/>
          </p:cNvSpPr>
          <p:nvPr/>
        </p:nvSpPr>
        <p:spPr bwMode="auto">
          <a:xfrm>
            <a:off x="4953000" y="4433889"/>
            <a:ext cx="76200" cy="274637"/>
          </a:xfrm>
          <a:prstGeom prst="rect">
            <a:avLst/>
          </a:prstGeom>
          <a:noFill/>
          <a:ln w="9525">
            <a:noFill/>
            <a:miter lim="800000"/>
            <a:headEnd/>
            <a:tailEnd/>
          </a:ln>
        </p:spPr>
        <p:txBody>
          <a:bodyPr lIns="0" tIns="0" rIns="0" bIns="0">
            <a:spAutoFit/>
          </a:bodyPr>
          <a:lstStyle/>
          <a:p>
            <a:r>
              <a:rPr lang="en-US">
                <a:solidFill>
                  <a:srgbClr val="FF0000"/>
                </a:solidFill>
              </a:rPr>
              <a:t>3</a:t>
            </a:r>
          </a:p>
        </p:txBody>
      </p:sp>
      <p:sp>
        <p:nvSpPr>
          <p:cNvPr id="133185" name="Text Box 64"/>
          <p:cNvSpPr txBox="1">
            <a:spLocks noChangeArrowheads="1"/>
          </p:cNvSpPr>
          <p:nvPr/>
        </p:nvSpPr>
        <p:spPr bwMode="auto">
          <a:xfrm>
            <a:off x="5562600" y="4433889"/>
            <a:ext cx="76200" cy="274637"/>
          </a:xfrm>
          <a:prstGeom prst="rect">
            <a:avLst/>
          </a:prstGeom>
          <a:noFill/>
          <a:ln w="9525">
            <a:noFill/>
            <a:miter lim="800000"/>
            <a:headEnd/>
            <a:tailEnd/>
          </a:ln>
        </p:spPr>
        <p:txBody>
          <a:bodyPr lIns="0" tIns="0" rIns="0" bIns="0">
            <a:spAutoFit/>
          </a:bodyPr>
          <a:lstStyle/>
          <a:p>
            <a:r>
              <a:rPr lang="en-US">
                <a:solidFill>
                  <a:srgbClr val="FF0000"/>
                </a:solidFill>
              </a:rPr>
              <a:t>3</a:t>
            </a:r>
          </a:p>
        </p:txBody>
      </p:sp>
      <p:sp>
        <p:nvSpPr>
          <p:cNvPr id="133186" name="Text Box 65"/>
          <p:cNvSpPr txBox="1">
            <a:spLocks noChangeArrowheads="1"/>
          </p:cNvSpPr>
          <p:nvPr/>
        </p:nvSpPr>
        <p:spPr bwMode="auto">
          <a:xfrm>
            <a:off x="2667000" y="5378450"/>
            <a:ext cx="76200" cy="274638"/>
          </a:xfrm>
          <a:prstGeom prst="rect">
            <a:avLst/>
          </a:prstGeom>
          <a:noFill/>
          <a:ln w="9525">
            <a:noFill/>
            <a:miter lim="800000"/>
            <a:headEnd/>
            <a:tailEnd/>
          </a:ln>
        </p:spPr>
        <p:txBody>
          <a:bodyPr lIns="0" tIns="0" rIns="0" bIns="0">
            <a:spAutoFit/>
          </a:bodyPr>
          <a:lstStyle/>
          <a:p>
            <a:r>
              <a:rPr lang="en-US">
                <a:solidFill>
                  <a:srgbClr val="FF0000"/>
                </a:solidFill>
              </a:rPr>
              <a:t>3</a:t>
            </a:r>
          </a:p>
        </p:txBody>
      </p:sp>
      <p:sp>
        <p:nvSpPr>
          <p:cNvPr id="133187" name="Text Box 66"/>
          <p:cNvSpPr txBox="1">
            <a:spLocks noChangeArrowheads="1"/>
          </p:cNvSpPr>
          <p:nvPr/>
        </p:nvSpPr>
        <p:spPr bwMode="auto">
          <a:xfrm>
            <a:off x="3124200" y="5348289"/>
            <a:ext cx="76200" cy="274637"/>
          </a:xfrm>
          <a:prstGeom prst="rect">
            <a:avLst/>
          </a:prstGeom>
          <a:noFill/>
          <a:ln w="9525">
            <a:noFill/>
            <a:miter lim="800000"/>
            <a:headEnd/>
            <a:tailEnd/>
          </a:ln>
        </p:spPr>
        <p:txBody>
          <a:bodyPr lIns="0" tIns="0" rIns="0" bIns="0">
            <a:spAutoFit/>
          </a:bodyPr>
          <a:lstStyle/>
          <a:p>
            <a:r>
              <a:rPr lang="en-US">
                <a:solidFill>
                  <a:srgbClr val="FF0000"/>
                </a:solidFill>
              </a:rPr>
              <a:t>2</a:t>
            </a:r>
          </a:p>
        </p:txBody>
      </p:sp>
      <p:sp>
        <p:nvSpPr>
          <p:cNvPr id="133188" name="Text Box 67"/>
          <p:cNvSpPr txBox="1">
            <a:spLocks noChangeArrowheads="1"/>
          </p:cNvSpPr>
          <p:nvPr/>
        </p:nvSpPr>
        <p:spPr bwMode="auto">
          <a:xfrm>
            <a:off x="3886200" y="5378450"/>
            <a:ext cx="76200" cy="274638"/>
          </a:xfrm>
          <a:prstGeom prst="rect">
            <a:avLst/>
          </a:prstGeom>
          <a:noFill/>
          <a:ln w="9525">
            <a:noFill/>
            <a:miter lim="800000"/>
            <a:headEnd/>
            <a:tailEnd/>
          </a:ln>
        </p:spPr>
        <p:txBody>
          <a:bodyPr lIns="0" tIns="0" rIns="0" bIns="0">
            <a:spAutoFit/>
          </a:bodyPr>
          <a:lstStyle/>
          <a:p>
            <a:r>
              <a:rPr lang="en-US">
                <a:solidFill>
                  <a:srgbClr val="FF0000"/>
                </a:solidFill>
              </a:rPr>
              <a:t>3</a:t>
            </a:r>
          </a:p>
        </p:txBody>
      </p:sp>
      <p:sp>
        <p:nvSpPr>
          <p:cNvPr id="133189" name="Text Box 68"/>
          <p:cNvSpPr txBox="1">
            <a:spLocks noChangeArrowheads="1"/>
          </p:cNvSpPr>
          <p:nvPr/>
        </p:nvSpPr>
        <p:spPr bwMode="auto">
          <a:xfrm>
            <a:off x="4572000" y="5348289"/>
            <a:ext cx="76200" cy="274637"/>
          </a:xfrm>
          <a:prstGeom prst="rect">
            <a:avLst/>
          </a:prstGeom>
          <a:noFill/>
          <a:ln w="9525">
            <a:noFill/>
            <a:miter lim="800000"/>
            <a:headEnd/>
            <a:tailEnd/>
          </a:ln>
        </p:spPr>
        <p:txBody>
          <a:bodyPr lIns="0" tIns="0" rIns="0" bIns="0">
            <a:spAutoFit/>
          </a:bodyPr>
          <a:lstStyle/>
          <a:p>
            <a:r>
              <a:rPr lang="en-US">
                <a:solidFill>
                  <a:srgbClr val="FF0000"/>
                </a:solidFill>
              </a:rPr>
              <a:t>2</a:t>
            </a:r>
          </a:p>
        </p:txBody>
      </p:sp>
      <p:sp>
        <p:nvSpPr>
          <p:cNvPr id="133190" name="Text Box 69"/>
          <p:cNvSpPr txBox="1">
            <a:spLocks noChangeArrowheads="1"/>
          </p:cNvSpPr>
          <p:nvPr/>
        </p:nvSpPr>
        <p:spPr bwMode="auto">
          <a:xfrm>
            <a:off x="5105400" y="5348289"/>
            <a:ext cx="76200" cy="274637"/>
          </a:xfrm>
          <a:prstGeom prst="rect">
            <a:avLst/>
          </a:prstGeom>
          <a:noFill/>
          <a:ln w="9525">
            <a:noFill/>
            <a:miter lim="800000"/>
            <a:headEnd/>
            <a:tailEnd/>
          </a:ln>
        </p:spPr>
        <p:txBody>
          <a:bodyPr lIns="0" tIns="0" rIns="0" bIns="0">
            <a:spAutoFit/>
          </a:bodyPr>
          <a:lstStyle/>
          <a:p>
            <a:r>
              <a:rPr lang="en-US">
                <a:solidFill>
                  <a:srgbClr val="FF0000"/>
                </a:solidFill>
              </a:rPr>
              <a:t>3</a:t>
            </a:r>
          </a:p>
        </p:txBody>
      </p:sp>
      <p:sp>
        <p:nvSpPr>
          <p:cNvPr id="133191" name="Text Box 70"/>
          <p:cNvSpPr txBox="1">
            <a:spLocks noChangeArrowheads="1"/>
          </p:cNvSpPr>
          <p:nvPr/>
        </p:nvSpPr>
        <p:spPr bwMode="auto">
          <a:xfrm>
            <a:off x="7467600" y="3717925"/>
            <a:ext cx="76200" cy="274638"/>
          </a:xfrm>
          <a:prstGeom prst="rect">
            <a:avLst/>
          </a:prstGeom>
          <a:noFill/>
          <a:ln w="9525">
            <a:noFill/>
            <a:miter lim="800000"/>
            <a:headEnd/>
            <a:tailEnd/>
          </a:ln>
        </p:spPr>
        <p:txBody>
          <a:bodyPr lIns="0" tIns="0" rIns="0" bIns="0">
            <a:spAutoFit/>
          </a:bodyPr>
          <a:lstStyle/>
          <a:p>
            <a:r>
              <a:rPr lang="en-US">
                <a:solidFill>
                  <a:srgbClr val="FF0000"/>
                </a:solidFill>
              </a:rPr>
              <a:t>1</a:t>
            </a:r>
          </a:p>
        </p:txBody>
      </p:sp>
      <p:sp>
        <p:nvSpPr>
          <p:cNvPr id="133192" name="Text Box 71"/>
          <p:cNvSpPr txBox="1">
            <a:spLocks noChangeArrowheads="1"/>
          </p:cNvSpPr>
          <p:nvPr/>
        </p:nvSpPr>
        <p:spPr bwMode="auto">
          <a:xfrm>
            <a:off x="8305800" y="3748089"/>
            <a:ext cx="76200" cy="274637"/>
          </a:xfrm>
          <a:prstGeom prst="rect">
            <a:avLst/>
          </a:prstGeom>
          <a:noFill/>
          <a:ln w="9525">
            <a:noFill/>
            <a:miter lim="800000"/>
            <a:headEnd/>
            <a:tailEnd/>
          </a:ln>
        </p:spPr>
        <p:txBody>
          <a:bodyPr lIns="0" tIns="0" rIns="0" bIns="0">
            <a:spAutoFit/>
          </a:bodyPr>
          <a:lstStyle/>
          <a:p>
            <a:r>
              <a:rPr lang="en-US">
                <a:solidFill>
                  <a:srgbClr val="FF0000"/>
                </a:solidFill>
              </a:rPr>
              <a:t>1</a:t>
            </a:r>
          </a:p>
        </p:txBody>
      </p:sp>
      <p:sp>
        <p:nvSpPr>
          <p:cNvPr id="133193" name="Text Box 72"/>
          <p:cNvSpPr txBox="1">
            <a:spLocks noChangeArrowheads="1"/>
          </p:cNvSpPr>
          <p:nvPr/>
        </p:nvSpPr>
        <p:spPr bwMode="auto">
          <a:xfrm>
            <a:off x="6705600" y="4433889"/>
            <a:ext cx="76200" cy="274637"/>
          </a:xfrm>
          <a:prstGeom prst="rect">
            <a:avLst/>
          </a:prstGeom>
          <a:noFill/>
          <a:ln w="9525">
            <a:noFill/>
            <a:miter lim="800000"/>
            <a:headEnd/>
            <a:tailEnd/>
          </a:ln>
        </p:spPr>
        <p:txBody>
          <a:bodyPr lIns="0" tIns="0" rIns="0" bIns="0">
            <a:spAutoFit/>
          </a:bodyPr>
          <a:lstStyle/>
          <a:p>
            <a:r>
              <a:rPr lang="en-US">
                <a:solidFill>
                  <a:srgbClr val="FF0000"/>
                </a:solidFill>
              </a:rPr>
              <a:t>1</a:t>
            </a:r>
          </a:p>
        </p:txBody>
      </p:sp>
      <p:sp>
        <p:nvSpPr>
          <p:cNvPr id="133194" name="Text Box 73"/>
          <p:cNvSpPr txBox="1">
            <a:spLocks noChangeArrowheads="1"/>
          </p:cNvSpPr>
          <p:nvPr/>
        </p:nvSpPr>
        <p:spPr bwMode="auto">
          <a:xfrm>
            <a:off x="7315200" y="4433889"/>
            <a:ext cx="76200" cy="274637"/>
          </a:xfrm>
          <a:prstGeom prst="rect">
            <a:avLst/>
          </a:prstGeom>
          <a:noFill/>
          <a:ln w="9525">
            <a:noFill/>
            <a:miter lim="800000"/>
            <a:headEnd/>
            <a:tailEnd/>
          </a:ln>
        </p:spPr>
        <p:txBody>
          <a:bodyPr lIns="0" tIns="0" rIns="0" bIns="0">
            <a:spAutoFit/>
          </a:bodyPr>
          <a:lstStyle/>
          <a:p>
            <a:r>
              <a:rPr lang="en-US">
                <a:solidFill>
                  <a:srgbClr val="FF0000"/>
                </a:solidFill>
              </a:rPr>
              <a:t>2</a:t>
            </a:r>
          </a:p>
        </p:txBody>
      </p:sp>
      <p:sp>
        <p:nvSpPr>
          <p:cNvPr id="133195" name="Text Box 74"/>
          <p:cNvSpPr txBox="1">
            <a:spLocks noChangeArrowheads="1"/>
          </p:cNvSpPr>
          <p:nvPr/>
        </p:nvSpPr>
        <p:spPr bwMode="auto">
          <a:xfrm>
            <a:off x="6324600" y="5378450"/>
            <a:ext cx="76200" cy="274638"/>
          </a:xfrm>
          <a:prstGeom prst="rect">
            <a:avLst/>
          </a:prstGeom>
          <a:noFill/>
          <a:ln w="9525">
            <a:noFill/>
            <a:miter lim="800000"/>
            <a:headEnd/>
            <a:tailEnd/>
          </a:ln>
        </p:spPr>
        <p:txBody>
          <a:bodyPr lIns="0" tIns="0" rIns="0" bIns="0">
            <a:spAutoFit/>
          </a:bodyPr>
          <a:lstStyle/>
          <a:p>
            <a:r>
              <a:rPr lang="en-US">
                <a:solidFill>
                  <a:srgbClr val="FF0000"/>
                </a:solidFill>
              </a:rPr>
              <a:t>3</a:t>
            </a:r>
          </a:p>
        </p:txBody>
      </p:sp>
      <p:sp>
        <p:nvSpPr>
          <p:cNvPr id="133196" name="Text Box 75"/>
          <p:cNvSpPr txBox="1">
            <a:spLocks noChangeArrowheads="1"/>
          </p:cNvSpPr>
          <p:nvPr/>
        </p:nvSpPr>
        <p:spPr bwMode="auto">
          <a:xfrm>
            <a:off x="6781800" y="5378450"/>
            <a:ext cx="76200" cy="274638"/>
          </a:xfrm>
          <a:prstGeom prst="rect">
            <a:avLst/>
          </a:prstGeom>
          <a:noFill/>
          <a:ln w="9525">
            <a:noFill/>
            <a:miter lim="800000"/>
            <a:headEnd/>
            <a:tailEnd/>
          </a:ln>
        </p:spPr>
        <p:txBody>
          <a:bodyPr lIns="0" tIns="0" rIns="0" bIns="0">
            <a:spAutoFit/>
          </a:bodyPr>
          <a:lstStyle/>
          <a:p>
            <a:r>
              <a:rPr lang="en-US">
                <a:solidFill>
                  <a:srgbClr val="FF0000"/>
                </a:solidFill>
              </a:rPr>
              <a:t>2</a:t>
            </a:r>
          </a:p>
        </p:txBody>
      </p:sp>
      <p:sp>
        <p:nvSpPr>
          <p:cNvPr id="133197" name="Text Box 76"/>
          <p:cNvSpPr txBox="1">
            <a:spLocks noChangeArrowheads="1"/>
          </p:cNvSpPr>
          <p:nvPr/>
        </p:nvSpPr>
        <p:spPr bwMode="auto">
          <a:xfrm>
            <a:off x="7391400" y="5424489"/>
            <a:ext cx="76200" cy="274637"/>
          </a:xfrm>
          <a:prstGeom prst="rect">
            <a:avLst/>
          </a:prstGeom>
          <a:noFill/>
          <a:ln w="9525">
            <a:noFill/>
            <a:miter lim="800000"/>
            <a:headEnd/>
            <a:tailEnd/>
          </a:ln>
        </p:spPr>
        <p:txBody>
          <a:bodyPr lIns="0" tIns="0" rIns="0" bIns="0">
            <a:spAutoFit/>
          </a:bodyPr>
          <a:lstStyle/>
          <a:p>
            <a:r>
              <a:rPr lang="en-US">
                <a:solidFill>
                  <a:srgbClr val="FF0000"/>
                </a:solidFill>
              </a:rPr>
              <a:t>1</a:t>
            </a:r>
          </a:p>
        </p:txBody>
      </p:sp>
      <p:sp>
        <p:nvSpPr>
          <p:cNvPr id="133198" name="Text Box 77"/>
          <p:cNvSpPr txBox="1">
            <a:spLocks noChangeArrowheads="1"/>
          </p:cNvSpPr>
          <p:nvPr/>
        </p:nvSpPr>
        <p:spPr bwMode="auto">
          <a:xfrm>
            <a:off x="8153400" y="5378450"/>
            <a:ext cx="76200" cy="274638"/>
          </a:xfrm>
          <a:prstGeom prst="rect">
            <a:avLst/>
          </a:prstGeom>
          <a:noFill/>
          <a:ln w="9525">
            <a:noFill/>
            <a:miter lim="800000"/>
            <a:headEnd/>
            <a:tailEnd/>
          </a:ln>
        </p:spPr>
        <p:txBody>
          <a:bodyPr lIns="0" tIns="0" rIns="0" bIns="0">
            <a:spAutoFit/>
          </a:bodyPr>
          <a:lstStyle/>
          <a:p>
            <a:r>
              <a:rPr lang="en-US">
                <a:solidFill>
                  <a:srgbClr val="FF0000"/>
                </a:solidFill>
              </a:rPr>
              <a:t>1</a:t>
            </a:r>
          </a:p>
        </p:txBody>
      </p:sp>
      <p:sp>
        <p:nvSpPr>
          <p:cNvPr id="133199" name="Text Box 78"/>
          <p:cNvSpPr txBox="1">
            <a:spLocks noChangeArrowheads="1"/>
          </p:cNvSpPr>
          <p:nvPr/>
        </p:nvSpPr>
        <p:spPr bwMode="auto">
          <a:xfrm>
            <a:off x="8382000" y="4433889"/>
            <a:ext cx="76200" cy="274637"/>
          </a:xfrm>
          <a:prstGeom prst="rect">
            <a:avLst/>
          </a:prstGeom>
          <a:noFill/>
          <a:ln w="9525">
            <a:noFill/>
            <a:miter lim="800000"/>
            <a:headEnd/>
            <a:tailEnd/>
          </a:ln>
        </p:spPr>
        <p:txBody>
          <a:bodyPr lIns="0" tIns="0" rIns="0" bIns="0">
            <a:spAutoFit/>
          </a:bodyPr>
          <a:lstStyle/>
          <a:p>
            <a:r>
              <a:rPr lang="en-US">
                <a:solidFill>
                  <a:srgbClr val="FF0000"/>
                </a:solidFill>
              </a:rPr>
              <a:t>1</a:t>
            </a:r>
          </a:p>
        </p:txBody>
      </p:sp>
      <p:sp>
        <p:nvSpPr>
          <p:cNvPr id="133200" name="Text Box 79"/>
          <p:cNvSpPr txBox="1">
            <a:spLocks noChangeArrowheads="1"/>
          </p:cNvSpPr>
          <p:nvPr/>
        </p:nvSpPr>
        <p:spPr bwMode="auto">
          <a:xfrm>
            <a:off x="8915400" y="4433889"/>
            <a:ext cx="76200" cy="274637"/>
          </a:xfrm>
          <a:prstGeom prst="rect">
            <a:avLst/>
          </a:prstGeom>
          <a:noFill/>
          <a:ln w="9525">
            <a:noFill/>
            <a:miter lim="800000"/>
            <a:headEnd/>
            <a:tailEnd/>
          </a:ln>
        </p:spPr>
        <p:txBody>
          <a:bodyPr lIns="0" tIns="0" rIns="0" bIns="0">
            <a:spAutoFit/>
          </a:bodyPr>
          <a:lstStyle/>
          <a:p>
            <a:r>
              <a:rPr lang="en-US">
                <a:solidFill>
                  <a:srgbClr val="FF0000"/>
                </a:solidFill>
              </a:rPr>
              <a:t>3</a:t>
            </a:r>
          </a:p>
        </p:txBody>
      </p:sp>
      <p:sp>
        <p:nvSpPr>
          <p:cNvPr id="133201" name="Text Box 80"/>
          <p:cNvSpPr txBox="1">
            <a:spLocks noChangeArrowheads="1"/>
          </p:cNvSpPr>
          <p:nvPr/>
        </p:nvSpPr>
        <p:spPr bwMode="auto">
          <a:xfrm>
            <a:off x="8839200" y="5348289"/>
            <a:ext cx="76200" cy="274637"/>
          </a:xfrm>
          <a:prstGeom prst="rect">
            <a:avLst/>
          </a:prstGeom>
          <a:noFill/>
          <a:ln w="9525">
            <a:noFill/>
            <a:miter lim="800000"/>
            <a:headEnd/>
            <a:tailEnd/>
          </a:ln>
        </p:spPr>
        <p:txBody>
          <a:bodyPr lIns="0" tIns="0" rIns="0" bIns="0">
            <a:spAutoFit/>
          </a:bodyPr>
          <a:lstStyle/>
          <a:p>
            <a:r>
              <a:rPr lang="en-US">
                <a:solidFill>
                  <a:srgbClr val="FF0000"/>
                </a:solidFill>
              </a:rPr>
              <a:t>2</a:t>
            </a:r>
          </a:p>
        </p:txBody>
      </p:sp>
      <p:sp>
        <p:nvSpPr>
          <p:cNvPr id="133202" name="Text Box 81"/>
          <p:cNvSpPr txBox="1">
            <a:spLocks noChangeArrowheads="1"/>
          </p:cNvSpPr>
          <p:nvPr/>
        </p:nvSpPr>
        <p:spPr bwMode="auto">
          <a:xfrm>
            <a:off x="9296400" y="5378450"/>
            <a:ext cx="76200" cy="274638"/>
          </a:xfrm>
          <a:prstGeom prst="rect">
            <a:avLst/>
          </a:prstGeom>
          <a:noFill/>
          <a:ln w="9525">
            <a:noFill/>
            <a:miter lim="800000"/>
            <a:headEnd/>
            <a:tailEnd/>
          </a:ln>
        </p:spPr>
        <p:txBody>
          <a:bodyPr lIns="0" tIns="0" rIns="0" bIns="0">
            <a:spAutoFit/>
          </a:bodyPr>
          <a:lstStyle/>
          <a:p>
            <a:r>
              <a:rPr lang="en-US">
                <a:solidFill>
                  <a:srgbClr val="FF0000"/>
                </a:solidFill>
              </a:rPr>
              <a:t>3</a:t>
            </a: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Slide Number Placeholder 5"/>
          <p:cNvSpPr>
            <a:spLocks noGrp="1"/>
          </p:cNvSpPr>
          <p:nvPr>
            <p:ph type="sldNum" sz="quarter" idx="12"/>
          </p:nvPr>
        </p:nvSpPr>
        <p:spPr>
          <a:xfrm>
            <a:off x="8077200" y="6248400"/>
            <a:ext cx="1905000" cy="457200"/>
          </a:xfrm>
        </p:spPr>
        <p:txBody>
          <a:bodyPr/>
          <a:lstStyle/>
          <a:p>
            <a:pPr>
              <a:defRPr/>
            </a:pPr>
            <a:fld id="{1FCAC646-3609-438A-AA33-1B665FD1D2A9}" type="slidenum">
              <a:rPr lang="fa-IR" sz="1400"/>
              <a:pPr>
                <a:defRPr/>
              </a:pPr>
              <a:t>82</a:t>
            </a:fld>
            <a:endParaRPr lang="en-US" sz="1400"/>
          </a:p>
        </p:txBody>
      </p:sp>
      <p:sp>
        <p:nvSpPr>
          <p:cNvPr id="134147" name="Rectangle 2"/>
          <p:cNvSpPr>
            <a:spLocks noChangeArrowheads="1"/>
          </p:cNvSpPr>
          <p:nvPr/>
        </p:nvSpPr>
        <p:spPr bwMode="auto">
          <a:xfrm>
            <a:off x="2127251" y="1851025"/>
            <a:ext cx="7777163" cy="641350"/>
          </a:xfrm>
          <a:prstGeom prst="rect">
            <a:avLst/>
          </a:prstGeom>
          <a:noFill/>
          <a:ln w="9525" algn="ctr">
            <a:noFill/>
            <a:miter lim="800000"/>
            <a:headEnd/>
            <a:tailEnd/>
          </a:ln>
        </p:spPr>
        <p:txBody>
          <a:bodyPr>
            <a:spAutoFit/>
          </a:bodyPr>
          <a:lstStyle/>
          <a:p>
            <a:pPr algn="ctr" rtl="1" eaLnBrk="0" hangingPunct="0">
              <a:spcBef>
                <a:spcPct val="50000"/>
              </a:spcBef>
            </a:pPr>
            <a:r>
              <a:rPr lang="fa-IR" sz="3600">
                <a:solidFill>
                  <a:schemeClr val="accent2"/>
                </a:solidFill>
                <a:cs typeface="Lotus" pitchFamily="2" charset="-78"/>
              </a:rPr>
              <a:t>جستجوی </a:t>
            </a:r>
            <a:r>
              <a:rPr lang="en-US" sz="3600">
                <a:solidFill>
                  <a:schemeClr val="accent2"/>
                </a:solidFill>
                <a:cs typeface="Lotus" pitchFamily="2" charset="-78"/>
              </a:rPr>
              <a:t>A*</a:t>
            </a:r>
          </a:p>
        </p:txBody>
      </p:sp>
      <p:sp>
        <p:nvSpPr>
          <p:cNvPr id="134148" name="Text Box 3"/>
          <p:cNvSpPr txBox="1">
            <a:spLocks noChangeArrowheads="1"/>
          </p:cNvSpPr>
          <p:nvPr/>
        </p:nvSpPr>
        <p:spPr bwMode="auto">
          <a:xfrm>
            <a:off x="1919289" y="1041401"/>
            <a:ext cx="7316787" cy="701675"/>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pPr algn="r" eaLnBrk="0" hangingPunct="0">
              <a:spcBef>
                <a:spcPct val="50000"/>
              </a:spcBef>
            </a:pPr>
            <a:r>
              <a:rPr lang="fa-IR" sz="4000">
                <a:latin typeface="Times New Roman" pitchFamily="18" charset="0"/>
                <a:cs typeface="Homa" pitchFamily="2" charset="-78"/>
              </a:rPr>
              <a:t>جست و جوی آگاهانه و اکتشاف</a:t>
            </a:r>
            <a:endParaRPr lang="en-US" sz="4000">
              <a:latin typeface="Times New Roman" pitchFamily="18" charset="0"/>
              <a:cs typeface="Homa" pitchFamily="2" charset="-78"/>
            </a:endParaRPr>
          </a:p>
        </p:txBody>
      </p:sp>
      <p:sp>
        <p:nvSpPr>
          <p:cNvPr id="134149" name="Oval 4"/>
          <p:cNvSpPr>
            <a:spLocks noChangeArrowheads="1"/>
          </p:cNvSpPr>
          <p:nvPr/>
        </p:nvSpPr>
        <p:spPr bwMode="auto">
          <a:xfrm>
            <a:off x="6096000" y="2689225"/>
            <a:ext cx="381000" cy="381000"/>
          </a:xfrm>
          <a:prstGeom prst="ellipse">
            <a:avLst/>
          </a:prstGeom>
          <a:solidFill>
            <a:schemeClr val="bg1"/>
          </a:solidFill>
          <a:ln w="9525">
            <a:solidFill>
              <a:schemeClr val="tx1"/>
            </a:solidFill>
            <a:round/>
            <a:headEnd/>
            <a:tailEnd/>
          </a:ln>
        </p:spPr>
        <p:txBody>
          <a:bodyPr wrap="none" anchor="ctr"/>
          <a:lstStyle/>
          <a:p>
            <a:pPr algn="ctr"/>
            <a:r>
              <a:rPr lang="en-US" sz="1600"/>
              <a:t>A/5</a:t>
            </a:r>
          </a:p>
        </p:txBody>
      </p:sp>
      <p:grpSp>
        <p:nvGrpSpPr>
          <p:cNvPr id="2" name="Group 5"/>
          <p:cNvGrpSpPr>
            <a:grpSpLocks/>
          </p:cNvGrpSpPr>
          <p:nvPr/>
        </p:nvGrpSpPr>
        <p:grpSpPr bwMode="auto">
          <a:xfrm>
            <a:off x="5486400" y="4060825"/>
            <a:ext cx="533400" cy="622300"/>
            <a:chOff x="720" y="1797"/>
            <a:chExt cx="336" cy="392"/>
          </a:xfrm>
        </p:grpSpPr>
        <p:sp>
          <p:nvSpPr>
            <p:cNvPr id="134185" name="Text Box 6"/>
            <p:cNvSpPr txBox="1">
              <a:spLocks noChangeArrowheads="1"/>
            </p:cNvSpPr>
            <p:nvPr/>
          </p:nvSpPr>
          <p:spPr bwMode="auto">
            <a:xfrm>
              <a:off x="720" y="1824"/>
              <a:ext cx="336" cy="365"/>
            </a:xfrm>
            <a:prstGeom prst="rect">
              <a:avLst/>
            </a:prstGeom>
            <a:noFill/>
            <a:ln w="9525">
              <a:noFill/>
              <a:miter lim="800000"/>
              <a:headEnd/>
              <a:tailEnd/>
            </a:ln>
          </p:spPr>
          <p:txBody>
            <a:bodyPr>
              <a:spAutoFit/>
            </a:bodyPr>
            <a:lstStyle/>
            <a:p>
              <a:r>
                <a:rPr lang="en-US" sz="3200">
                  <a:sym typeface="Wingdings" pitchFamily="2" charset="2"/>
                </a:rPr>
                <a:t></a:t>
              </a:r>
            </a:p>
          </p:txBody>
        </p:sp>
        <p:sp>
          <p:nvSpPr>
            <p:cNvPr id="134186" name="Text Box 7"/>
            <p:cNvSpPr txBox="1">
              <a:spLocks noChangeArrowheads="1"/>
            </p:cNvSpPr>
            <p:nvPr/>
          </p:nvSpPr>
          <p:spPr bwMode="auto">
            <a:xfrm>
              <a:off x="746" y="1797"/>
              <a:ext cx="196" cy="231"/>
            </a:xfrm>
            <a:prstGeom prst="rect">
              <a:avLst/>
            </a:prstGeom>
            <a:noFill/>
            <a:ln w="9525">
              <a:noFill/>
              <a:miter lim="800000"/>
              <a:headEnd/>
              <a:tailEnd/>
            </a:ln>
          </p:spPr>
          <p:txBody>
            <a:bodyPr wrap="none">
              <a:spAutoFit/>
            </a:bodyPr>
            <a:lstStyle/>
            <a:p>
              <a:r>
                <a:rPr lang="en-US">
                  <a:solidFill>
                    <a:srgbClr val="5F5F5F"/>
                  </a:solidFill>
                </a:rPr>
                <a:t>2</a:t>
              </a:r>
            </a:p>
          </p:txBody>
        </p:sp>
      </p:grpSp>
      <p:grpSp>
        <p:nvGrpSpPr>
          <p:cNvPr id="3" name="Group 8"/>
          <p:cNvGrpSpPr>
            <a:grpSpLocks/>
          </p:cNvGrpSpPr>
          <p:nvPr/>
        </p:nvGrpSpPr>
        <p:grpSpPr bwMode="auto">
          <a:xfrm>
            <a:off x="3810000" y="3133725"/>
            <a:ext cx="533400" cy="622300"/>
            <a:chOff x="720" y="1797"/>
            <a:chExt cx="336" cy="392"/>
          </a:xfrm>
        </p:grpSpPr>
        <p:sp>
          <p:nvSpPr>
            <p:cNvPr id="134183" name="Text Box 9"/>
            <p:cNvSpPr txBox="1">
              <a:spLocks noChangeArrowheads="1"/>
            </p:cNvSpPr>
            <p:nvPr/>
          </p:nvSpPr>
          <p:spPr bwMode="auto">
            <a:xfrm>
              <a:off x="720" y="1824"/>
              <a:ext cx="336" cy="365"/>
            </a:xfrm>
            <a:prstGeom prst="rect">
              <a:avLst/>
            </a:prstGeom>
            <a:noFill/>
            <a:ln w="9525">
              <a:noFill/>
              <a:miter lim="800000"/>
              <a:headEnd/>
              <a:tailEnd/>
            </a:ln>
          </p:spPr>
          <p:txBody>
            <a:bodyPr>
              <a:spAutoFit/>
            </a:bodyPr>
            <a:lstStyle/>
            <a:p>
              <a:r>
                <a:rPr lang="en-US" sz="3200">
                  <a:sym typeface="Wingdings" pitchFamily="2" charset="2"/>
                </a:rPr>
                <a:t></a:t>
              </a:r>
            </a:p>
          </p:txBody>
        </p:sp>
        <p:sp>
          <p:nvSpPr>
            <p:cNvPr id="134184" name="Text Box 10"/>
            <p:cNvSpPr txBox="1">
              <a:spLocks noChangeArrowheads="1"/>
            </p:cNvSpPr>
            <p:nvPr/>
          </p:nvSpPr>
          <p:spPr bwMode="auto">
            <a:xfrm>
              <a:off x="746" y="1797"/>
              <a:ext cx="196" cy="231"/>
            </a:xfrm>
            <a:prstGeom prst="rect">
              <a:avLst/>
            </a:prstGeom>
            <a:noFill/>
            <a:ln w="9525">
              <a:noFill/>
              <a:miter lim="800000"/>
              <a:headEnd/>
              <a:tailEnd/>
            </a:ln>
          </p:spPr>
          <p:txBody>
            <a:bodyPr wrap="none">
              <a:spAutoFit/>
            </a:bodyPr>
            <a:lstStyle/>
            <a:p>
              <a:r>
                <a:rPr lang="en-US">
                  <a:solidFill>
                    <a:srgbClr val="5F5F5F"/>
                  </a:solidFill>
                </a:rPr>
                <a:t>1</a:t>
              </a:r>
            </a:p>
          </p:txBody>
        </p:sp>
      </p:grpSp>
      <p:grpSp>
        <p:nvGrpSpPr>
          <p:cNvPr id="4" name="Group 11"/>
          <p:cNvGrpSpPr>
            <a:grpSpLocks/>
          </p:cNvGrpSpPr>
          <p:nvPr/>
        </p:nvGrpSpPr>
        <p:grpSpPr bwMode="auto">
          <a:xfrm>
            <a:off x="5715000" y="4594225"/>
            <a:ext cx="533400" cy="622300"/>
            <a:chOff x="720" y="1797"/>
            <a:chExt cx="336" cy="392"/>
          </a:xfrm>
        </p:grpSpPr>
        <p:sp>
          <p:nvSpPr>
            <p:cNvPr id="134181" name="Text Box 12"/>
            <p:cNvSpPr txBox="1">
              <a:spLocks noChangeArrowheads="1"/>
            </p:cNvSpPr>
            <p:nvPr/>
          </p:nvSpPr>
          <p:spPr bwMode="auto">
            <a:xfrm>
              <a:off x="720" y="1824"/>
              <a:ext cx="336" cy="365"/>
            </a:xfrm>
            <a:prstGeom prst="rect">
              <a:avLst/>
            </a:prstGeom>
            <a:noFill/>
            <a:ln w="9525">
              <a:noFill/>
              <a:miter lim="800000"/>
              <a:headEnd/>
              <a:tailEnd/>
            </a:ln>
          </p:spPr>
          <p:txBody>
            <a:bodyPr>
              <a:spAutoFit/>
            </a:bodyPr>
            <a:lstStyle/>
            <a:p>
              <a:r>
                <a:rPr lang="en-US" sz="3200">
                  <a:sym typeface="Wingdings" pitchFamily="2" charset="2"/>
                </a:rPr>
                <a:t></a:t>
              </a:r>
            </a:p>
          </p:txBody>
        </p:sp>
        <p:sp>
          <p:nvSpPr>
            <p:cNvPr id="134182" name="Text Box 13"/>
            <p:cNvSpPr txBox="1">
              <a:spLocks noChangeArrowheads="1"/>
            </p:cNvSpPr>
            <p:nvPr/>
          </p:nvSpPr>
          <p:spPr bwMode="auto">
            <a:xfrm>
              <a:off x="746" y="1797"/>
              <a:ext cx="196" cy="231"/>
            </a:xfrm>
            <a:prstGeom prst="rect">
              <a:avLst/>
            </a:prstGeom>
            <a:noFill/>
            <a:ln w="9525">
              <a:noFill/>
              <a:miter lim="800000"/>
              <a:headEnd/>
              <a:tailEnd/>
            </a:ln>
          </p:spPr>
          <p:txBody>
            <a:bodyPr wrap="none">
              <a:spAutoFit/>
            </a:bodyPr>
            <a:lstStyle/>
            <a:p>
              <a:r>
                <a:rPr lang="en-US">
                  <a:solidFill>
                    <a:srgbClr val="5F5F5F"/>
                  </a:solidFill>
                </a:rPr>
                <a:t>3</a:t>
              </a:r>
            </a:p>
          </p:txBody>
        </p:sp>
      </p:grpSp>
      <p:grpSp>
        <p:nvGrpSpPr>
          <p:cNvPr id="5" name="Group 14"/>
          <p:cNvGrpSpPr>
            <a:grpSpLocks/>
          </p:cNvGrpSpPr>
          <p:nvPr/>
        </p:nvGrpSpPr>
        <p:grpSpPr bwMode="auto">
          <a:xfrm>
            <a:off x="4191000" y="3024189"/>
            <a:ext cx="4419600" cy="808037"/>
            <a:chOff x="1680" y="1699"/>
            <a:chExt cx="2784" cy="509"/>
          </a:xfrm>
        </p:grpSpPr>
        <p:sp>
          <p:nvSpPr>
            <p:cNvPr id="134173" name="Oval 15"/>
            <p:cNvSpPr>
              <a:spLocks noChangeArrowheads="1"/>
            </p:cNvSpPr>
            <p:nvPr/>
          </p:nvSpPr>
          <p:spPr bwMode="auto">
            <a:xfrm>
              <a:off x="1728" y="1968"/>
              <a:ext cx="240" cy="240"/>
            </a:xfrm>
            <a:prstGeom prst="ellipse">
              <a:avLst/>
            </a:prstGeom>
            <a:solidFill>
              <a:schemeClr val="bg1"/>
            </a:solidFill>
            <a:ln w="9525">
              <a:solidFill>
                <a:schemeClr val="tx1"/>
              </a:solidFill>
              <a:round/>
              <a:headEnd/>
              <a:tailEnd/>
            </a:ln>
          </p:spPr>
          <p:txBody>
            <a:bodyPr wrap="none" anchor="ctr"/>
            <a:lstStyle/>
            <a:p>
              <a:pPr algn="ctr"/>
              <a:r>
                <a:rPr lang="en-US" sz="1600"/>
                <a:t>B/1</a:t>
              </a:r>
            </a:p>
          </p:txBody>
        </p:sp>
        <p:sp>
          <p:nvSpPr>
            <p:cNvPr id="134174" name="Oval 16"/>
            <p:cNvSpPr>
              <a:spLocks noChangeArrowheads="1"/>
            </p:cNvSpPr>
            <p:nvPr/>
          </p:nvSpPr>
          <p:spPr bwMode="auto">
            <a:xfrm>
              <a:off x="3936" y="1968"/>
              <a:ext cx="240" cy="240"/>
            </a:xfrm>
            <a:prstGeom prst="ellipse">
              <a:avLst/>
            </a:prstGeom>
            <a:solidFill>
              <a:schemeClr val="bg1"/>
            </a:solidFill>
            <a:ln w="9525">
              <a:solidFill>
                <a:schemeClr val="tx1"/>
              </a:solidFill>
              <a:round/>
              <a:headEnd/>
              <a:tailEnd/>
            </a:ln>
          </p:spPr>
          <p:txBody>
            <a:bodyPr wrap="none" anchor="ctr"/>
            <a:lstStyle/>
            <a:p>
              <a:pPr algn="ctr"/>
              <a:r>
                <a:rPr lang="en-US" sz="1600"/>
                <a:t>C/9</a:t>
              </a:r>
            </a:p>
          </p:txBody>
        </p:sp>
        <p:cxnSp>
          <p:nvCxnSpPr>
            <p:cNvPr id="134175" name="AutoShape 17"/>
            <p:cNvCxnSpPr>
              <a:cxnSpLocks noChangeShapeType="1"/>
              <a:stCxn id="134149" idx="4"/>
              <a:endCxn id="134173" idx="0"/>
            </p:cNvCxnSpPr>
            <p:nvPr/>
          </p:nvCxnSpPr>
          <p:spPr bwMode="auto">
            <a:xfrm flipH="1">
              <a:off x="1848" y="1728"/>
              <a:ext cx="1152" cy="240"/>
            </a:xfrm>
            <a:prstGeom prst="straightConnector1">
              <a:avLst/>
            </a:prstGeom>
            <a:noFill/>
            <a:ln w="9525">
              <a:solidFill>
                <a:schemeClr val="tx1"/>
              </a:solidFill>
              <a:round/>
              <a:headEnd/>
              <a:tailEnd/>
            </a:ln>
          </p:spPr>
        </p:cxnSp>
        <p:cxnSp>
          <p:nvCxnSpPr>
            <p:cNvPr id="134176" name="AutoShape 18"/>
            <p:cNvCxnSpPr>
              <a:cxnSpLocks noChangeShapeType="1"/>
              <a:stCxn id="134149" idx="4"/>
              <a:endCxn id="134174" idx="0"/>
            </p:cNvCxnSpPr>
            <p:nvPr/>
          </p:nvCxnSpPr>
          <p:spPr bwMode="auto">
            <a:xfrm>
              <a:off x="3000" y="1728"/>
              <a:ext cx="1056" cy="240"/>
            </a:xfrm>
            <a:prstGeom prst="straightConnector1">
              <a:avLst/>
            </a:prstGeom>
            <a:noFill/>
            <a:ln w="9525">
              <a:solidFill>
                <a:schemeClr val="tx1"/>
              </a:solidFill>
              <a:round/>
              <a:headEnd/>
              <a:tailEnd/>
            </a:ln>
          </p:spPr>
        </p:cxnSp>
        <p:sp>
          <p:nvSpPr>
            <p:cNvPr id="134177" name="Text Box 19"/>
            <p:cNvSpPr txBox="1">
              <a:spLocks noChangeArrowheads="1"/>
            </p:cNvSpPr>
            <p:nvPr/>
          </p:nvSpPr>
          <p:spPr bwMode="auto">
            <a:xfrm>
              <a:off x="2304" y="1699"/>
              <a:ext cx="48" cy="173"/>
            </a:xfrm>
            <a:prstGeom prst="rect">
              <a:avLst/>
            </a:prstGeom>
            <a:noFill/>
            <a:ln w="9525">
              <a:noFill/>
              <a:miter lim="800000"/>
              <a:headEnd/>
              <a:tailEnd/>
            </a:ln>
          </p:spPr>
          <p:txBody>
            <a:bodyPr lIns="0" tIns="0" rIns="0" bIns="0">
              <a:spAutoFit/>
            </a:bodyPr>
            <a:lstStyle/>
            <a:p>
              <a:r>
                <a:rPr lang="en-US">
                  <a:solidFill>
                    <a:srgbClr val="FF0000"/>
                  </a:solidFill>
                </a:rPr>
                <a:t>2</a:t>
              </a:r>
            </a:p>
          </p:txBody>
        </p:sp>
        <p:sp>
          <p:nvSpPr>
            <p:cNvPr id="134178" name="Text Box 20"/>
            <p:cNvSpPr txBox="1">
              <a:spLocks noChangeArrowheads="1"/>
            </p:cNvSpPr>
            <p:nvPr/>
          </p:nvSpPr>
          <p:spPr bwMode="auto">
            <a:xfrm>
              <a:off x="3552" y="1699"/>
              <a:ext cx="48" cy="173"/>
            </a:xfrm>
            <a:prstGeom prst="rect">
              <a:avLst/>
            </a:prstGeom>
            <a:noFill/>
            <a:ln w="9525">
              <a:noFill/>
              <a:miter lim="800000"/>
              <a:headEnd/>
              <a:tailEnd/>
            </a:ln>
          </p:spPr>
          <p:txBody>
            <a:bodyPr lIns="0" tIns="0" rIns="0" bIns="0">
              <a:spAutoFit/>
            </a:bodyPr>
            <a:lstStyle/>
            <a:p>
              <a:r>
                <a:rPr lang="en-US">
                  <a:solidFill>
                    <a:srgbClr val="FF0000"/>
                  </a:solidFill>
                </a:rPr>
                <a:t>1</a:t>
              </a:r>
            </a:p>
          </p:txBody>
        </p:sp>
        <p:sp>
          <p:nvSpPr>
            <p:cNvPr id="134179" name="Text Box 21"/>
            <p:cNvSpPr txBox="1">
              <a:spLocks noChangeArrowheads="1"/>
            </p:cNvSpPr>
            <p:nvPr/>
          </p:nvSpPr>
          <p:spPr bwMode="auto">
            <a:xfrm>
              <a:off x="1680" y="1872"/>
              <a:ext cx="48" cy="173"/>
            </a:xfrm>
            <a:prstGeom prst="rect">
              <a:avLst/>
            </a:prstGeom>
            <a:noFill/>
            <a:ln w="9525">
              <a:noFill/>
              <a:miter lim="800000"/>
              <a:headEnd/>
              <a:tailEnd/>
            </a:ln>
          </p:spPr>
          <p:txBody>
            <a:bodyPr lIns="0" tIns="0" rIns="0" bIns="0">
              <a:spAutoFit/>
            </a:bodyPr>
            <a:lstStyle/>
            <a:p>
              <a:r>
                <a:rPr lang="en-US">
                  <a:solidFill>
                    <a:srgbClr val="2B5DD9"/>
                  </a:solidFill>
                </a:rPr>
                <a:t>3</a:t>
              </a:r>
            </a:p>
          </p:txBody>
        </p:sp>
        <p:sp>
          <p:nvSpPr>
            <p:cNvPr id="134180" name="Text Box 22"/>
            <p:cNvSpPr txBox="1">
              <a:spLocks noChangeArrowheads="1"/>
            </p:cNvSpPr>
            <p:nvPr/>
          </p:nvSpPr>
          <p:spPr bwMode="auto">
            <a:xfrm>
              <a:off x="4176" y="1824"/>
              <a:ext cx="288" cy="173"/>
            </a:xfrm>
            <a:prstGeom prst="rect">
              <a:avLst/>
            </a:prstGeom>
            <a:noFill/>
            <a:ln w="9525">
              <a:noFill/>
              <a:miter lim="800000"/>
              <a:headEnd/>
              <a:tailEnd/>
            </a:ln>
          </p:spPr>
          <p:txBody>
            <a:bodyPr lIns="0" tIns="0" rIns="0" bIns="0">
              <a:spAutoFit/>
            </a:bodyPr>
            <a:lstStyle/>
            <a:p>
              <a:r>
                <a:rPr lang="en-US">
                  <a:solidFill>
                    <a:srgbClr val="2B5DD9"/>
                  </a:solidFill>
                </a:rPr>
                <a:t>10</a:t>
              </a:r>
            </a:p>
          </p:txBody>
        </p:sp>
      </p:grpSp>
      <p:grpSp>
        <p:nvGrpSpPr>
          <p:cNvPr id="6" name="Group 23"/>
          <p:cNvGrpSpPr>
            <a:grpSpLocks/>
          </p:cNvGrpSpPr>
          <p:nvPr/>
        </p:nvGrpSpPr>
        <p:grpSpPr bwMode="auto">
          <a:xfrm>
            <a:off x="3200400" y="3756026"/>
            <a:ext cx="2362200" cy="822325"/>
            <a:chOff x="1056" y="2160"/>
            <a:chExt cx="1488" cy="518"/>
          </a:xfrm>
        </p:grpSpPr>
        <p:sp>
          <p:nvSpPr>
            <p:cNvPr id="134165" name="Oval 24"/>
            <p:cNvSpPr>
              <a:spLocks noChangeArrowheads="1"/>
            </p:cNvSpPr>
            <p:nvPr/>
          </p:nvSpPr>
          <p:spPr bwMode="auto">
            <a:xfrm>
              <a:off x="1104" y="2438"/>
              <a:ext cx="240" cy="240"/>
            </a:xfrm>
            <a:prstGeom prst="ellipse">
              <a:avLst/>
            </a:prstGeom>
            <a:solidFill>
              <a:schemeClr val="bg1"/>
            </a:solidFill>
            <a:ln w="9525">
              <a:solidFill>
                <a:schemeClr val="tx1"/>
              </a:solidFill>
              <a:round/>
              <a:headEnd/>
              <a:tailEnd/>
            </a:ln>
          </p:spPr>
          <p:txBody>
            <a:bodyPr wrap="none" anchor="ctr"/>
            <a:lstStyle/>
            <a:p>
              <a:pPr algn="ctr"/>
              <a:r>
                <a:rPr lang="en-US" sz="1600"/>
                <a:t>D/5</a:t>
              </a:r>
            </a:p>
          </p:txBody>
        </p:sp>
        <p:sp>
          <p:nvSpPr>
            <p:cNvPr id="134166" name="Oval 25"/>
            <p:cNvSpPr>
              <a:spLocks noChangeArrowheads="1"/>
            </p:cNvSpPr>
            <p:nvPr/>
          </p:nvSpPr>
          <p:spPr bwMode="auto">
            <a:xfrm>
              <a:off x="2304" y="2438"/>
              <a:ext cx="240" cy="240"/>
            </a:xfrm>
            <a:prstGeom prst="ellipse">
              <a:avLst/>
            </a:prstGeom>
            <a:solidFill>
              <a:schemeClr val="bg1"/>
            </a:solidFill>
            <a:ln w="9525">
              <a:solidFill>
                <a:schemeClr val="tx1"/>
              </a:solidFill>
              <a:round/>
              <a:headEnd/>
              <a:tailEnd/>
            </a:ln>
          </p:spPr>
          <p:txBody>
            <a:bodyPr wrap="none" anchor="ctr"/>
            <a:lstStyle/>
            <a:p>
              <a:pPr algn="ctr"/>
              <a:r>
                <a:rPr lang="en-US" sz="1600"/>
                <a:t>E/1</a:t>
              </a:r>
            </a:p>
          </p:txBody>
        </p:sp>
        <p:cxnSp>
          <p:nvCxnSpPr>
            <p:cNvPr id="134167" name="AutoShape 26"/>
            <p:cNvCxnSpPr>
              <a:cxnSpLocks noChangeShapeType="1"/>
              <a:stCxn id="134173" idx="4"/>
              <a:endCxn id="134165" idx="0"/>
            </p:cNvCxnSpPr>
            <p:nvPr/>
          </p:nvCxnSpPr>
          <p:spPr bwMode="auto">
            <a:xfrm flipH="1">
              <a:off x="1224" y="2208"/>
              <a:ext cx="624" cy="230"/>
            </a:xfrm>
            <a:prstGeom prst="straightConnector1">
              <a:avLst/>
            </a:prstGeom>
            <a:noFill/>
            <a:ln w="9525">
              <a:solidFill>
                <a:schemeClr val="tx1"/>
              </a:solidFill>
              <a:round/>
              <a:headEnd/>
              <a:tailEnd/>
            </a:ln>
          </p:spPr>
        </p:cxnSp>
        <p:cxnSp>
          <p:nvCxnSpPr>
            <p:cNvPr id="134168" name="AutoShape 27"/>
            <p:cNvCxnSpPr>
              <a:cxnSpLocks noChangeShapeType="1"/>
              <a:stCxn id="134173" idx="4"/>
              <a:endCxn id="134166" idx="0"/>
            </p:cNvCxnSpPr>
            <p:nvPr/>
          </p:nvCxnSpPr>
          <p:spPr bwMode="auto">
            <a:xfrm>
              <a:off x="1848" y="2208"/>
              <a:ext cx="576" cy="230"/>
            </a:xfrm>
            <a:prstGeom prst="straightConnector1">
              <a:avLst/>
            </a:prstGeom>
            <a:noFill/>
            <a:ln w="9525">
              <a:solidFill>
                <a:schemeClr val="tx1"/>
              </a:solidFill>
              <a:round/>
              <a:headEnd/>
              <a:tailEnd/>
            </a:ln>
          </p:spPr>
        </p:cxnSp>
        <p:sp>
          <p:nvSpPr>
            <p:cNvPr id="134169" name="Text Box 28"/>
            <p:cNvSpPr txBox="1">
              <a:spLocks noChangeArrowheads="1"/>
            </p:cNvSpPr>
            <p:nvPr/>
          </p:nvSpPr>
          <p:spPr bwMode="auto">
            <a:xfrm>
              <a:off x="1440" y="2160"/>
              <a:ext cx="48" cy="173"/>
            </a:xfrm>
            <a:prstGeom prst="rect">
              <a:avLst/>
            </a:prstGeom>
            <a:noFill/>
            <a:ln w="9525">
              <a:noFill/>
              <a:miter lim="800000"/>
              <a:headEnd/>
              <a:tailEnd/>
            </a:ln>
          </p:spPr>
          <p:txBody>
            <a:bodyPr lIns="0" tIns="0" rIns="0" bIns="0">
              <a:spAutoFit/>
            </a:bodyPr>
            <a:lstStyle/>
            <a:p>
              <a:r>
                <a:rPr lang="en-US">
                  <a:solidFill>
                    <a:srgbClr val="FF0000"/>
                  </a:solidFill>
                </a:rPr>
                <a:t>1</a:t>
              </a:r>
            </a:p>
          </p:txBody>
        </p:sp>
        <p:sp>
          <p:nvSpPr>
            <p:cNvPr id="134170" name="Text Box 29"/>
            <p:cNvSpPr txBox="1">
              <a:spLocks noChangeArrowheads="1"/>
            </p:cNvSpPr>
            <p:nvPr/>
          </p:nvSpPr>
          <p:spPr bwMode="auto">
            <a:xfrm>
              <a:off x="2112" y="2179"/>
              <a:ext cx="48" cy="173"/>
            </a:xfrm>
            <a:prstGeom prst="rect">
              <a:avLst/>
            </a:prstGeom>
            <a:noFill/>
            <a:ln w="9525">
              <a:noFill/>
              <a:miter lim="800000"/>
              <a:headEnd/>
              <a:tailEnd/>
            </a:ln>
          </p:spPr>
          <p:txBody>
            <a:bodyPr lIns="0" tIns="0" rIns="0" bIns="0">
              <a:spAutoFit/>
            </a:bodyPr>
            <a:lstStyle/>
            <a:p>
              <a:r>
                <a:rPr lang="en-US">
                  <a:solidFill>
                    <a:srgbClr val="FF0000"/>
                  </a:solidFill>
                </a:rPr>
                <a:t>1</a:t>
              </a:r>
            </a:p>
          </p:txBody>
        </p:sp>
        <p:sp>
          <p:nvSpPr>
            <p:cNvPr id="134171" name="Text Box 30"/>
            <p:cNvSpPr txBox="1">
              <a:spLocks noChangeArrowheads="1"/>
            </p:cNvSpPr>
            <p:nvPr/>
          </p:nvSpPr>
          <p:spPr bwMode="auto">
            <a:xfrm>
              <a:off x="1056" y="2323"/>
              <a:ext cx="48" cy="173"/>
            </a:xfrm>
            <a:prstGeom prst="rect">
              <a:avLst/>
            </a:prstGeom>
            <a:noFill/>
            <a:ln w="9525">
              <a:noFill/>
              <a:miter lim="800000"/>
              <a:headEnd/>
              <a:tailEnd/>
            </a:ln>
          </p:spPr>
          <p:txBody>
            <a:bodyPr lIns="0" tIns="0" rIns="0" bIns="0">
              <a:spAutoFit/>
            </a:bodyPr>
            <a:lstStyle/>
            <a:p>
              <a:r>
                <a:rPr lang="en-US">
                  <a:solidFill>
                    <a:srgbClr val="2B5DD9"/>
                  </a:solidFill>
                </a:rPr>
                <a:t>8</a:t>
              </a:r>
            </a:p>
          </p:txBody>
        </p:sp>
        <p:sp>
          <p:nvSpPr>
            <p:cNvPr id="134172" name="Text Box 31"/>
            <p:cNvSpPr txBox="1">
              <a:spLocks noChangeArrowheads="1"/>
            </p:cNvSpPr>
            <p:nvPr/>
          </p:nvSpPr>
          <p:spPr bwMode="auto">
            <a:xfrm>
              <a:off x="2496" y="2275"/>
              <a:ext cx="48" cy="173"/>
            </a:xfrm>
            <a:prstGeom prst="rect">
              <a:avLst/>
            </a:prstGeom>
            <a:noFill/>
            <a:ln w="9525">
              <a:noFill/>
              <a:miter lim="800000"/>
              <a:headEnd/>
              <a:tailEnd/>
            </a:ln>
          </p:spPr>
          <p:txBody>
            <a:bodyPr lIns="0" tIns="0" rIns="0" bIns="0">
              <a:spAutoFit/>
            </a:bodyPr>
            <a:lstStyle/>
            <a:p>
              <a:r>
                <a:rPr lang="en-US">
                  <a:solidFill>
                    <a:srgbClr val="2B5DD9"/>
                  </a:solidFill>
                </a:rPr>
                <a:t>4</a:t>
              </a:r>
            </a:p>
          </p:txBody>
        </p:sp>
      </p:grpSp>
      <p:grpSp>
        <p:nvGrpSpPr>
          <p:cNvPr id="7" name="Group 32"/>
          <p:cNvGrpSpPr>
            <a:grpSpLocks/>
          </p:cNvGrpSpPr>
          <p:nvPr/>
        </p:nvGrpSpPr>
        <p:grpSpPr bwMode="auto">
          <a:xfrm>
            <a:off x="4572000" y="4471989"/>
            <a:ext cx="1295400" cy="1189037"/>
            <a:chOff x="1920" y="2611"/>
            <a:chExt cx="816" cy="749"/>
          </a:xfrm>
        </p:grpSpPr>
        <p:sp>
          <p:nvSpPr>
            <p:cNvPr id="134156" name="Oval 33"/>
            <p:cNvSpPr>
              <a:spLocks noChangeArrowheads="1"/>
            </p:cNvSpPr>
            <p:nvPr/>
          </p:nvSpPr>
          <p:spPr bwMode="auto">
            <a:xfrm>
              <a:off x="2496" y="2954"/>
              <a:ext cx="240" cy="240"/>
            </a:xfrm>
            <a:prstGeom prst="ellipse">
              <a:avLst/>
            </a:prstGeom>
            <a:solidFill>
              <a:schemeClr val="bg1"/>
            </a:solidFill>
            <a:ln w="9525">
              <a:solidFill>
                <a:schemeClr val="tx1"/>
              </a:solidFill>
              <a:round/>
              <a:headEnd/>
              <a:tailEnd/>
            </a:ln>
          </p:spPr>
          <p:txBody>
            <a:bodyPr wrap="none" anchor="ctr"/>
            <a:lstStyle/>
            <a:p>
              <a:pPr algn="ctr"/>
              <a:r>
                <a:rPr lang="en-US" sz="1600"/>
                <a:t>K/0</a:t>
              </a:r>
            </a:p>
          </p:txBody>
        </p:sp>
        <p:cxnSp>
          <p:nvCxnSpPr>
            <p:cNvPr id="134157" name="AutoShape 34"/>
            <p:cNvCxnSpPr>
              <a:cxnSpLocks noChangeShapeType="1"/>
              <a:stCxn id="134166" idx="4"/>
              <a:endCxn id="134156" idx="0"/>
            </p:cNvCxnSpPr>
            <p:nvPr/>
          </p:nvCxnSpPr>
          <p:spPr bwMode="auto">
            <a:xfrm>
              <a:off x="2424" y="2678"/>
              <a:ext cx="192" cy="276"/>
            </a:xfrm>
            <a:prstGeom prst="straightConnector1">
              <a:avLst/>
            </a:prstGeom>
            <a:noFill/>
            <a:ln w="9525">
              <a:solidFill>
                <a:schemeClr val="tx1"/>
              </a:solidFill>
              <a:round/>
              <a:headEnd/>
              <a:tailEnd/>
            </a:ln>
          </p:spPr>
        </p:cxnSp>
        <p:sp>
          <p:nvSpPr>
            <p:cNvPr id="134158" name="Rectangle 35"/>
            <p:cNvSpPr>
              <a:spLocks noChangeArrowheads="1"/>
            </p:cNvSpPr>
            <p:nvPr/>
          </p:nvSpPr>
          <p:spPr bwMode="auto">
            <a:xfrm>
              <a:off x="2496" y="2954"/>
              <a:ext cx="240" cy="240"/>
            </a:xfrm>
            <a:prstGeom prst="rect">
              <a:avLst/>
            </a:prstGeom>
            <a:noFill/>
            <a:ln w="22225">
              <a:solidFill>
                <a:schemeClr val="tx1"/>
              </a:solidFill>
              <a:miter lim="800000"/>
              <a:headEnd/>
              <a:tailEnd/>
            </a:ln>
          </p:spPr>
          <p:txBody>
            <a:bodyPr wrap="none" anchor="ctr"/>
            <a:lstStyle/>
            <a:p>
              <a:pPr eaLnBrk="0" hangingPunct="0"/>
              <a:endParaRPr lang="fa-IR">
                <a:cs typeface="Times New Roman" pitchFamily="18" charset="0"/>
              </a:endParaRPr>
            </a:p>
          </p:txBody>
        </p:sp>
        <p:sp>
          <p:nvSpPr>
            <p:cNvPr id="134159" name="Oval 36"/>
            <p:cNvSpPr>
              <a:spLocks noChangeArrowheads="1"/>
            </p:cNvSpPr>
            <p:nvPr/>
          </p:nvSpPr>
          <p:spPr bwMode="auto">
            <a:xfrm>
              <a:off x="2016" y="2947"/>
              <a:ext cx="240" cy="240"/>
            </a:xfrm>
            <a:prstGeom prst="ellipse">
              <a:avLst/>
            </a:prstGeom>
            <a:solidFill>
              <a:schemeClr val="bg1"/>
            </a:solidFill>
            <a:ln w="9525">
              <a:solidFill>
                <a:schemeClr val="tx1"/>
              </a:solidFill>
              <a:round/>
              <a:headEnd/>
              <a:tailEnd/>
            </a:ln>
          </p:spPr>
          <p:txBody>
            <a:bodyPr wrap="none" anchor="ctr"/>
            <a:lstStyle/>
            <a:p>
              <a:pPr algn="ctr"/>
              <a:r>
                <a:rPr lang="en-US" sz="1600"/>
                <a:t>J/1</a:t>
              </a:r>
            </a:p>
          </p:txBody>
        </p:sp>
        <p:cxnSp>
          <p:nvCxnSpPr>
            <p:cNvPr id="134160" name="AutoShape 37"/>
            <p:cNvCxnSpPr>
              <a:cxnSpLocks noChangeShapeType="1"/>
              <a:stCxn id="134166" idx="4"/>
              <a:endCxn id="134159" idx="0"/>
            </p:cNvCxnSpPr>
            <p:nvPr/>
          </p:nvCxnSpPr>
          <p:spPr bwMode="auto">
            <a:xfrm flipH="1">
              <a:off x="2136" y="2678"/>
              <a:ext cx="288" cy="269"/>
            </a:xfrm>
            <a:prstGeom prst="straightConnector1">
              <a:avLst/>
            </a:prstGeom>
            <a:noFill/>
            <a:ln w="9525">
              <a:solidFill>
                <a:schemeClr val="tx1"/>
              </a:solidFill>
              <a:round/>
              <a:headEnd/>
              <a:tailEnd/>
            </a:ln>
          </p:spPr>
        </p:cxnSp>
        <p:sp>
          <p:nvSpPr>
            <p:cNvPr id="134161" name="Text Box 38"/>
            <p:cNvSpPr txBox="1">
              <a:spLocks noChangeArrowheads="1"/>
            </p:cNvSpPr>
            <p:nvPr/>
          </p:nvSpPr>
          <p:spPr bwMode="auto">
            <a:xfrm>
              <a:off x="2160" y="2611"/>
              <a:ext cx="48" cy="173"/>
            </a:xfrm>
            <a:prstGeom prst="rect">
              <a:avLst/>
            </a:prstGeom>
            <a:noFill/>
            <a:ln w="9525">
              <a:noFill/>
              <a:miter lim="800000"/>
              <a:headEnd/>
              <a:tailEnd/>
            </a:ln>
          </p:spPr>
          <p:txBody>
            <a:bodyPr lIns="0" tIns="0" rIns="0" bIns="0">
              <a:spAutoFit/>
            </a:bodyPr>
            <a:lstStyle/>
            <a:p>
              <a:r>
                <a:rPr lang="en-US">
                  <a:solidFill>
                    <a:srgbClr val="FF0000"/>
                  </a:solidFill>
                </a:rPr>
                <a:t>3</a:t>
              </a:r>
            </a:p>
          </p:txBody>
        </p:sp>
        <p:sp>
          <p:nvSpPr>
            <p:cNvPr id="134162" name="Text Box 39"/>
            <p:cNvSpPr txBox="1">
              <a:spLocks noChangeArrowheads="1"/>
            </p:cNvSpPr>
            <p:nvPr/>
          </p:nvSpPr>
          <p:spPr bwMode="auto">
            <a:xfrm>
              <a:off x="2544" y="2611"/>
              <a:ext cx="48" cy="173"/>
            </a:xfrm>
            <a:prstGeom prst="rect">
              <a:avLst/>
            </a:prstGeom>
            <a:noFill/>
            <a:ln w="9525">
              <a:noFill/>
              <a:miter lim="800000"/>
              <a:headEnd/>
              <a:tailEnd/>
            </a:ln>
          </p:spPr>
          <p:txBody>
            <a:bodyPr lIns="0" tIns="0" rIns="0" bIns="0">
              <a:spAutoFit/>
            </a:bodyPr>
            <a:lstStyle/>
            <a:p>
              <a:r>
                <a:rPr lang="en-US">
                  <a:solidFill>
                    <a:srgbClr val="FF0000"/>
                  </a:solidFill>
                </a:rPr>
                <a:t>3</a:t>
              </a:r>
            </a:p>
          </p:txBody>
        </p:sp>
        <p:sp>
          <p:nvSpPr>
            <p:cNvPr id="134163" name="Text Box 40"/>
            <p:cNvSpPr txBox="1">
              <a:spLocks noChangeArrowheads="1"/>
            </p:cNvSpPr>
            <p:nvPr/>
          </p:nvSpPr>
          <p:spPr bwMode="auto">
            <a:xfrm>
              <a:off x="2688" y="3187"/>
              <a:ext cx="48" cy="173"/>
            </a:xfrm>
            <a:prstGeom prst="rect">
              <a:avLst/>
            </a:prstGeom>
            <a:noFill/>
            <a:ln w="9525">
              <a:noFill/>
              <a:miter lim="800000"/>
              <a:headEnd/>
              <a:tailEnd/>
            </a:ln>
          </p:spPr>
          <p:txBody>
            <a:bodyPr lIns="0" tIns="0" rIns="0" bIns="0">
              <a:spAutoFit/>
            </a:bodyPr>
            <a:lstStyle/>
            <a:p>
              <a:r>
                <a:rPr lang="en-US">
                  <a:solidFill>
                    <a:srgbClr val="2B5DD9"/>
                  </a:solidFill>
                </a:rPr>
                <a:t>6</a:t>
              </a:r>
            </a:p>
          </p:txBody>
        </p:sp>
        <p:sp>
          <p:nvSpPr>
            <p:cNvPr id="134164" name="Text Box 41"/>
            <p:cNvSpPr txBox="1">
              <a:spLocks noChangeArrowheads="1"/>
            </p:cNvSpPr>
            <p:nvPr/>
          </p:nvSpPr>
          <p:spPr bwMode="auto">
            <a:xfrm>
              <a:off x="1920" y="2880"/>
              <a:ext cx="48" cy="173"/>
            </a:xfrm>
            <a:prstGeom prst="rect">
              <a:avLst/>
            </a:prstGeom>
            <a:noFill/>
            <a:ln w="9525">
              <a:noFill/>
              <a:miter lim="800000"/>
              <a:headEnd/>
              <a:tailEnd/>
            </a:ln>
          </p:spPr>
          <p:txBody>
            <a:bodyPr lIns="0" tIns="0" rIns="0" bIns="0">
              <a:spAutoFit/>
            </a:bodyPr>
            <a:lstStyle/>
            <a:p>
              <a:r>
                <a:rPr lang="en-US">
                  <a:solidFill>
                    <a:srgbClr val="2B5DD9"/>
                  </a:solidFill>
                </a:rPr>
                <a:t>1</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20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20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5" name="Ink 4"/>
              <p14:cNvContentPartPr/>
              <p14:nvPr/>
            </p14:nvContentPartPr>
            <p14:xfrm>
              <a:off x="4506248" y="2991019"/>
              <a:ext cx="3894120" cy="1726920"/>
            </p14:xfrm>
          </p:contentPart>
        </mc:Choice>
        <mc:Fallback xmlns="">
          <p:pic>
            <p:nvPicPr>
              <p:cNvPr id="5" name="Ink 4"/>
              <p:cNvPicPr/>
              <p:nvPr/>
            </p:nvPicPr>
            <p:blipFill>
              <a:blip r:embed="rId3"/>
              <a:stretch>
                <a:fillRect/>
              </a:stretch>
            </p:blipFill>
            <p:spPr>
              <a:xfrm>
                <a:off x="4496528" y="2979139"/>
                <a:ext cx="3916080" cy="174456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24" name="Ink 23"/>
              <p14:cNvContentPartPr/>
              <p14:nvPr/>
            </p14:nvContentPartPr>
            <p14:xfrm>
              <a:off x="3444608" y="503419"/>
              <a:ext cx="2037240" cy="2422440"/>
            </p14:xfrm>
          </p:contentPart>
        </mc:Choice>
        <mc:Fallback xmlns="">
          <p:pic>
            <p:nvPicPr>
              <p:cNvPr id="24" name="Ink 23"/>
              <p:cNvPicPr/>
              <p:nvPr/>
            </p:nvPicPr>
            <p:blipFill>
              <a:blip r:embed="rId5"/>
              <a:stretch>
                <a:fillRect/>
              </a:stretch>
            </p:blipFill>
            <p:spPr>
              <a:xfrm>
                <a:off x="3433808" y="494059"/>
                <a:ext cx="2058480" cy="24433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8" name="Ink 27"/>
              <p14:cNvContentPartPr/>
              <p14:nvPr/>
            </p14:nvContentPartPr>
            <p14:xfrm>
              <a:off x="4221848" y="4168939"/>
              <a:ext cx="2553840" cy="563400"/>
            </p14:xfrm>
          </p:contentPart>
        </mc:Choice>
        <mc:Fallback xmlns="">
          <p:pic>
            <p:nvPicPr>
              <p:cNvPr id="28" name="Ink 27"/>
              <p:cNvPicPr/>
              <p:nvPr/>
            </p:nvPicPr>
            <p:blipFill>
              <a:blip r:embed="rId7"/>
              <a:stretch>
                <a:fillRect/>
              </a:stretch>
            </p:blipFill>
            <p:spPr>
              <a:xfrm>
                <a:off x="4210688" y="4159219"/>
                <a:ext cx="2572560" cy="5835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7" name="Ink 56"/>
              <p14:cNvContentPartPr/>
              <p14:nvPr/>
            </p14:nvContentPartPr>
            <p14:xfrm>
              <a:off x="2561888" y="2812099"/>
              <a:ext cx="983880" cy="1308600"/>
            </p14:xfrm>
          </p:contentPart>
        </mc:Choice>
        <mc:Fallback xmlns="">
          <p:pic>
            <p:nvPicPr>
              <p:cNvPr id="57" name="Ink 56"/>
              <p:cNvPicPr/>
              <p:nvPr/>
            </p:nvPicPr>
            <p:blipFill>
              <a:blip r:embed="rId9"/>
              <a:stretch>
                <a:fillRect/>
              </a:stretch>
            </p:blipFill>
            <p:spPr>
              <a:xfrm>
                <a:off x="2551088" y="2804899"/>
                <a:ext cx="1001880" cy="13266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58" name="Ink 57"/>
              <p14:cNvContentPartPr/>
              <p14:nvPr/>
            </p14:nvContentPartPr>
            <p14:xfrm>
              <a:off x="2082368" y="4082539"/>
              <a:ext cx="284760" cy="730440"/>
            </p14:xfrm>
          </p:contentPart>
        </mc:Choice>
        <mc:Fallback xmlns="">
          <p:pic>
            <p:nvPicPr>
              <p:cNvPr id="58" name="Ink 57"/>
              <p:cNvPicPr/>
              <p:nvPr/>
            </p:nvPicPr>
            <p:blipFill>
              <a:blip r:embed="rId11"/>
              <a:stretch>
                <a:fillRect/>
              </a:stretch>
            </p:blipFill>
            <p:spPr>
              <a:xfrm>
                <a:off x="2073008" y="4073179"/>
                <a:ext cx="303480" cy="7491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59" name="Ink 58"/>
              <p14:cNvContentPartPr/>
              <p14:nvPr/>
            </p14:nvContentPartPr>
            <p14:xfrm>
              <a:off x="2506088" y="4483939"/>
              <a:ext cx="33480" cy="320400"/>
            </p14:xfrm>
          </p:contentPart>
        </mc:Choice>
        <mc:Fallback xmlns="">
          <p:pic>
            <p:nvPicPr>
              <p:cNvPr id="59" name="Ink 58"/>
              <p:cNvPicPr/>
              <p:nvPr/>
            </p:nvPicPr>
            <p:blipFill>
              <a:blip r:embed="rId13"/>
              <a:stretch>
                <a:fillRect/>
              </a:stretch>
            </p:blipFill>
            <p:spPr>
              <a:xfrm>
                <a:off x="2494928" y="4473139"/>
                <a:ext cx="57240" cy="3438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60" name="Ink 59"/>
              <p14:cNvContentPartPr/>
              <p14:nvPr/>
            </p14:nvContentPartPr>
            <p14:xfrm>
              <a:off x="1805888" y="4062379"/>
              <a:ext cx="1064160" cy="1054080"/>
            </p14:xfrm>
          </p:contentPart>
        </mc:Choice>
        <mc:Fallback xmlns="">
          <p:pic>
            <p:nvPicPr>
              <p:cNvPr id="60" name="Ink 59"/>
              <p:cNvPicPr/>
              <p:nvPr/>
            </p:nvPicPr>
            <p:blipFill>
              <a:blip r:embed="rId15"/>
              <a:stretch>
                <a:fillRect/>
              </a:stretch>
            </p:blipFill>
            <p:spPr>
              <a:xfrm>
                <a:off x="1795448" y="4052659"/>
                <a:ext cx="1086480" cy="10749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63" name="Ink 62"/>
              <p14:cNvContentPartPr/>
              <p14:nvPr/>
            </p14:nvContentPartPr>
            <p14:xfrm>
              <a:off x="4170728" y="863059"/>
              <a:ext cx="1676520" cy="557640"/>
            </p14:xfrm>
          </p:contentPart>
        </mc:Choice>
        <mc:Fallback xmlns="">
          <p:pic>
            <p:nvPicPr>
              <p:cNvPr id="63" name="Ink 62"/>
              <p:cNvPicPr/>
              <p:nvPr/>
            </p:nvPicPr>
            <p:blipFill>
              <a:blip r:embed="rId17"/>
              <a:stretch>
                <a:fillRect/>
              </a:stretch>
            </p:blipFill>
            <p:spPr>
              <a:xfrm>
                <a:off x="4159208" y="853699"/>
                <a:ext cx="1698120" cy="5738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64" name="Ink 63"/>
              <p14:cNvContentPartPr/>
              <p14:nvPr/>
            </p14:nvContentPartPr>
            <p14:xfrm>
              <a:off x="2735408" y="2204419"/>
              <a:ext cx="4910760" cy="1288800"/>
            </p14:xfrm>
          </p:contentPart>
        </mc:Choice>
        <mc:Fallback xmlns="">
          <p:pic>
            <p:nvPicPr>
              <p:cNvPr id="64" name="Ink 63"/>
              <p:cNvPicPr/>
              <p:nvPr/>
            </p:nvPicPr>
            <p:blipFill>
              <a:blip r:embed="rId19"/>
              <a:stretch>
                <a:fillRect/>
              </a:stretch>
            </p:blipFill>
            <p:spPr>
              <a:xfrm>
                <a:off x="2729288" y="2196859"/>
                <a:ext cx="4924440" cy="13082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66" name="Ink 65"/>
              <p14:cNvContentPartPr/>
              <p14:nvPr/>
            </p14:nvContentPartPr>
            <p14:xfrm>
              <a:off x="6672368" y="2126659"/>
              <a:ext cx="1079280" cy="1110600"/>
            </p14:xfrm>
          </p:contentPart>
        </mc:Choice>
        <mc:Fallback xmlns="">
          <p:pic>
            <p:nvPicPr>
              <p:cNvPr id="66" name="Ink 65"/>
              <p:cNvPicPr/>
              <p:nvPr/>
            </p:nvPicPr>
            <p:blipFill>
              <a:blip r:embed="rId21"/>
              <a:stretch>
                <a:fillRect/>
              </a:stretch>
            </p:blipFill>
            <p:spPr>
              <a:xfrm>
                <a:off x="6665528" y="2120539"/>
                <a:ext cx="1099440" cy="11300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68" name="Ink 67"/>
              <p14:cNvContentPartPr/>
              <p14:nvPr/>
            </p14:nvContentPartPr>
            <p14:xfrm>
              <a:off x="5387888" y="1401979"/>
              <a:ext cx="1347120" cy="3301560"/>
            </p14:xfrm>
          </p:contentPart>
        </mc:Choice>
        <mc:Fallback xmlns="">
          <p:pic>
            <p:nvPicPr>
              <p:cNvPr id="68" name="Ink 67"/>
              <p:cNvPicPr/>
              <p:nvPr/>
            </p:nvPicPr>
            <p:blipFill>
              <a:blip r:embed="rId23"/>
              <a:stretch>
                <a:fillRect/>
              </a:stretch>
            </p:blipFill>
            <p:spPr>
              <a:xfrm>
                <a:off x="5382128" y="1396219"/>
                <a:ext cx="1364040" cy="33188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69" name="Ink 68"/>
              <p14:cNvContentPartPr/>
              <p14:nvPr/>
            </p14:nvContentPartPr>
            <p14:xfrm>
              <a:off x="6076928" y="4461619"/>
              <a:ext cx="1382400" cy="1515960"/>
            </p14:xfrm>
          </p:contentPart>
        </mc:Choice>
        <mc:Fallback xmlns="">
          <p:pic>
            <p:nvPicPr>
              <p:cNvPr id="69" name="Ink 68"/>
              <p:cNvPicPr/>
              <p:nvPr/>
            </p:nvPicPr>
            <p:blipFill>
              <a:blip r:embed="rId25"/>
              <a:stretch>
                <a:fillRect/>
              </a:stretch>
            </p:blipFill>
            <p:spPr>
              <a:xfrm>
                <a:off x="6071168" y="4455859"/>
                <a:ext cx="1399680" cy="15332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70" name="Ink 69"/>
              <p14:cNvContentPartPr/>
              <p14:nvPr/>
            </p14:nvContentPartPr>
            <p14:xfrm>
              <a:off x="3729728" y="2508619"/>
              <a:ext cx="1557360" cy="3615480"/>
            </p14:xfrm>
          </p:contentPart>
        </mc:Choice>
        <mc:Fallback xmlns="">
          <p:pic>
            <p:nvPicPr>
              <p:cNvPr id="70" name="Ink 69"/>
              <p:cNvPicPr/>
              <p:nvPr/>
            </p:nvPicPr>
            <p:blipFill>
              <a:blip r:embed="rId27"/>
              <a:stretch>
                <a:fillRect/>
              </a:stretch>
            </p:blipFill>
            <p:spPr>
              <a:xfrm>
                <a:off x="3719288" y="2499259"/>
                <a:ext cx="1579680" cy="36367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71" name="Ink 70"/>
              <p14:cNvContentPartPr/>
              <p14:nvPr/>
            </p14:nvContentPartPr>
            <p14:xfrm>
              <a:off x="1444680" y="1085760"/>
              <a:ext cx="5889240" cy="4587480"/>
            </p14:xfrm>
          </p:contentPart>
        </mc:Choice>
        <mc:Fallback xmlns="">
          <p:pic>
            <p:nvPicPr>
              <p:cNvPr id="71" name="Ink 70"/>
              <p:cNvPicPr/>
              <p:nvPr/>
            </p:nvPicPr>
            <p:blipFill>
              <a:blip r:embed="rId29"/>
              <a:stretch>
                <a:fillRect/>
              </a:stretch>
            </p:blipFill>
            <p:spPr>
              <a:xfrm>
                <a:off x="1438200" y="1078920"/>
                <a:ext cx="5902560" cy="4599720"/>
              </a:xfrm>
              <a:prstGeom prst="rect">
                <a:avLst/>
              </a:prstGeom>
            </p:spPr>
          </p:pic>
        </mc:Fallback>
      </mc:AlternateContent>
    </p:spTree>
    <p:extLst>
      <p:ext uri="{BB962C8B-B14F-4D97-AF65-F5344CB8AC3E}">
        <p14:creationId xmlns:p14="http://schemas.microsoft.com/office/powerpoint/2010/main" val="3586153286"/>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63548" y="372550"/>
            <a:ext cx="9276477" cy="5689037"/>
          </a:xfrm>
          <a:prstGeom prst="rect">
            <a:avLst/>
          </a:prstGeom>
        </p:spPr>
      </p:pic>
      <mc:AlternateContent xmlns:mc="http://schemas.openxmlformats.org/markup-compatibility/2006" xmlns:p14="http://schemas.microsoft.com/office/powerpoint/2010/main">
        <mc:Choice Requires="p14">
          <p:contentPart p14:bwMode="auto" r:id="rId3">
            <p14:nvContentPartPr>
              <p14:cNvPr id="3" name="Ink 2"/>
              <p14:cNvContentPartPr/>
              <p14:nvPr/>
            </p14:nvContentPartPr>
            <p14:xfrm>
              <a:off x="851760" y="514440"/>
              <a:ext cx="9900360" cy="5867280"/>
            </p14:xfrm>
          </p:contentPart>
        </mc:Choice>
        <mc:Fallback xmlns="">
          <p:pic>
            <p:nvPicPr>
              <p:cNvPr id="3" name="Ink 2"/>
              <p:cNvPicPr/>
              <p:nvPr/>
            </p:nvPicPr>
            <p:blipFill>
              <a:blip r:embed="rId4"/>
              <a:stretch>
                <a:fillRect/>
              </a:stretch>
            </p:blipFill>
            <p:spPr>
              <a:xfrm>
                <a:off x="845640" y="511560"/>
                <a:ext cx="9910800" cy="5874840"/>
              </a:xfrm>
              <a:prstGeom prst="rect">
                <a:avLst/>
              </a:prstGeom>
            </p:spPr>
          </p:pic>
        </mc:Fallback>
      </mc:AlternateContent>
    </p:spTree>
    <p:extLst>
      <p:ext uri="{BB962C8B-B14F-4D97-AF65-F5344CB8AC3E}">
        <p14:creationId xmlns:p14="http://schemas.microsoft.com/office/powerpoint/2010/main" val="1328200567"/>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28305" y="843578"/>
            <a:ext cx="11433183" cy="4318357"/>
          </a:xfrm>
          <a:prstGeom prst="rect">
            <a:avLst/>
          </a:prstGeom>
        </p:spPr>
      </p:pic>
      <mc:AlternateContent xmlns:mc="http://schemas.openxmlformats.org/markup-compatibility/2006" xmlns:p14="http://schemas.microsoft.com/office/powerpoint/2010/main">
        <mc:Choice Requires="p14">
          <p:contentPart p14:bwMode="auto" r:id="rId3">
            <p14:nvContentPartPr>
              <p14:cNvPr id="37" name="Ink 36"/>
              <p14:cNvContentPartPr/>
              <p14:nvPr/>
            </p14:nvContentPartPr>
            <p14:xfrm>
              <a:off x="0" y="0"/>
              <a:ext cx="0" cy="0"/>
            </p14:xfrm>
          </p:contentPart>
        </mc:Choice>
        <mc:Fallback xmlns="">
          <p:pic>
            <p:nvPicPr>
              <p:cNvPr id="37" name="Ink 36"/>
              <p:cNvPicPr/>
              <p:nvPr/>
            </p:nvPicPr>
            <p:blipFill>
              <a:blip/>
              <a:stretch>
                <a:fillRect/>
              </a:stretch>
            </p:blipFill>
            <p:spPr>
              <a:xfrm>
                <a:off x="0" y="0"/>
                <a:ext cx="0" cy="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76" name="Ink 75"/>
              <p14:cNvContentPartPr/>
              <p14:nvPr/>
            </p14:nvContentPartPr>
            <p14:xfrm>
              <a:off x="3656648" y="3101899"/>
              <a:ext cx="0" cy="0"/>
            </p14:xfrm>
          </p:contentPart>
        </mc:Choice>
        <mc:Fallback xmlns="">
          <p:pic>
            <p:nvPicPr>
              <p:cNvPr id="76" name="Ink 75"/>
              <p:cNvPicPr/>
              <p:nvPr/>
            </p:nvPicPr>
            <p:blipFill>
              <a:blip/>
              <a:stretch>
                <a:fillRect/>
              </a:stretch>
            </p:blipFill>
            <p:spPr>
              <a:xfrm>
                <a:off x="0" y="0"/>
                <a:ext cx="0" cy="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23" name="Ink 122"/>
              <p14:cNvContentPartPr/>
              <p14:nvPr/>
            </p14:nvContentPartPr>
            <p14:xfrm>
              <a:off x="2345168" y="417739"/>
              <a:ext cx="353520" cy="563400"/>
            </p14:xfrm>
          </p:contentPart>
        </mc:Choice>
        <mc:Fallback xmlns="">
          <p:pic>
            <p:nvPicPr>
              <p:cNvPr id="123" name="Ink 122"/>
              <p:cNvPicPr/>
              <p:nvPr/>
            </p:nvPicPr>
            <p:blipFill>
              <a:blip r:embed="rId6"/>
              <a:stretch>
                <a:fillRect/>
              </a:stretch>
            </p:blipFill>
            <p:spPr>
              <a:xfrm>
                <a:off x="2334728" y="411259"/>
                <a:ext cx="370440" cy="585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62" name="Ink 161"/>
              <p14:cNvContentPartPr/>
              <p14:nvPr/>
            </p14:nvContentPartPr>
            <p14:xfrm>
              <a:off x="3757088" y="2408539"/>
              <a:ext cx="891000" cy="953280"/>
            </p14:xfrm>
          </p:contentPart>
        </mc:Choice>
        <mc:Fallback xmlns="">
          <p:pic>
            <p:nvPicPr>
              <p:cNvPr id="162" name="Ink 161"/>
              <p:cNvPicPr/>
              <p:nvPr/>
            </p:nvPicPr>
            <p:blipFill>
              <a:blip r:embed="rId8"/>
              <a:stretch>
                <a:fillRect/>
              </a:stretch>
            </p:blipFill>
            <p:spPr>
              <a:xfrm>
                <a:off x="3747008" y="2399539"/>
                <a:ext cx="911880" cy="9727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68" name="Ink 167"/>
              <p14:cNvContentPartPr/>
              <p14:nvPr/>
            </p14:nvContentPartPr>
            <p14:xfrm>
              <a:off x="6293288" y="458419"/>
              <a:ext cx="1628280" cy="1327320"/>
            </p14:xfrm>
          </p:contentPart>
        </mc:Choice>
        <mc:Fallback xmlns="">
          <p:pic>
            <p:nvPicPr>
              <p:cNvPr id="168" name="Ink 167"/>
              <p:cNvPicPr/>
              <p:nvPr/>
            </p:nvPicPr>
            <p:blipFill>
              <a:blip r:embed="rId10"/>
              <a:stretch>
                <a:fillRect/>
              </a:stretch>
            </p:blipFill>
            <p:spPr>
              <a:xfrm>
                <a:off x="6282848" y="448699"/>
                <a:ext cx="1645560" cy="13478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87" name="Ink 186"/>
              <p14:cNvContentPartPr/>
              <p14:nvPr/>
            </p14:nvContentPartPr>
            <p14:xfrm>
              <a:off x="5353328" y="1867459"/>
              <a:ext cx="221760" cy="528480"/>
            </p14:xfrm>
          </p:contentPart>
        </mc:Choice>
        <mc:Fallback xmlns="">
          <p:pic>
            <p:nvPicPr>
              <p:cNvPr id="187" name="Ink 186"/>
              <p:cNvPicPr/>
              <p:nvPr/>
            </p:nvPicPr>
            <p:blipFill>
              <a:blip r:embed="rId12"/>
              <a:stretch>
                <a:fillRect/>
              </a:stretch>
            </p:blipFill>
            <p:spPr>
              <a:xfrm>
                <a:off x="5347928" y="1862059"/>
                <a:ext cx="235080" cy="5421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97" name="Ink 196"/>
              <p14:cNvContentPartPr/>
              <p14:nvPr/>
            </p14:nvContentPartPr>
            <p14:xfrm>
              <a:off x="9887168" y="2449939"/>
              <a:ext cx="1109880" cy="991080"/>
            </p14:xfrm>
          </p:contentPart>
        </mc:Choice>
        <mc:Fallback xmlns="">
          <p:pic>
            <p:nvPicPr>
              <p:cNvPr id="197" name="Ink 196"/>
              <p:cNvPicPr/>
              <p:nvPr/>
            </p:nvPicPr>
            <p:blipFill>
              <a:blip r:embed="rId14"/>
              <a:stretch>
                <a:fillRect/>
              </a:stretch>
            </p:blipFill>
            <p:spPr>
              <a:xfrm>
                <a:off x="9876368" y="2445259"/>
                <a:ext cx="1131840" cy="10072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00" name="Ink 199"/>
              <p14:cNvContentPartPr/>
              <p14:nvPr/>
            </p14:nvContentPartPr>
            <p14:xfrm>
              <a:off x="9221888" y="2599699"/>
              <a:ext cx="38160" cy="93600"/>
            </p14:xfrm>
          </p:contentPart>
        </mc:Choice>
        <mc:Fallback xmlns="">
          <p:pic>
            <p:nvPicPr>
              <p:cNvPr id="200" name="Ink 199"/>
              <p:cNvPicPr/>
              <p:nvPr/>
            </p:nvPicPr>
            <p:blipFill>
              <a:blip r:embed="rId16"/>
              <a:stretch>
                <a:fillRect/>
              </a:stretch>
            </p:blipFill>
            <p:spPr>
              <a:xfrm>
                <a:off x="9217568" y="2595739"/>
                <a:ext cx="4644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01" name="Ink 200"/>
              <p14:cNvContentPartPr/>
              <p14:nvPr/>
            </p14:nvContentPartPr>
            <p14:xfrm>
              <a:off x="10026488" y="3075619"/>
              <a:ext cx="400320" cy="832680"/>
            </p14:xfrm>
          </p:contentPart>
        </mc:Choice>
        <mc:Fallback xmlns="">
          <p:pic>
            <p:nvPicPr>
              <p:cNvPr id="201" name="Ink 200"/>
              <p:cNvPicPr/>
              <p:nvPr/>
            </p:nvPicPr>
            <p:blipFill>
              <a:blip r:embed="rId18"/>
              <a:stretch>
                <a:fillRect/>
              </a:stretch>
            </p:blipFill>
            <p:spPr>
              <a:xfrm>
                <a:off x="10016048" y="3066259"/>
                <a:ext cx="422640" cy="8488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02" name="Ink 201"/>
              <p14:cNvContentPartPr/>
              <p14:nvPr/>
            </p14:nvContentPartPr>
            <p14:xfrm>
              <a:off x="1404488" y="3120619"/>
              <a:ext cx="360" cy="360"/>
            </p14:xfrm>
          </p:contentPart>
        </mc:Choice>
        <mc:Fallback xmlns="">
          <p:pic>
            <p:nvPicPr>
              <p:cNvPr id="202" name="Ink 201"/>
              <p:cNvPicPr/>
              <p:nvPr/>
            </p:nvPicPr>
            <p:blipFill>
              <a:blip r:embed="rId20"/>
              <a:stretch>
                <a:fillRect/>
              </a:stretch>
            </p:blipFill>
            <p:spPr>
              <a:xfrm>
                <a:off x="1391888" y="3095059"/>
                <a:ext cx="2592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03" name="Ink 202"/>
              <p14:cNvContentPartPr/>
              <p14:nvPr/>
            </p14:nvContentPartPr>
            <p14:xfrm>
              <a:off x="1368848" y="1612219"/>
              <a:ext cx="8566560" cy="2670840"/>
            </p14:xfrm>
          </p:contentPart>
        </mc:Choice>
        <mc:Fallback xmlns="">
          <p:pic>
            <p:nvPicPr>
              <p:cNvPr id="203" name="Ink 202"/>
              <p:cNvPicPr/>
              <p:nvPr/>
            </p:nvPicPr>
            <p:blipFill>
              <a:blip r:embed="rId22"/>
              <a:stretch>
                <a:fillRect/>
              </a:stretch>
            </p:blipFill>
            <p:spPr>
              <a:xfrm>
                <a:off x="1341128" y="1540939"/>
                <a:ext cx="8631000" cy="28069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04" name="Ink 203"/>
              <p14:cNvContentPartPr/>
              <p14:nvPr/>
            </p14:nvContentPartPr>
            <p14:xfrm>
              <a:off x="3318968" y="1737499"/>
              <a:ext cx="17280" cy="29880"/>
            </p14:xfrm>
          </p:contentPart>
        </mc:Choice>
        <mc:Fallback xmlns="">
          <p:pic>
            <p:nvPicPr>
              <p:cNvPr id="204" name="Ink 203"/>
              <p:cNvPicPr/>
              <p:nvPr/>
            </p:nvPicPr>
            <p:blipFill>
              <a:blip r:embed="rId24"/>
              <a:stretch>
                <a:fillRect/>
              </a:stretch>
            </p:blipFill>
            <p:spPr>
              <a:xfrm>
                <a:off x="3315728" y="1734259"/>
                <a:ext cx="2376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05" name="Ink 204"/>
              <p14:cNvContentPartPr/>
              <p14:nvPr/>
            </p14:nvContentPartPr>
            <p14:xfrm>
              <a:off x="6584888" y="1288579"/>
              <a:ext cx="202320" cy="459000"/>
            </p14:xfrm>
          </p:contentPart>
        </mc:Choice>
        <mc:Fallback xmlns="">
          <p:pic>
            <p:nvPicPr>
              <p:cNvPr id="205" name="Ink 204"/>
              <p:cNvPicPr/>
              <p:nvPr/>
            </p:nvPicPr>
            <p:blipFill>
              <a:blip r:embed="rId26"/>
              <a:stretch>
                <a:fillRect/>
              </a:stretch>
            </p:blipFill>
            <p:spPr>
              <a:xfrm>
                <a:off x="6575528" y="1281019"/>
                <a:ext cx="222480" cy="4719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06" name="Ink 205"/>
              <p14:cNvContentPartPr/>
              <p14:nvPr/>
            </p14:nvContentPartPr>
            <p14:xfrm>
              <a:off x="3194048" y="1812379"/>
              <a:ext cx="130320" cy="430920"/>
            </p14:xfrm>
          </p:contentPart>
        </mc:Choice>
        <mc:Fallback xmlns="">
          <p:pic>
            <p:nvPicPr>
              <p:cNvPr id="206" name="Ink 205"/>
              <p:cNvPicPr/>
              <p:nvPr/>
            </p:nvPicPr>
            <p:blipFill>
              <a:blip r:embed="rId28"/>
              <a:stretch>
                <a:fillRect/>
              </a:stretch>
            </p:blipFill>
            <p:spPr>
              <a:xfrm>
                <a:off x="3185048" y="1805899"/>
                <a:ext cx="147960" cy="4446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07" name="Ink 206"/>
              <p14:cNvContentPartPr/>
              <p14:nvPr/>
            </p14:nvContentPartPr>
            <p14:xfrm>
              <a:off x="5291768" y="3388099"/>
              <a:ext cx="2137320" cy="2129760"/>
            </p14:xfrm>
          </p:contentPart>
        </mc:Choice>
        <mc:Fallback xmlns="">
          <p:pic>
            <p:nvPicPr>
              <p:cNvPr id="207" name="Ink 206"/>
              <p:cNvPicPr/>
              <p:nvPr/>
            </p:nvPicPr>
            <p:blipFill>
              <a:blip r:embed="rId30"/>
              <a:stretch>
                <a:fillRect/>
              </a:stretch>
            </p:blipFill>
            <p:spPr>
              <a:xfrm>
                <a:off x="5285649" y="3379108"/>
                <a:ext cx="2147038" cy="2147382"/>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08" name="Ink 207"/>
              <p14:cNvContentPartPr/>
              <p14:nvPr/>
            </p14:nvContentPartPr>
            <p14:xfrm>
              <a:off x="854408" y="5491579"/>
              <a:ext cx="533520" cy="1343160"/>
            </p14:xfrm>
          </p:contentPart>
        </mc:Choice>
        <mc:Fallback xmlns="">
          <p:pic>
            <p:nvPicPr>
              <p:cNvPr id="208" name="Ink 207"/>
              <p:cNvPicPr/>
              <p:nvPr/>
            </p:nvPicPr>
            <p:blipFill>
              <a:blip r:embed="rId32"/>
              <a:stretch>
                <a:fillRect/>
              </a:stretch>
            </p:blipFill>
            <p:spPr>
              <a:xfrm>
                <a:off x="822368" y="5419219"/>
                <a:ext cx="593280" cy="147132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09" name="Ink 208"/>
              <p14:cNvContentPartPr/>
              <p14:nvPr/>
            </p14:nvContentPartPr>
            <p14:xfrm>
              <a:off x="943688" y="5970739"/>
              <a:ext cx="468720" cy="436680"/>
            </p14:xfrm>
          </p:contentPart>
        </mc:Choice>
        <mc:Fallback xmlns="">
          <p:pic>
            <p:nvPicPr>
              <p:cNvPr id="209" name="Ink 208"/>
              <p:cNvPicPr/>
              <p:nvPr/>
            </p:nvPicPr>
            <p:blipFill>
              <a:blip r:embed="rId34"/>
              <a:stretch>
                <a:fillRect/>
              </a:stretch>
            </p:blipFill>
            <p:spPr>
              <a:xfrm>
                <a:off x="913088" y="5932579"/>
                <a:ext cx="518400" cy="52272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10" name="Ink 209"/>
              <p14:cNvContentPartPr/>
              <p14:nvPr/>
            </p14:nvContentPartPr>
            <p14:xfrm>
              <a:off x="1679888" y="5603899"/>
              <a:ext cx="246240" cy="969840"/>
            </p14:xfrm>
          </p:contentPart>
        </mc:Choice>
        <mc:Fallback xmlns="">
          <p:pic>
            <p:nvPicPr>
              <p:cNvPr id="210" name="Ink 209"/>
              <p:cNvPicPr/>
              <p:nvPr/>
            </p:nvPicPr>
            <p:blipFill>
              <a:blip r:embed="rId36"/>
              <a:stretch>
                <a:fillRect/>
              </a:stretch>
            </p:blipFill>
            <p:spPr>
              <a:xfrm>
                <a:off x="1659728" y="5563219"/>
                <a:ext cx="282240" cy="10425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11" name="Ink 210"/>
              <p14:cNvContentPartPr/>
              <p14:nvPr/>
            </p14:nvContentPartPr>
            <p14:xfrm>
              <a:off x="1677368" y="5480779"/>
              <a:ext cx="619200" cy="1078920"/>
            </p14:xfrm>
          </p:contentPart>
        </mc:Choice>
        <mc:Fallback xmlns="">
          <p:pic>
            <p:nvPicPr>
              <p:cNvPr id="211" name="Ink 210"/>
              <p:cNvPicPr/>
              <p:nvPr/>
            </p:nvPicPr>
            <p:blipFill>
              <a:blip r:embed="rId38"/>
              <a:stretch>
                <a:fillRect/>
              </a:stretch>
            </p:blipFill>
            <p:spPr>
              <a:xfrm>
                <a:off x="1657568" y="5421379"/>
                <a:ext cx="671400" cy="11952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13" name="Ink 212"/>
              <p14:cNvContentPartPr/>
              <p14:nvPr/>
            </p14:nvContentPartPr>
            <p14:xfrm>
              <a:off x="4060928" y="5304019"/>
              <a:ext cx="266400" cy="1047240"/>
            </p14:xfrm>
          </p:contentPart>
        </mc:Choice>
        <mc:Fallback xmlns="">
          <p:pic>
            <p:nvPicPr>
              <p:cNvPr id="213" name="Ink 212"/>
              <p:cNvPicPr/>
              <p:nvPr/>
            </p:nvPicPr>
            <p:blipFill>
              <a:blip r:embed="rId40"/>
              <a:stretch>
                <a:fillRect/>
              </a:stretch>
            </p:blipFill>
            <p:spPr>
              <a:xfrm>
                <a:off x="4042208" y="5268739"/>
                <a:ext cx="300600" cy="113148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14" name="Ink 213"/>
              <p14:cNvContentPartPr/>
              <p14:nvPr/>
            </p14:nvContentPartPr>
            <p14:xfrm>
              <a:off x="4046528" y="5324179"/>
              <a:ext cx="592200" cy="869760"/>
            </p14:xfrm>
          </p:contentPart>
        </mc:Choice>
        <mc:Fallback xmlns="">
          <p:pic>
            <p:nvPicPr>
              <p:cNvPr id="214" name="Ink 213"/>
              <p:cNvPicPr/>
              <p:nvPr/>
            </p:nvPicPr>
            <p:blipFill>
              <a:blip r:embed="rId42"/>
              <a:stretch>
                <a:fillRect/>
              </a:stretch>
            </p:blipFill>
            <p:spPr>
              <a:xfrm>
                <a:off x="4026728" y="5270539"/>
                <a:ext cx="645840" cy="95904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15" name="Ink 214"/>
              <p14:cNvContentPartPr/>
              <p14:nvPr/>
            </p14:nvContentPartPr>
            <p14:xfrm>
              <a:off x="5165048" y="5477899"/>
              <a:ext cx="593280" cy="797400"/>
            </p14:xfrm>
          </p:contentPart>
        </mc:Choice>
        <mc:Fallback xmlns="">
          <p:pic>
            <p:nvPicPr>
              <p:cNvPr id="215" name="Ink 214"/>
              <p:cNvPicPr/>
              <p:nvPr/>
            </p:nvPicPr>
            <p:blipFill>
              <a:blip r:embed="rId44"/>
              <a:stretch>
                <a:fillRect/>
              </a:stretch>
            </p:blipFill>
            <p:spPr>
              <a:xfrm>
                <a:off x="5147048" y="5430739"/>
                <a:ext cx="634680" cy="89856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16" name="Ink 215"/>
              <p14:cNvContentPartPr/>
              <p14:nvPr/>
            </p14:nvContentPartPr>
            <p14:xfrm>
              <a:off x="5437568" y="4867339"/>
              <a:ext cx="50760" cy="81000"/>
            </p14:xfrm>
          </p:contentPart>
        </mc:Choice>
        <mc:Fallback xmlns="">
          <p:pic>
            <p:nvPicPr>
              <p:cNvPr id="216" name="Ink 215"/>
              <p:cNvPicPr/>
              <p:nvPr/>
            </p:nvPicPr>
            <p:blipFill>
              <a:blip r:embed="rId46"/>
              <a:stretch>
                <a:fillRect/>
              </a:stretch>
            </p:blipFill>
            <p:spPr>
              <a:xfrm>
                <a:off x="5413088" y="4831339"/>
                <a:ext cx="9324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17" name="Ink 216"/>
              <p14:cNvContentPartPr/>
              <p14:nvPr/>
            </p14:nvContentPartPr>
            <p14:xfrm>
              <a:off x="6299768" y="5526139"/>
              <a:ext cx="219240" cy="740880"/>
            </p14:xfrm>
          </p:contentPart>
        </mc:Choice>
        <mc:Fallback xmlns="">
          <p:pic>
            <p:nvPicPr>
              <p:cNvPr id="217" name="Ink 216"/>
              <p:cNvPicPr/>
              <p:nvPr/>
            </p:nvPicPr>
            <p:blipFill>
              <a:blip r:embed="rId48"/>
              <a:stretch>
                <a:fillRect/>
              </a:stretch>
            </p:blipFill>
            <p:spPr>
              <a:xfrm>
                <a:off x="6276728" y="5480419"/>
                <a:ext cx="261360" cy="82476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218" name="Ink 217"/>
              <p14:cNvContentPartPr/>
              <p14:nvPr/>
            </p14:nvContentPartPr>
            <p14:xfrm>
              <a:off x="6700808" y="5440099"/>
              <a:ext cx="211320" cy="625320"/>
            </p14:xfrm>
          </p:contentPart>
        </mc:Choice>
        <mc:Fallback xmlns="">
          <p:pic>
            <p:nvPicPr>
              <p:cNvPr id="218" name="Ink 217"/>
              <p:cNvPicPr/>
              <p:nvPr/>
            </p:nvPicPr>
            <p:blipFill>
              <a:blip r:embed="rId50"/>
              <a:stretch>
                <a:fillRect/>
              </a:stretch>
            </p:blipFill>
            <p:spPr>
              <a:xfrm>
                <a:off x="6672728" y="5387179"/>
                <a:ext cx="262080" cy="72432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219" name="Ink 218"/>
              <p14:cNvContentPartPr/>
              <p14:nvPr/>
            </p14:nvContentPartPr>
            <p14:xfrm>
              <a:off x="6362768" y="5742859"/>
              <a:ext cx="315360" cy="132480"/>
            </p14:xfrm>
          </p:contentPart>
        </mc:Choice>
        <mc:Fallback xmlns="">
          <p:pic>
            <p:nvPicPr>
              <p:cNvPr id="219" name="Ink 218"/>
              <p:cNvPicPr/>
              <p:nvPr/>
            </p:nvPicPr>
            <p:blipFill>
              <a:blip r:embed="rId52"/>
              <a:stretch>
                <a:fillRect/>
              </a:stretch>
            </p:blipFill>
            <p:spPr>
              <a:xfrm>
                <a:off x="6339368" y="5706139"/>
                <a:ext cx="35676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220" name="Ink 219"/>
              <p14:cNvContentPartPr/>
              <p14:nvPr/>
            </p14:nvContentPartPr>
            <p14:xfrm>
              <a:off x="2552528" y="5375299"/>
              <a:ext cx="361440" cy="1053360"/>
            </p14:xfrm>
          </p:contentPart>
        </mc:Choice>
        <mc:Fallback xmlns="">
          <p:pic>
            <p:nvPicPr>
              <p:cNvPr id="220" name="Ink 219"/>
              <p:cNvPicPr/>
              <p:nvPr/>
            </p:nvPicPr>
            <p:blipFill>
              <a:blip r:embed="rId54"/>
              <a:stretch>
                <a:fillRect/>
              </a:stretch>
            </p:blipFill>
            <p:spPr>
              <a:xfrm>
                <a:off x="2524088" y="5318059"/>
                <a:ext cx="420120" cy="117288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221" name="Ink 220"/>
              <p14:cNvContentPartPr/>
              <p14:nvPr/>
            </p14:nvContentPartPr>
            <p14:xfrm>
              <a:off x="2605808" y="5749699"/>
              <a:ext cx="250920" cy="221400"/>
            </p14:xfrm>
          </p:contentPart>
        </mc:Choice>
        <mc:Fallback xmlns="">
          <p:pic>
            <p:nvPicPr>
              <p:cNvPr id="221" name="Ink 220"/>
              <p:cNvPicPr/>
              <p:nvPr/>
            </p:nvPicPr>
            <p:blipFill>
              <a:blip r:embed="rId56"/>
              <a:stretch>
                <a:fillRect/>
              </a:stretch>
            </p:blipFill>
            <p:spPr>
              <a:xfrm>
                <a:off x="2586008" y="5714419"/>
                <a:ext cx="288360" cy="29592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222" name="Ink 221"/>
              <p14:cNvContentPartPr/>
              <p14:nvPr/>
            </p14:nvContentPartPr>
            <p14:xfrm>
              <a:off x="3222848" y="5279899"/>
              <a:ext cx="535320" cy="718560"/>
            </p14:xfrm>
          </p:contentPart>
        </mc:Choice>
        <mc:Fallback xmlns="">
          <p:pic>
            <p:nvPicPr>
              <p:cNvPr id="222" name="Ink 221"/>
              <p:cNvPicPr/>
              <p:nvPr/>
            </p:nvPicPr>
            <p:blipFill>
              <a:blip r:embed="rId58"/>
              <a:stretch>
                <a:fillRect/>
              </a:stretch>
            </p:blipFill>
            <p:spPr>
              <a:xfrm>
                <a:off x="3190088" y="5227699"/>
                <a:ext cx="597600" cy="838440"/>
              </a:xfrm>
              <a:prstGeom prst="rect">
                <a:avLst/>
              </a:prstGeom>
            </p:spPr>
          </p:pic>
        </mc:Fallback>
      </mc:AlternateContent>
    </p:spTree>
    <p:extLst>
      <p:ext uri="{BB962C8B-B14F-4D97-AF65-F5344CB8AC3E}">
        <p14:creationId xmlns:p14="http://schemas.microsoft.com/office/powerpoint/2010/main" val="286788663"/>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28305" y="843578"/>
            <a:ext cx="11433183" cy="4318357"/>
          </a:xfrm>
          <a:prstGeom prst="rect">
            <a:avLst/>
          </a:prstGeom>
        </p:spPr>
      </p:pic>
      <mc:AlternateContent xmlns:mc="http://schemas.openxmlformats.org/markup-compatibility/2006" xmlns:p14="http://schemas.microsoft.com/office/powerpoint/2010/main">
        <mc:Choice Requires="p14">
          <p:contentPart p14:bwMode="auto" r:id="rId3">
            <p14:nvContentPartPr>
              <p14:cNvPr id="3" name="Ink 2"/>
              <p14:cNvContentPartPr/>
              <p14:nvPr/>
            </p14:nvContentPartPr>
            <p14:xfrm>
              <a:off x="9899768" y="2461819"/>
              <a:ext cx="1019880" cy="1011600"/>
            </p14:xfrm>
          </p:contentPart>
        </mc:Choice>
        <mc:Fallback xmlns="">
          <p:pic>
            <p:nvPicPr>
              <p:cNvPr id="3" name="Ink 2"/>
              <p:cNvPicPr/>
              <p:nvPr/>
            </p:nvPicPr>
            <p:blipFill>
              <a:blip r:embed="rId4"/>
              <a:stretch>
                <a:fillRect/>
              </a:stretch>
            </p:blipFill>
            <p:spPr>
              <a:xfrm>
                <a:off x="9851888" y="2388019"/>
                <a:ext cx="1121400" cy="11898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 name="Ink 3"/>
              <p14:cNvContentPartPr/>
              <p14:nvPr/>
            </p14:nvContentPartPr>
            <p14:xfrm>
              <a:off x="1438688" y="772339"/>
              <a:ext cx="8129160" cy="1562760"/>
            </p14:xfrm>
          </p:contentPart>
        </mc:Choice>
        <mc:Fallback xmlns="">
          <p:pic>
            <p:nvPicPr>
              <p:cNvPr id="4" name="Ink 3"/>
              <p:cNvPicPr/>
              <p:nvPr/>
            </p:nvPicPr>
            <p:blipFill>
              <a:blip r:embed="rId6"/>
              <a:stretch>
                <a:fillRect/>
              </a:stretch>
            </p:blipFill>
            <p:spPr>
              <a:xfrm>
                <a:off x="1418168" y="705019"/>
                <a:ext cx="8194320" cy="17182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6" name="Ink 15"/>
              <p14:cNvContentPartPr/>
              <p14:nvPr/>
            </p14:nvContentPartPr>
            <p14:xfrm>
              <a:off x="1444808" y="1483339"/>
              <a:ext cx="8147520" cy="3152520"/>
            </p14:xfrm>
          </p:contentPart>
        </mc:Choice>
        <mc:Fallback xmlns="">
          <p:pic>
            <p:nvPicPr>
              <p:cNvPr id="16" name="Ink 15"/>
              <p:cNvPicPr/>
              <p:nvPr/>
            </p:nvPicPr>
            <p:blipFill>
              <a:blip r:embed="rId8"/>
              <a:stretch>
                <a:fillRect/>
              </a:stretch>
            </p:blipFill>
            <p:spPr>
              <a:xfrm>
                <a:off x="1418168" y="1393339"/>
                <a:ext cx="8219880" cy="33303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0" name="Ink 19"/>
              <p14:cNvContentPartPr/>
              <p14:nvPr/>
            </p14:nvContentPartPr>
            <p14:xfrm>
              <a:off x="10649288" y="130099"/>
              <a:ext cx="1081800" cy="1468800"/>
            </p14:xfrm>
          </p:contentPart>
        </mc:Choice>
        <mc:Fallback xmlns="">
          <p:pic>
            <p:nvPicPr>
              <p:cNvPr id="20" name="Ink 19"/>
              <p:cNvPicPr/>
              <p:nvPr/>
            </p:nvPicPr>
            <p:blipFill>
              <a:blip r:embed="rId10"/>
              <a:stretch>
                <a:fillRect/>
              </a:stretch>
            </p:blipFill>
            <p:spPr>
              <a:xfrm>
                <a:off x="10639568" y="111379"/>
                <a:ext cx="1103760" cy="1503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34" name="Ink 33"/>
              <p14:cNvContentPartPr/>
              <p14:nvPr/>
            </p14:nvContentPartPr>
            <p14:xfrm>
              <a:off x="1254008" y="1478299"/>
              <a:ext cx="8618040" cy="2918520"/>
            </p14:xfrm>
          </p:contentPart>
        </mc:Choice>
        <mc:Fallback xmlns="">
          <p:pic>
            <p:nvPicPr>
              <p:cNvPr id="34" name="Ink 33"/>
              <p:cNvPicPr/>
              <p:nvPr/>
            </p:nvPicPr>
            <p:blipFill>
              <a:blip r:embed="rId12"/>
              <a:stretch>
                <a:fillRect/>
              </a:stretch>
            </p:blipFill>
            <p:spPr>
              <a:xfrm>
                <a:off x="1224488" y="1393699"/>
                <a:ext cx="8691120" cy="3087000"/>
              </a:xfrm>
              <a:prstGeom prst="rect">
                <a:avLst/>
              </a:prstGeom>
            </p:spPr>
          </p:pic>
        </mc:Fallback>
      </mc:AlternateContent>
    </p:spTree>
    <p:extLst>
      <p:ext uri="{BB962C8B-B14F-4D97-AF65-F5344CB8AC3E}">
        <p14:creationId xmlns:p14="http://schemas.microsoft.com/office/powerpoint/2010/main" val="2230070614"/>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5"/>
          <p:cNvSpPr>
            <a:spLocks noGrp="1"/>
          </p:cNvSpPr>
          <p:nvPr>
            <p:ph type="sldNum" sz="quarter" idx="12"/>
          </p:nvPr>
        </p:nvSpPr>
        <p:spPr>
          <a:xfrm>
            <a:off x="8077200" y="6248400"/>
            <a:ext cx="1905000" cy="457200"/>
          </a:xfrm>
        </p:spPr>
        <p:txBody>
          <a:bodyPr/>
          <a:lstStyle/>
          <a:p>
            <a:pPr>
              <a:defRPr/>
            </a:pPr>
            <a:fld id="{F98239B7-44AC-4CA1-A1F4-8D8D7219AEFE}" type="slidenum">
              <a:rPr lang="fa-IR" sz="1400"/>
              <a:pPr>
                <a:defRPr/>
              </a:pPr>
              <a:t>87</a:t>
            </a:fld>
            <a:endParaRPr lang="en-US" sz="1400"/>
          </a:p>
        </p:txBody>
      </p:sp>
      <p:sp>
        <p:nvSpPr>
          <p:cNvPr id="10245" name="Rectangle 2"/>
          <p:cNvSpPr>
            <a:spLocks noChangeArrowheads="1"/>
          </p:cNvSpPr>
          <p:nvPr/>
        </p:nvSpPr>
        <p:spPr bwMode="auto">
          <a:xfrm>
            <a:off x="2127251" y="1851025"/>
            <a:ext cx="7777163" cy="641350"/>
          </a:xfrm>
          <a:prstGeom prst="rect">
            <a:avLst/>
          </a:prstGeom>
          <a:noFill/>
          <a:ln w="9525" algn="ctr">
            <a:noFill/>
            <a:miter lim="800000"/>
            <a:headEnd/>
            <a:tailEnd/>
          </a:ln>
        </p:spPr>
        <p:txBody>
          <a:bodyPr>
            <a:spAutoFit/>
          </a:bodyPr>
          <a:lstStyle/>
          <a:p>
            <a:pPr algn="ctr" rtl="1" eaLnBrk="0" hangingPunct="0">
              <a:spcBef>
                <a:spcPct val="50000"/>
              </a:spcBef>
            </a:pPr>
            <a:r>
              <a:rPr lang="fa-IR" sz="3600">
                <a:solidFill>
                  <a:schemeClr val="accent2"/>
                </a:solidFill>
                <a:cs typeface="Lotus" pitchFamily="2" charset="-78"/>
              </a:rPr>
              <a:t>جستجوی </a:t>
            </a:r>
            <a:r>
              <a:rPr lang="en-US" sz="3600">
                <a:solidFill>
                  <a:schemeClr val="accent2"/>
                </a:solidFill>
                <a:cs typeface="Lotus" pitchFamily="2" charset="-78"/>
              </a:rPr>
              <a:t>A*</a:t>
            </a:r>
          </a:p>
        </p:txBody>
      </p:sp>
      <p:sp>
        <p:nvSpPr>
          <p:cNvPr id="10246" name="Text Box 3"/>
          <p:cNvSpPr txBox="1">
            <a:spLocks noChangeArrowheads="1"/>
          </p:cNvSpPr>
          <p:nvPr/>
        </p:nvSpPr>
        <p:spPr bwMode="auto">
          <a:xfrm>
            <a:off x="1919289" y="1041401"/>
            <a:ext cx="7316787" cy="701675"/>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pPr algn="r" eaLnBrk="0" hangingPunct="0">
              <a:spcBef>
                <a:spcPct val="50000"/>
              </a:spcBef>
            </a:pPr>
            <a:r>
              <a:rPr lang="fa-IR" sz="4000">
                <a:latin typeface="Times New Roman" pitchFamily="18" charset="0"/>
                <a:cs typeface="Homa" pitchFamily="2" charset="-78"/>
              </a:rPr>
              <a:t>جست و جوی آگاهانه و اکتشاف</a:t>
            </a:r>
            <a:endParaRPr lang="en-US" sz="4000">
              <a:latin typeface="Times New Roman" pitchFamily="18" charset="0"/>
              <a:cs typeface="Homa" pitchFamily="2" charset="-78"/>
            </a:endParaRPr>
          </a:p>
        </p:txBody>
      </p:sp>
      <p:sp>
        <p:nvSpPr>
          <p:cNvPr id="10247" name="Text Box 4"/>
          <p:cNvSpPr txBox="1">
            <a:spLocks noChangeArrowheads="1"/>
          </p:cNvSpPr>
          <p:nvPr/>
        </p:nvSpPr>
        <p:spPr bwMode="auto">
          <a:xfrm>
            <a:off x="2208213" y="2565400"/>
            <a:ext cx="7632700" cy="2946400"/>
          </a:xfrm>
          <a:prstGeom prst="rect">
            <a:avLst/>
          </a:prstGeom>
          <a:noFill/>
          <a:ln w="9525">
            <a:noFill/>
            <a:miter lim="800000"/>
            <a:headEnd/>
            <a:tailEnd/>
          </a:ln>
        </p:spPr>
        <p:txBody>
          <a:bodyPr>
            <a:spAutoFit/>
          </a:bodyPr>
          <a:lstStyle/>
          <a:p>
            <a:pPr algn="r" rtl="1" eaLnBrk="0" hangingPunct="0">
              <a:lnSpc>
                <a:spcPct val="90000"/>
              </a:lnSpc>
              <a:spcBef>
                <a:spcPct val="30000"/>
              </a:spcBef>
              <a:buClr>
                <a:srgbClr val="00D600"/>
              </a:buClr>
              <a:buFont typeface="Wingdings" pitchFamily="2" charset="2"/>
              <a:buChar char="Ã"/>
            </a:pPr>
            <a:r>
              <a:rPr lang="fa-IR" sz="3600">
                <a:solidFill>
                  <a:schemeClr val="accent2"/>
                </a:solidFill>
                <a:cs typeface="Homa" pitchFamily="2" charset="-78"/>
              </a:rPr>
              <a:t>کامل بودن:</a:t>
            </a:r>
            <a:r>
              <a:rPr lang="fa-IR" sz="3200">
                <a:solidFill>
                  <a:schemeClr val="accent2"/>
                </a:solidFill>
                <a:cs typeface="Homa" pitchFamily="2" charset="-78"/>
              </a:rPr>
              <a:t> </a:t>
            </a:r>
            <a:r>
              <a:rPr lang="fa-IR" sz="3200">
                <a:solidFill>
                  <a:srgbClr val="CC3300"/>
                </a:solidFill>
                <a:cs typeface="Homa" pitchFamily="2" charset="-78"/>
              </a:rPr>
              <a:t>بله</a:t>
            </a:r>
          </a:p>
          <a:p>
            <a:pPr algn="r" rtl="1" eaLnBrk="0" hangingPunct="0">
              <a:lnSpc>
                <a:spcPct val="90000"/>
              </a:lnSpc>
              <a:spcBef>
                <a:spcPct val="30000"/>
              </a:spcBef>
              <a:buClr>
                <a:srgbClr val="00D600"/>
              </a:buClr>
              <a:buFont typeface="Wingdings" pitchFamily="2" charset="2"/>
              <a:buChar char="Ã"/>
            </a:pPr>
            <a:r>
              <a:rPr lang="fa-IR" sz="3600">
                <a:solidFill>
                  <a:schemeClr val="accent2"/>
                </a:solidFill>
                <a:cs typeface="Homa" pitchFamily="2" charset="-78"/>
              </a:rPr>
              <a:t>بهينگی:</a:t>
            </a:r>
            <a:r>
              <a:rPr lang="fa-IR" sz="3200">
                <a:solidFill>
                  <a:schemeClr val="accent2"/>
                </a:solidFill>
                <a:cs typeface="Homa" pitchFamily="2" charset="-78"/>
              </a:rPr>
              <a:t> </a:t>
            </a:r>
            <a:r>
              <a:rPr lang="fa-IR" sz="3200">
                <a:solidFill>
                  <a:srgbClr val="CC3300"/>
                </a:solidFill>
                <a:cs typeface="Homa" pitchFamily="2" charset="-78"/>
              </a:rPr>
              <a:t>بله</a:t>
            </a:r>
          </a:p>
          <a:p>
            <a:pPr algn="r" rtl="1" eaLnBrk="0" hangingPunct="0">
              <a:lnSpc>
                <a:spcPct val="90000"/>
              </a:lnSpc>
              <a:spcBef>
                <a:spcPct val="30000"/>
              </a:spcBef>
              <a:buClr>
                <a:srgbClr val="00D600"/>
              </a:buClr>
              <a:buFont typeface="Wingdings" pitchFamily="2" charset="2"/>
              <a:buChar char="Ã"/>
            </a:pPr>
            <a:r>
              <a:rPr lang="fa-IR" sz="3600">
                <a:solidFill>
                  <a:schemeClr val="accent2"/>
                </a:solidFill>
                <a:cs typeface="Homa" pitchFamily="2" charset="-78"/>
              </a:rPr>
              <a:t>پيچيدگي زماني:</a:t>
            </a:r>
          </a:p>
          <a:p>
            <a:pPr algn="r" rtl="1" eaLnBrk="0" hangingPunct="0">
              <a:lnSpc>
                <a:spcPct val="90000"/>
              </a:lnSpc>
              <a:spcBef>
                <a:spcPct val="30000"/>
              </a:spcBef>
              <a:buClr>
                <a:srgbClr val="00D600"/>
              </a:buClr>
              <a:buFont typeface="Wingdings" pitchFamily="2" charset="2"/>
              <a:buChar char="Ã"/>
            </a:pPr>
            <a:r>
              <a:rPr lang="fa-IR" sz="3600">
                <a:solidFill>
                  <a:schemeClr val="accent2"/>
                </a:solidFill>
                <a:cs typeface="Homa" pitchFamily="2" charset="-78"/>
              </a:rPr>
              <a:t>پيچيدگی فضا:</a:t>
            </a:r>
          </a:p>
          <a:p>
            <a:pPr lvl="3" algn="r" rtl="1" eaLnBrk="0" hangingPunct="0">
              <a:lnSpc>
                <a:spcPct val="90000"/>
              </a:lnSpc>
              <a:spcBef>
                <a:spcPct val="15000"/>
              </a:spcBef>
              <a:buClr>
                <a:srgbClr val="00D600"/>
              </a:buClr>
              <a:buFont typeface="Wingdings" pitchFamily="2" charset="2"/>
              <a:buChar char="×"/>
            </a:pPr>
            <a:endParaRPr lang="en-US" sz="2400">
              <a:solidFill>
                <a:srgbClr val="CC3300"/>
              </a:solidFill>
              <a:cs typeface="Homa" pitchFamily="2" charset="-78"/>
            </a:endParaRPr>
          </a:p>
        </p:txBody>
      </p:sp>
      <p:graphicFrame>
        <p:nvGraphicFramePr>
          <p:cNvPr id="10242" name="Object 5"/>
          <p:cNvGraphicFramePr>
            <a:graphicFrameLocks noChangeAspect="1"/>
          </p:cNvGraphicFramePr>
          <p:nvPr/>
        </p:nvGraphicFramePr>
        <p:xfrm>
          <a:off x="5735639" y="3917951"/>
          <a:ext cx="936625" cy="511175"/>
        </p:xfrm>
        <a:graphic>
          <a:graphicData uri="http://schemas.openxmlformats.org/presentationml/2006/ole">
            <mc:AlternateContent xmlns:mc="http://schemas.openxmlformats.org/markup-compatibility/2006">
              <mc:Choice xmlns:v="urn:schemas-microsoft-com:vml" Requires="v">
                <p:oleObj spid="_x0000_s8214" name="Equation" r:id="rId3" imgW="419040" imgH="228600" progId="Equation.3">
                  <p:embed/>
                </p:oleObj>
              </mc:Choice>
              <mc:Fallback>
                <p:oleObj name="Equation" r:id="rId3" imgW="419040" imgH="228600" progId="Equation.3">
                  <p:embed/>
                  <p:pic>
                    <p:nvPicPr>
                      <p:cNvPr id="10242"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35639" y="3917951"/>
                        <a:ext cx="936625" cy="511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43" name="Object 6"/>
          <p:cNvGraphicFramePr>
            <a:graphicFrameLocks noChangeAspect="1"/>
          </p:cNvGraphicFramePr>
          <p:nvPr/>
        </p:nvGraphicFramePr>
        <p:xfrm>
          <a:off x="5735639" y="4972051"/>
          <a:ext cx="936625" cy="511175"/>
        </p:xfrm>
        <a:graphic>
          <a:graphicData uri="http://schemas.openxmlformats.org/presentationml/2006/ole">
            <mc:AlternateContent xmlns:mc="http://schemas.openxmlformats.org/markup-compatibility/2006">
              <mc:Choice xmlns:v="urn:schemas-microsoft-com:vml" Requires="v">
                <p:oleObj spid="_x0000_s8215" name="Equation" r:id="rId5" imgW="419040" imgH="228600" progId="Equation.3">
                  <p:embed/>
                </p:oleObj>
              </mc:Choice>
              <mc:Fallback>
                <p:oleObj name="Equation" r:id="rId5" imgW="419040" imgH="228600" progId="Equation.3">
                  <p:embed/>
                  <p:pic>
                    <p:nvPicPr>
                      <p:cNvPr id="10243"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35639" y="4972051"/>
                        <a:ext cx="936625" cy="511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4"/>
          <p:cNvSpPr txBox="1">
            <a:spLocks noGrp="1"/>
          </p:cNvSpPr>
          <p:nvPr/>
        </p:nvSpPr>
        <p:spPr bwMode="auto">
          <a:xfrm>
            <a:off x="8077200" y="6248400"/>
            <a:ext cx="1905000" cy="457200"/>
          </a:xfrm>
          <a:prstGeom prst="rect">
            <a:avLst/>
          </a:prstGeom>
          <a:noFill/>
          <a:ln>
            <a:miter lim="800000"/>
            <a:headEnd/>
            <a:tailEnd/>
          </a:ln>
        </p:spPr>
        <p:txBody>
          <a:bodyPr/>
          <a:lstStyle/>
          <a:p>
            <a:pPr algn="r">
              <a:defRPr/>
            </a:pPr>
            <a:fld id="{C6766FC2-340A-4516-8B01-A54B8F0FF04A}" type="slidenum">
              <a:rPr lang="fa-IR" sz="1400">
                <a:cs typeface="Times New Roman" pitchFamily="18" charset="0"/>
              </a:rPr>
              <a:pPr algn="r">
                <a:defRPr/>
              </a:pPr>
              <a:t>88</a:t>
            </a:fld>
            <a:endParaRPr lang="en-US" sz="1400">
              <a:cs typeface="Times New Roman" pitchFamily="18" charset="0"/>
            </a:endParaRPr>
          </a:p>
        </p:txBody>
      </p:sp>
      <p:sp>
        <p:nvSpPr>
          <p:cNvPr id="142339" name="Text Box 2"/>
          <p:cNvSpPr txBox="1">
            <a:spLocks noChangeArrowheads="1"/>
          </p:cNvSpPr>
          <p:nvPr/>
        </p:nvSpPr>
        <p:spPr bwMode="auto">
          <a:xfrm>
            <a:off x="1919289" y="1041401"/>
            <a:ext cx="7316787" cy="701675"/>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pPr algn="r" eaLnBrk="0" hangingPunct="0">
              <a:spcBef>
                <a:spcPct val="50000"/>
              </a:spcBef>
            </a:pPr>
            <a:r>
              <a:rPr lang="fa-IR" sz="4000">
                <a:latin typeface="Times New Roman" pitchFamily="18" charset="0"/>
                <a:cs typeface="Homa" pitchFamily="2" charset="-78"/>
              </a:rPr>
              <a:t>جست و جوی آگاهانه و اکتشاف</a:t>
            </a:r>
            <a:endParaRPr lang="en-US" sz="4000">
              <a:latin typeface="Times New Roman" pitchFamily="18" charset="0"/>
              <a:cs typeface="Homa" pitchFamily="2" charset="-78"/>
            </a:endParaRPr>
          </a:p>
        </p:txBody>
      </p:sp>
      <p:sp>
        <p:nvSpPr>
          <p:cNvPr id="142340" name="Rectangle 3"/>
          <p:cNvSpPr>
            <a:spLocks noChangeArrowheads="1"/>
          </p:cNvSpPr>
          <p:nvPr/>
        </p:nvSpPr>
        <p:spPr bwMode="auto">
          <a:xfrm>
            <a:off x="2127251" y="1851025"/>
            <a:ext cx="7777163" cy="641350"/>
          </a:xfrm>
          <a:prstGeom prst="rect">
            <a:avLst/>
          </a:prstGeom>
          <a:noFill/>
          <a:ln w="9525" algn="ctr">
            <a:noFill/>
            <a:miter lim="800000"/>
            <a:headEnd/>
            <a:tailEnd/>
          </a:ln>
        </p:spPr>
        <p:txBody>
          <a:bodyPr>
            <a:spAutoFit/>
          </a:bodyPr>
          <a:lstStyle/>
          <a:p>
            <a:pPr algn="ctr" rtl="1" eaLnBrk="0" hangingPunct="0">
              <a:spcBef>
                <a:spcPct val="50000"/>
              </a:spcBef>
            </a:pPr>
            <a:r>
              <a:rPr lang="fa-IR" sz="3600">
                <a:solidFill>
                  <a:schemeClr val="accent2"/>
                </a:solidFill>
                <a:cs typeface="Lotus" pitchFamily="2" charset="-78"/>
              </a:rPr>
              <a:t>مثال ديگر از جستجوی </a:t>
            </a:r>
            <a:r>
              <a:rPr lang="en-US" sz="3600">
                <a:solidFill>
                  <a:schemeClr val="accent2"/>
                </a:solidFill>
                <a:cs typeface="Lotus" pitchFamily="2" charset="-78"/>
              </a:rPr>
              <a:t>A*</a:t>
            </a:r>
          </a:p>
        </p:txBody>
      </p:sp>
      <p:pic>
        <p:nvPicPr>
          <p:cNvPr id="142341" name="Picture 4"/>
          <p:cNvPicPr>
            <a:picLocks noGrp="1" noChangeAspect="1" noChangeArrowheads="1"/>
          </p:cNvPicPr>
          <p:nvPr>
            <p:ph idx="4294967295"/>
          </p:nvPr>
        </p:nvPicPr>
        <p:blipFill>
          <a:blip r:embed="rId2"/>
          <a:srcRect/>
          <a:stretch>
            <a:fillRect/>
          </a:stretch>
        </p:blipFill>
        <p:spPr>
          <a:xfrm>
            <a:off x="2566989" y="2433638"/>
            <a:ext cx="6981825" cy="4210050"/>
          </a:xfrm>
          <a:noFill/>
        </p:spPr>
      </p:pic>
      <p:sp>
        <p:nvSpPr>
          <p:cNvPr id="142342" name="Freeform 5"/>
          <p:cNvSpPr>
            <a:spLocks/>
          </p:cNvSpPr>
          <p:nvPr/>
        </p:nvSpPr>
        <p:spPr bwMode="auto">
          <a:xfrm>
            <a:off x="3071814" y="2852738"/>
            <a:ext cx="4103687" cy="369332"/>
          </a:xfrm>
          <a:custGeom>
            <a:avLst/>
            <a:gdLst>
              <a:gd name="T0" fmla="*/ 0 w 2608"/>
              <a:gd name="T1" fmla="*/ 1113747446 h 1754"/>
              <a:gd name="T2" fmla="*/ 1797504709 w 2608"/>
              <a:gd name="T3" fmla="*/ 85018665 h 1754"/>
              <a:gd name="T4" fmla="*/ 2147483647 w 2608"/>
              <a:gd name="T5" fmla="*/ 1626694185 h 1754"/>
              <a:gd name="T6" fmla="*/ 2147483647 w 2608"/>
              <a:gd name="T7" fmla="*/ 2147483647 h 1754"/>
              <a:gd name="T8" fmla="*/ 2147483647 w 2608"/>
              <a:gd name="T9" fmla="*/ 2147483647 h 1754"/>
              <a:gd name="T10" fmla="*/ 0 60000 65536"/>
              <a:gd name="T11" fmla="*/ 0 60000 65536"/>
              <a:gd name="T12" fmla="*/ 0 60000 65536"/>
              <a:gd name="T13" fmla="*/ 0 60000 65536"/>
              <a:gd name="T14" fmla="*/ 0 60000 65536"/>
              <a:gd name="T15" fmla="*/ 0 w 2608"/>
              <a:gd name="T16" fmla="*/ 0 h 1754"/>
              <a:gd name="T17" fmla="*/ 2608 w 2608"/>
              <a:gd name="T18" fmla="*/ 1754 h 1754"/>
            </a:gdLst>
            <a:ahLst/>
            <a:cxnLst>
              <a:cxn ang="T10">
                <a:pos x="T0" y="T1"/>
              </a:cxn>
              <a:cxn ang="T11">
                <a:pos x="T2" y="T3"/>
              </a:cxn>
              <a:cxn ang="T12">
                <a:pos x="T4" y="T5"/>
              </a:cxn>
              <a:cxn ang="T13">
                <a:pos x="T6" y="T7"/>
              </a:cxn>
              <a:cxn ang="T14">
                <a:pos x="T8" y="T9"/>
              </a:cxn>
            </a:cxnLst>
            <a:rect l="T15" t="T16" r="T17" b="T18"/>
            <a:pathLst>
              <a:path w="2608" h="1754">
                <a:moveTo>
                  <a:pt x="0" y="393"/>
                </a:moveTo>
                <a:cubicBezTo>
                  <a:pt x="204" y="196"/>
                  <a:pt x="409" y="0"/>
                  <a:pt x="726" y="30"/>
                </a:cubicBezTo>
                <a:cubicBezTo>
                  <a:pt x="1043" y="60"/>
                  <a:pt x="1610" y="362"/>
                  <a:pt x="1905" y="574"/>
                </a:cubicBezTo>
                <a:cubicBezTo>
                  <a:pt x="2200" y="786"/>
                  <a:pt x="2382" y="1103"/>
                  <a:pt x="2495" y="1300"/>
                </a:cubicBezTo>
                <a:cubicBezTo>
                  <a:pt x="2608" y="1497"/>
                  <a:pt x="2596" y="1625"/>
                  <a:pt x="2585" y="1754"/>
                </a:cubicBezTo>
              </a:path>
            </a:pathLst>
          </a:custGeom>
          <a:noFill/>
          <a:ln w="28575">
            <a:solidFill>
              <a:srgbClr val="CC3300"/>
            </a:solidFill>
            <a:prstDash val="lgDash"/>
            <a:round/>
            <a:headEnd/>
            <a:tailEnd/>
          </a:ln>
        </p:spPr>
        <p:txBody>
          <a:bodyPr>
            <a:spAutoFit/>
          </a:bodyPr>
          <a:lstStyle/>
          <a:p>
            <a:pPr eaLnBrk="0" hangingPunct="0"/>
            <a:endParaRPr lang="fa-IR">
              <a:cs typeface="Times New Roman" pitchFamily="18" charset="0"/>
            </a:endParaRPr>
          </a:p>
        </p:txBody>
      </p:sp>
      <p:sp>
        <p:nvSpPr>
          <p:cNvPr id="142343" name="Oval 6"/>
          <p:cNvSpPr>
            <a:spLocks noChangeArrowheads="1"/>
          </p:cNvSpPr>
          <p:nvPr/>
        </p:nvSpPr>
        <p:spPr bwMode="auto">
          <a:xfrm>
            <a:off x="2917825" y="3330457"/>
            <a:ext cx="247650" cy="519351"/>
          </a:xfrm>
          <a:prstGeom prst="ellipse">
            <a:avLst/>
          </a:prstGeom>
          <a:noFill/>
          <a:ln w="76200" algn="ctr">
            <a:solidFill>
              <a:srgbClr val="00D600"/>
            </a:solidFill>
            <a:round/>
            <a:headEnd/>
            <a:tailEnd/>
          </a:ln>
        </p:spPr>
        <p:txBody>
          <a:bodyPr anchor="ctr">
            <a:spAutoFit/>
          </a:bodyPr>
          <a:lstStyle/>
          <a:p>
            <a:pPr eaLnBrk="0" hangingPunct="0"/>
            <a:endParaRPr lang="fa-IR">
              <a:cs typeface="Times New Roman" pitchFamily="18" charset="0"/>
            </a:endParaRPr>
          </a:p>
        </p:txBody>
      </p:sp>
      <p:sp>
        <p:nvSpPr>
          <p:cNvPr id="142344" name="Oval 7"/>
          <p:cNvSpPr>
            <a:spLocks noChangeArrowheads="1"/>
          </p:cNvSpPr>
          <p:nvPr/>
        </p:nvSpPr>
        <p:spPr bwMode="auto">
          <a:xfrm>
            <a:off x="6985000" y="5498982"/>
            <a:ext cx="247650" cy="519351"/>
          </a:xfrm>
          <a:prstGeom prst="ellipse">
            <a:avLst/>
          </a:prstGeom>
          <a:noFill/>
          <a:ln w="76200" algn="ctr">
            <a:solidFill>
              <a:srgbClr val="00D600"/>
            </a:solidFill>
            <a:round/>
            <a:headEnd/>
            <a:tailEnd/>
          </a:ln>
        </p:spPr>
        <p:txBody>
          <a:bodyPr anchor="ctr">
            <a:spAutoFit/>
          </a:bodyPr>
          <a:lstStyle/>
          <a:p>
            <a:pPr eaLnBrk="0" hangingPunct="0"/>
            <a:endParaRPr lang="fa-IR">
              <a:cs typeface="Times New Roman" pitchFamily="18" charset="0"/>
            </a:endParaRPr>
          </a:p>
        </p:txBody>
      </p:sp>
      <p:sp>
        <p:nvSpPr>
          <p:cNvPr id="142345" name="Rectangle 8"/>
          <p:cNvSpPr>
            <a:spLocks noChangeArrowheads="1"/>
          </p:cNvSpPr>
          <p:nvPr/>
        </p:nvSpPr>
        <p:spPr bwMode="auto">
          <a:xfrm>
            <a:off x="8320176" y="2565400"/>
            <a:ext cx="1763624" cy="400110"/>
          </a:xfrm>
          <a:prstGeom prst="rect">
            <a:avLst/>
          </a:prstGeom>
          <a:noFill/>
          <a:ln w="9525" algn="ctr">
            <a:noFill/>
            <a:miter lim="800000"/>
            <a:headEnd/>
            <a:tailEnd/>
          </a:ln>
        </p:spPr>
        <p:txBody>
          <a:bodyPr wrap="none">
            <a:spAutoFit/>
          </a:bodyPr>
          <a:lstStyle/>
          <a:p>
            <a:pPr algn="r" eaLnBrk="0" hangingPunct="0">
              <a:spcBef>
                <a:spcPct val="50000"/>
              </a:spcBef>
            </a:pPr>
            <a:r>
              <a:rPr lang="en-US" sz="2000" i="1">
                <a:cs typeface="Lotus" pitchFamily="2" charset="-78"/>
              </a:rPr>
              <a:t>f(n)=g(n) + h(n)</a:t>
            </a: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4"/>
          <p:cNvSpPr txBox="1">
            <a:spLocks noGrp="1"/>
          </p:cNvSpPr>
          <p:nvPr/>
        </p:nvSpPr>
        <p:spPr bwMode="auto">
          <a:xfrm>
            <a:off x="8077200" y="6248400"/>
            <a:ext cx="1905000" cy="457200"/>
          </a:xfrm>
          <a:prstGeom prst="rect">
            <a:avLst/>
          </a:prstGeom>
          <a:noFill/>
          <a:ln>
            <a:miter lim="800000"/>
            <a:headEnd/>
            <a:tailEnd/>
          </a:ln>
        </p:spPr>
        <p:txBody>
          <a:bodyPr/>
          <a:lstStyle/>
          <a:p>
            <a:pPr algn="r">
              <a:defRPr/>
            </a:pPr>
            <a:fld id="{B653CEA2-D50D-4FE5-90CC-B86854FE3344}" type="slidenum">
              <a:rPr lang="fa-IR" sz="1400">
                <a:cs typeface="Times New Roman" pitchFamily="18" charset="0"/>
              </a:rPr>
              <a:pPr algn="r">
                <a:defRPr/>
              </a:pPr>
              <a:t>89</a:t>
            </a:fld>
            <a:endParaRPr lang="en-US" sz="1400">
              <a:cs typeface="Times New Roman" pitchFamily="18" charset="0"/>
            </a:endParaRPr>
          </a:p>
        </p:txBody>
      </p:sp>
      <p:sp>
        <p:nvSpPr>
          <p:cNvPr id="143363" name="Text Box 2"/>
          <p:cNvSpPr txBox="1">
            <a:spLocks noChangeArrowheads="1"/>
          </p:cNvSpPr>
          <p:nvPr/>
        </p:nvSpPr>
        <p:spPr bwMode="auto">
          <a:xfrm>
            <a:off x="1919289" y="1041401"/>
            <a:ext cx="7316787" cy="701675"/>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pPr algn="r" eaLnBrk="0" hangingPunct="0">
              <a:spcBef>
                <a:spcPct val="50000"/>
              </a:spcBef>
            </a:pPr>
            <a:r>
              <a:rPr lang="fa-IR" sz="4000">
                <a:latin typeface="Times New Roman" pitchFamily="18" charset="0"/>
                <a:cs typeface="Homa" pitchFamily="2" charset="-78"/>
              </a:rPr>
              <a:t>جست و جوی آگاهانه و اکتشاف</a:t>
            </a:r>
            <a:endParaRPr lang="en-US" sz="4000">
              <a:latin typeface="Times New Roman" pitchFamily="18" charset="0"/>
              <a:cs typeface="Homa" pitchFamily="2" charset="-78"/>
            </a:endParaRPr>
          </a:p>
        </p:txBody>
      </p:sp>
      <p:pic>
        <p:nvPicPr>
          <p:cNvPr id="143364" name="Picture 3"/>
          <p:cNvPicPr>
            <a:picLocks noGrp="1" noChangeAspect="1" noChangeArrowheads="1"/>
          </p:cNvPicPr>
          <p:nvPr>
            <p:ph idx="4294967295"/>
          </p:nvPr>
        </p:nvPicPr>
        <p:blipFill>
          <a:blip r:embed="rId2"/>
          <a:srcRect/>
          <a:stretch>
            <a:fillRect/>
          </a:stretch>
        </p:blipFill>
        <p:spPr>
          <a:xfrm>
            <a:off x="1847851" y="3068638"/>
            <a:ext cx="8564563" cy="531812"/>
          </a:xfrm>
          <a:noFill/>
        </p:spPr>
      </p:pic>
      <p:sp>
        <p:nvSpPr>
          <p:cNvPr id="143365" name="Rectangle 4"/>
          <p:cNvSpPr>
            <a:spLocks noChangeArrowheads="1"/>
          </p:cNvSpPr>
          <p:nvPr/>
        </p:nvSpPr>
        <p:spPr bwMode="auto">
          <a:xfrm>
            <a:off x="2127251" y="1851025"/>
            <a:ext cx="7777163" cy="641350"/>
          </a:xfrm>
          <a:prstGeom prst="rect">
            <a:avLst/>
          </a:prstGeom>
          <a:noFill/>
          <a:ln w="9525" algn="ctr">
            <a:noFill/>
            <a:miter lim="800000"/>
            <a:headEnd/>
            <a:tailEnd/>
          </a:ln>
        </p:spPr>
        <p:txBody>
          <a:bodyPr>
            <a:spAutoFit/>
          </a:bodyPr>
          <a:lstStyle/>
          <a:p>
            <a:pPr algn="ctr" rtl="1" eaLnBrk="0" hangingPunct="0">
              <a:spcBef>
                <a:spcPct val="50000"/>
              </a:spcBef>
            </a:pPr>
            <a:r>
              <a:rPr lang="fa-IR" sz="3600">
                <a:solidFill>
                  <a:schemeClr val="accent2"/>
                </a:solidFill>
                <a:cs typeface="Lotus" pitchFamily="2" charset="-78"/>
              </a:rPr>
              <a:t>جستجوی </a:t>
            </a:r>
            <a:r>
              <a:rPr lang="en-US" sz="3600">
                <a:solidFill>
                  <a:schemeClr val="accent2"/>
                </a:solidFill>
                <a:cs typeface="Lotus" pitchFamily="2" charset="-78"/>
              </a:rPr>
              <a:t>A*</a:t>
            </a:r>
            <a:r>
              <a:rPr lang="fa-IR" sz="3600">
                <a:solidFill>
                  <a:schemeClr val="accent2"/>
                </a:solidFill>
                <a:cs typeface="Lotus" pitchFamily="2" charset="-78"/>
              </a:rPr>
              <a:t> در نقشه رومانی</a:t>
            </a:r>
            <a:endParaRPr lang="en-US" sz="3600">
              <a:solidFill>
                <a:schemeClr val="accent2"/>
              </a:solidFill>
              <a:cs typeface="Lotus" pitchFamily="2" charset="-78"/>
            </a:endParaRPr>
          </a:p>
        </p:txBody>
      </p:sp>
      <p:sp>
        <p:nvSpPr>
          <p:cNvPr id="143366" name="Rectangle 5"/>
          <p:cNvSpPr>
            <a:spLocks noChangeArrowheads="1"/>
          </p:cNvSpPr>
          <p:nvPr/>
        </p:nvSpPr>
        <p:spPr bwMode="auto">
          <a:xfrm>
            <a:off x="2135189" y="5270501"/>
            <a:ext cx="7921625" cy="779463"/>
          </a:xfrm>
          <a:prstGeom prst="rect">
            <a:avLst/>
          </a:prstGeom>
          <a:noFill/>
          <a:ln w="9525" algn="ctr">
            <a:noFill/>
            <a:miter lim="800000"/>
            <a:headEnd/>
            <a:tailEnd/>
          </a:ln>
        </p:spPr>
        <p:txBody>
          <a:bodyPr>
            <a:spAutoFit/>
          </a:bodyPr>
          <a:lstStyle/>
          <a:p>
            <a:pPr algn="ctr" rtl="1" eaLnBrk="0" hangingPunct="0">
              <a:spcBef>
                <a:spcPct val="50000"/>
              </a:spcBef>
            </a:pPr>
            <a:r>
              <a:rPr lang="fa-IR">
                <a:solidFill>
                  <a:schemeClr val="accent2"/>
                </a:solidFill>
                <a:cs typeface="Homa" pitchFamily="2" charset="-78"/>
              </a:rPr>
              <a:t>جستجوی </a:t>
            </a:r>
            <a:r>
              <a:rPr lang="en-US">
                <a:solidFill>
                  <a:schemeClr val="accent2"/>
                </a:solidFill>
                <a:cs typeface="Homa" pitchFamily="2" charset="-78"/>
              </a:rPr>
              <a:t>Bucharest</a:t>
            </a:r>
            <a:r>
              <a:rPr lang="fa-IR">
                <a:solidFill>
                  <a:schemeClr val="accent2"/>
                </a:solidFill>
                <a:cs typeface="Homa" pitchFamily="2" charset="-78"/>
              </a:rPr>
              <a:t> با شروع از </a:t>
            </a:r>
            <a:r>
              <a:rPr lang="en-US">
                <a:solidFill>
                  <a:schemeClr val="accent2"/>
                </a:solidFill>
                <a:cs typeface="Homa" pitchFamily="2" charset="-78"/>
              </a:rPr>
              <a:t>Arad</a:t>
            </a:r>
          </a:p>
          <a:p>
            <a:pPr eaLnBrk="0" hangingPunct="0">
              <a:spcBef>
                <a:spcPct val="50000"/>
              </a:spcBef>
            </a:pPr>
            <a:r>
              <a:rPr lang="en-US">
                <a:solidFill>
                  <a:srgbClr val="CC3300"/>
                </a:solidFill>
                <a:cs typeface="Homa" pitchFamily="2" charset="-78"/>
              </a:rPr>
              <a:t>f(Arad) = g(Arad)+h(Arad)=0+366=366</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Rectangle 2"/>
          <p:cNvSpPr>
            <a:spLocks noGrp="1" noChangeArrowheads="1"/>
          </p:cNvSpPr>
          <p:nvPr>
            <p:ph type="ctrTitle"/>
          </p:nvPr>
        </p:nvSpPr>
        <p:spPr>
          <a:xfrm>
            <a:off x="2381224" y="1000109"/>
            <a:ext cx="7380288" cy="1012825"/>
          </a:xfrm>
          <a:effectLst>
            <a:prstShdw prst="shdw17" dist="17961" dir="2700000">
              <a:schemeClr val="accent1">
                <a:gamma/>
                <a:shade val="60000"/>
                <a:invGamma/>
              </a:schemeClr>
            </a:prstShdw>
          </a:effectLst>
        </p:spPr>
        <p:txBody>
          <a:bodyPr>
            <a:normAutofit fontScale="90000"/>
          </a:bodyPr>
          <a:lstStyle/>
          <a:p>
            <a:pPr>
              <a:defRPr/>
            </a:pPr>
            <a:r>
              <a:rPr lang="en-US" dirty="0"/>
              <a:t>Deterministic, Fully-Observable (Single-Agent)  </a:t>
            </a:r>
            <a:r>
              <a:rPr lang="en-US" b="0" i="1" dirty="0">
                <a:solidFill>
                  <a:srgbClr val="FF0000"/>
                </a:solidFill>
              </a:rPr>
              <a:t>Search </a:t>
            </a:r>
            <a:r>
              <a:rPr lang="en-US" b="0" i="1" dirty="0"/>
              <a:t> </a:t>
            </a:r>
            <a:r>
              <a:rPr lang="en-US" dirty="0"/>
              <a:t>Problems</a:t>
            </a:r>
          </a:p>
        </p:txBody>
      </p:sp>
      <p:sp>
        <p:nvSpPr>
          <p:cNvPr id="32771" name="Oval 3"/>
          <p:cNvSpPr>
            <a:spLocks noChangeArrowheads="1"/>
          </p:cNvSpPr>
          <p:nvPr/>
        </p:nvSpPr>
        <p:spPr bwMode="auto">
          <a:xfrm>
            <a:off x="2971800" y="2667000"/>
            <a:ext cx="152400" cy="152400"/>
          </a:xfrm>
          <a:prstGeom prst="ellipse">
            <a:avLst/>
          </a:prstGeom>
          <a:solidFill>
            <a:schemeClr val="accent1"/>
          </a:solidFill>
          <a:ln w="9525">
            <a:solidFill>
              <a:schemeClr val="tx1"/>
            </a:solidFill>
            <a:round/>
            <a:headEnd/>
            <a:tailEnd/>
          </a:ln>
        </p:spPr>
        <p:txBody>
          <a:bodyPr wrap="none" anchor="ctr"/>
          <a:lstStyle/>
          <a:p>
            <a:endParaRPr lang="fa-IR"/>
          </a:p>
        </p:txBody>
      </p:sp>
      <p:sp>
        <p:nvSpPr>
          <p:cNvPr id="32772" name="Oval 4"/>
          <p:cNvSpPr>
            <a:spLocks noChangeArrowheads="1"/>
          </p:cNvSpPr>
          <p:nvPr/>
        </p:nvSpPr>
        <p:spPr bwMode="auto">
          <a:xfrm>
            <a:off x="4114800" y="4876800"/>
            <a:ext cx="152400" cy="152400"/>
          </a:xfrm>
          <a:prstGeom prst="ellipse">
            <a:avLst/>
          </a:prstGeom>
          <a:solidFill>
            <a:schemeClr val="accent1"/>
          </a:solidFill>
          <a:ln w="9525">
            <a:solidFill>
              <a:schemeClr val="tx1"/>
            </a:solidFill>
            <a:round/>
            <a:headEnd/>
            <a:tailEnd/>
          </a:ln>
        </p:spPr>
        <p:txBody>
          <a:bodyPr wrap="none" anchor="ctr"/>
          <a:lstStyle/>
          <a:p>
            <a:endParaRPr lang="fa-IR"/>
          </a:p>
        </p:txBody>
      </p:sp>
      <p:sp>
        <p:nvSpPr>
          <p:cNvPr id="32773" name="Oval 5"/>
          <p:cNvSpPr>
            <a:spLocks noChangeArrowheads="1"/>
          </p:cNvSpPr>
          <p:nvPr/>
        </p:nvSpPr>
        <p:spPr bwMode="auto">
          <a:xfrm>
            <a:off x="4191000" y="3657600"/>
            <a:ext cx="152400" cy="152400"/>
          </a:xfrm>
          <a:prstGeom prst="ellipse">
            <a:avLst/>
          </a:prstGeom>
          <a:solidFill>
            <a:schemeClr val="accent1"/>
          </a:solidFill>
          <a:ln w="9525">
            <a:solidFill>
              <a:schemeClr val="tx1"/>
            </a:solidFill>
            <a:round/>
            <a:headEnd/>
            <a:tailEnd/>
          </a:ln>
        </p:spPr>
        <p:txBody>
          <a:bodyPr wrap="none" anchor="ctr"/>
          <a:lstStyle/>
          <a:p>
            <a:endParaRPr lang="fa-IR"/>
          </a:p>
        </p:txBody>
      </p:sp>
      <p:sp>
        <p:nvSpPr>
          <p:cNvPr id="32774" name="Oval 6"/>
          <p:cNvSpPr>
            <a:spLocks noChangeArrowheads="1"/>
          </p:cNvSpPr>
          <p:nvPr/>
        </p:nvSpPr>
        <p:spPr bwMode="auto">
          <a:xfrm>
            <a:off x="2743200" y="2971800"/>
            <a:ext cx="152400" cy="152400"/>
          </a:xfrm>
          <a:prstGeom prst="ellipse">
            <a:avLst/>
          </a:prstGeom>
          <a:solidFill>
            <a:schemeClr val="accent1"/>
          </a:solidFill>
          <a:ln w="9525">
            <a:solidFill>
              <a:schemeClr val="tx1"/>
            </a:solidFill>
            <a:round/>
            <a:headEnd/>
            <a:tailEnd/>
          </a:ln>
        </p:spPr>
        <p:txBody>
          <a:bodyPr wrap="none" anchor="ctr"/>
          <a:lstStyle/>
          <a:p>
            <a:endParaRPr lang="fa-IR"/>
          </a:p>
        </p:txBody>
      </p:sp>
      <p:sp>
        <p:nvSpPr>
          <p:cNvPr id="32775" name="Oval 7"/>
          <p:cNvSpPr>
            <a:spLocks noChangeArrowheads="1"/>
          </p:cNvSpPr>
          <p:nvPr/>
        </p:nvSpPr>
        <p:spPr bwMode="auto">
          <a:xfrm>
            <a:off x="2590800" y="3429000"/>
            <a:ext cx="152400" cy="152400"/>
          </a:xfrm>
          <a:prstGeom prst="ellipse">
            <a:avLst/>
          </a:prstGeom>
          <a:solidFill>
            <a:schemeClr val="accent1"/>
          </a:solidFill>
          <a:ln w="9525">
            <a:solidFill>
              <a:schemeClr val="tx1"/>
            </a:solidFill>
            <a:round/>
            <a:headEnd/>
            <a:tailEnd/>
          </a:ln>
        </p:spPr>
        <p:txBody>
          <a:bodyPr wrap="none" anchor="ctr"/>
          <a:lstStyle/>
          <a:p>
            <a:endParaRPr lang="fa-IR"/>
          </a:p>
        </p:txBody>
      </p:sp>
      <p:sp>
        <p:nvSpPr>
          <p:cNvPr id="32776" name="Oval 8"/>
          <p:cNvSpPr>
            <a:spLocks noChangeArrowheads="1"/>
          </p:cNvSpPr>
          <p:nvPr/>
        </p:nvSpPr>
        <p:spPr bwMode="auto">
          <a:xfrm>
            <a:off x="2514600" y="4038600"/>
            <a:ext cx="152400" cy="152400"/>
          </a:xfrm>
          <a:prstGeom prst="ellipse">
            <a:avLst/>
          </a:prstGeom>
          <a:solidFill>
            <a:schemeClr val="accent1"/>
          </a:solidFill>
          <a:ln w="9525">
            <a:solidFill>
              <a:schemeClr val="tx1"/>
            </a:solidFill>
            <a:round/>
            <a:headEnd/>
            <a:tailEnd/>
          </a:ln>
        </p:spPr>
        <p:txBody>
          <a:bodyPr wrap="none" anchor="ctr"/>
          <a:lstStyle/>
          <a:p>
            <a:endParaRPr lang="fa-IR"/>
          </a:p>
        </p:txBody>
      </p:sp>
      <p:sp>
        <p:nvSpPr>
          <p:cNvPr id="32777" name="Oval 9"/>
          <p:cNvSpPr>
            <a:spLocks noChangeArrowheads="1"/>
          </p:cNvSpPr>
          <p:nvPr/>
        </p:nvSpPr>
        <p:spPr bwMode="auto">
          <a:xfrm>
            <a:off x="3124200" y="4648200"/>
            <a:ext cx="152400" cy="152400"/>
          </a:xfrm>
          <a:prstGeom prst="ellipse">
            <a:avLst/>
          </a:prstGeom>
          <a:solidFill>
            <a:schemeClr val="accent1"/>
          </a:solidFill>
          <a:ln w="9525">
            <a:solidFill>
              <a:schemeClr val="tx1"/>
            </a:solidFill>
            <a:round/>
            <a:headEnd/>
            <a:tailEnd/>
          </a:ln>
        </p:spPr>
        <p:txBody>
          <a:bodyPr wrap="none" anchor="ctr"/>
          <a:lstStyle/>
          <a:p>
            <a:endParaRPr lang="fa-IR"/>
          </a:p>
        </p:txBody>
      </p:sp>
      <p:sp>
        <p:nvSpPr>
          <p:cNvPr id="32778" name="Oval 10"/>
          <p:cNvSpPr>
            <a:spLocks noChangeArrowheads="1"/>
          </p:cNvSpPr>
          <p:nvPr/>
        </p:nvSpPr>
        <p:spPr bwMode="auto">
          <a:xfrm>
            <a:off x="3276600" y="5715000"/>
            <a:ext cx="152400" cy="152400"/>
          </a:xfrm>
          <a:prstGeom prst="ellipse">
            <a:avLst/>
          </a:prstGeom>
          <a:solidFill>
            <a:schemeClr val="accent1"/>
          </a:solidFill>
          <a:ln w="9525">
            <a:solidFill>
              <a:schemeClr val="tx1"/>
            </a:solidFill>
            <a:round/>
            <a:headEnd/>
            <a:tailEnd/>
          </a:ln>
        </p:spPr>
        <p:txBody>
          <a:bodyPr wrap="none" anchor="ctr"/>
          <a:lstStyle/>
          <a:p>
            <a:endParaRPr lang="fa-IR"/>
          </a:p>
        </p:txBody>
      </p:sp>
      <p:sp>
        <p:nvSpPr>
          <p:cNvPr id="32779" name="Oval 11"/>
          <p:cNvSpPr>
            <a:spLocks noChangeArrowheads="1"/>
          </p:cNvSpPr>
          <p:nvPr/>
        </p:nvSpPr>
        <p:spPr bwMode="auto">
          <a:xfrm>
            <a:off x="4038600" y="6019800"/>
            <a:ext cx="152400" cy="152400"/>
          </a:xfrm>
          <a:prstGeom prst="ellipse">
            <a:avLst/>
          </a:prstGeom>
          <a:solidFill>
            <a:schemeClr val="accent1"/>
          </a:solidFill>
          <a:ln w="9525">
            <a:solidFill>
              <a:schemeClr val="tx1"/>
            </a:solidFill>
            <a:round/>
            <a:headEnd/>
            <a:tailEnd/>
          </a:ln>
        </p:spPr>
        <p:txBody>
          <a:bodyPr wrap="none" anchor="ctr"/>
          <a:lstStyle/>
          <a:p>
            <a:endParaRPr lang="fa-IR"/>
          </a:p>
        </p:txBody>
      </p:sp>
      <p:sp>
        <p:nvSpPr>
          <p:cNvPr id="32780" name="Oval 12"/>
          <p:cNvSpPr>
            <a:spLocks noChangeArrowheads="1"/>
          </p:cNvSpPr>
          <p:nvPr/>
        </p:nvSpPr>
        <p:spPr bwMode="auto">
          <a:xfrm>
            <a:off x="3048000" y="5181600"/>
            <a:ext cx="152400" cy="152400"/>
          </a:xfrm>
          <a:prstGeom prst="ellipse">
            <a:avLst/>
          </a:prstGeom>
          <a:solidFill>
            <a:schemeClr val="accent1"/>
          </a:solidFill>
          <a:ln w="9525">
            <a:solidFill>
              <a:schemeClr val="tx1"/>
            </a:solidFill>
            <a:round/>
            <a:headEnd/>
            <a:tailEnd/>
          </a:ln>
        </p:spPr>
        <p:txBody>
          <a:bodyPr wrap="none" anchor="ctr"/>
          <a:lstStyle/>
          <a:p>
            <a:endParaRPr lang="fa-IR"/>
          </a:p>
        </p:txBody>
      </p:sp>
      <p:sp>
        <p:nvSpPr>
          <p:cNvPr id="32781" name="Oval 13"/>
          <p:cNvSpPr>
            <a:spLocks noChangeArrowheads="1"/>
          </p:cNvSpPr>
          <p:nvPr/>
        </p:nvSpPr>
        <p:spPr bwMode="auto">
          <a:xfrm>
            <a:off x="5410200" y="3429000"/>
            <a:ext cx="152400" cy="152400"/>
          </a:xfrm>
          <a:prstGeom prst="ellipse">
            <a:avLst/>
          </a:prstGeom>
          <a:solidFill>
            <a:schemeClr val="accent1"/>
          </a:solidFill>
          <a:ln w="9525">
            <a:solidFill>
              <a:schemeClr val="tx1"/>
            </a:solidFill>
            <a:round/>
            <a:headEnd/>
            <a:tailEnd/>
          </a:ln>
        </p:spPr>
        <p:txBody>
          <a:bodyPr wrap="none" anchor="ctr"/>
          <a:lstStyle/>
          <a:p>
            <a:endParaRPr lang="fa-IR"/>
          </a:p>
        </p:txBody>
      </p:sp>
      <p:sp>
        <p:nvSpPr>
          <p:cNvPr id="32782" name="Oval 14"/>
          <p:cNvSpPr>
            <a:spLocks noChangeArrowheads="1"/>
          </p:cNvSpPr>
          <p:nvPr/>
        </p:nvSpPr>
        <p:spPr bwMode="auto">
          <a:xfrm>
            <a:off x="4800600" y="5334000"/>
            <a:ext cx="152400" cy="152400"/>
          </a:xfrm>
          <a:prstGeom prst="ellipse">
            <a:avLst/>
          </a:prstGeom>
          <a:solidFill>
            <a:schemeClr val="accent1"/>
          </a:solidFill>
          <a:ln w="9525">
            <a:solidFill>
              <a:schemeClr val="tx1"/>
            </a:solidFill>
            <a:round/>
            <a:headEnd/>
            <a:tailEnd/>
          </a:ln>
        </p:spPr>
        <p:txBody>
          <a:bodyPr wrap="none" anchor="ctr"/>
          <a:lstStyle/>
          <a:p>
            <a:endParaRPr lang="fa-IR"/>
          </a:p>
        </p:txBody>
      </p:sp>
      <p:sp>
        <p:nvSpPr>
          <p:cNvPr id="32783" name="Oval 15"/>
          <p:cNvSpPr>
            <a:spLocks noChangeArrowheads="1"/>
          </p:cNvSpPr>
          <p:nvPr/>
        </p:nvSpPr>
        <p:spPr bwMode="auto">
          <a:xfrm>
            <a:off x="5867400" y="6096000"/>
            <a:ext cx="152400" cy="152400"/>
          </a:xfrm>
          <a:prstGeom prst="ellipse">
            <a:avLst/>
          </a:prstGeom>
          <a:solidFill>
            <a:schemeClr val="accent1"/>
          </a:solidFill>
          <a:ln w="9525">
            <a:solidFill>
              <a:schemeClr val="tx1"/>
            </a:solidFill>
            <a:round/>
            <a:headEnd/>
            <a:tailEnd/>
          </a:ln>
        </p:spPr>
        <p:txBody>
          <a:bodyPr wrap="none" anchor="ctr"/>
          <a:lstStyle/>
          <a:p>
            <a:endParaRPr lang="fa-IR"/>
          </a:p>
        </p:txBody>
      </p:sp>
      <p:sp>
        <p:nvSpPr>
          <p:cNvPr id="32784" name="Oval 16"/>
          <p:cNvSpPr>
            <a:spLocks noChangeArrowheads="1"/>
          </p:cNvSpPr>
          <p:nvPr/>
        </p:nvSpPr>
        <p:spPr bwMode="auto">
          <a:xfrm>
            <a:off x="6172200" y="5334000"/>
            <a:ext cx="152400" cy="152400"/>
          </a:xfrm>
          <a:prstGeom prst="ellipse">
            <a:avLst/>
          </a:prstGeom>
          <a:solidFill>
            <a:schemeClr val="accent1"/>
          </a:solidFill>
          <a:ln w="9525">
            <a:solidFill>
              <a:schemeClr val="tx1"/>
            </a:solidFill>
            <a:round/>
            <a:headEnd/>
            <a:tailEnd/>
          </a:ln>
        </p:spPr>
        <p:txBody>
          <a:bodyPr wrap="none" anchor="ctr"/>
          <a:lstStyle/>
          <a:p>
            <a:endParaRPr lang="fa-IR"/>
          </a:p>
        </p:txBody>
      </p:sp>
      <p:sp>
        <p:nvSpPr>
          <p:cNvPr id="32785" name="Oval 17"/>
          <p:cNvSpPr>
            <a:spLocks noChangeArrowheads="1"/>
          </p:cNvSpPr>
          <p:nvPr/>
        </p:nvSpPr>
        <p:spPr bwMode="auto">
          <a:xfrm>
            <a:off x="7467600" y="2590800"/>
            <a:ext cx="152400" cy="152400"/>
          </a:xfrm>
          <a:prstGeom prst="ellipse">
            <a:avLst/>
          </a:prstGeom>
          <a:solidFill>
            <a:schemeClr val="accent1"/>
          </a:solidFill>
          <a:ln w="9525">
            <a:solidFill>
              <a:schemeClr val="tx1"/>
            </a:solidFill>
            <a:round/>
            <a:headEnd/>
            <a:tailEnd/>
          </a:ln>
        </p:spPr>
        <p:txBody>
          <a:bodyPr wrap="none" anchor="ctr"/>
          <a:lstStyle/>
          <a:p>
            <a:endParaRPr lang="fa-IR"/>
          </a:p>
        </p:txBody>
      </p:sp>
      <p:sp>
        <p:nvSpPr>
          <p:cNvPr id="32786" name="Oval 18"/>
          <p:cNvSpPr>
            <a:spLocks noChangeArrowheads="1"/>
          </p:cNvSpPr>
          <p:nvPr/>
        </p:nvSpPr>
        <p:spPr bwMode="auto">
          <a:xfrm>
            <a:off x="8001000" y="3200400"/>
            <a:ext cx="152400" cy="152400"/>
          </a:xfrm>
          <a:prstGeom prst="ellipse">
            <a:avLst/>
          </a:prstGeom>
          <a:solidFill>
            <a:schemeClr val="accent1"/>
          </a:solidFill>
          <a:ln w="9525">
            <a:solidFill>
              <a:schemeClr val="tx1"/>
            </a:solidFill>
            <a:round/>
            <a:headEnd/>
            <a:tailEnd/>
          </a:ln>
        </p:spPr>
        <p:txBody>
          <a:bodyPr wrap="none" anchor="ctr"/>
          <a:lstStyle/>
          <a:p>
            <a:endParaRPr lang="fa-IR"/>
          </a:p>
        </p:txBody>
      </p:sp>
      <p:sp>
        <p:nvSpPr>
          <p:cNvPr id="32787" name="Oval 19"/>
          <p:cNvSpPr>
            <a:spLocks noChangeArrowheads="1"/>
          </p:cNvSpPr>
          <p:nvPr/>
        </p:nvSpPr>
        <p:spPr bwMode="auto">
          <a:xfrm>
            <a:off x="8534400" y="3886200"/>
            <a:ext cx="152400" cy="152400"/>
          </a:xfrm>
          <a:prstGeom prst="ellipse">
            <a:avLst/>
          </a:prstGeom>
          <a:solidFill>
            <a:schemeClr val="accent1"/>
          </a:solidFill>
          <a:ln w="9525">
            <a:solidFill>
              <a:schemeClr val="tx1"/>
            </a:solidFill>
            <a:round/>
            <a:headEnd/>
            <a:tailEnd/>
          </a:ln>
        </p:spPr>
        <p:txBody>
          <a:bodyPr wrap="none" anchor="ctr"/>
          <a:lstStyle/>
          <a:p>
            <a:endParaRPr lang="fa-IR"/>
          </a:p>
        </p:txBody>
      </p:sp>
      <p:sp>
        <p:nvSpPr>
          <p:cNvPr id="32788" name="Oval 20"/>
          <p:cNvSpPr>
            <a:spLocks noChangeArrowheads="1"/>
          </p:cNvSpPr>
          <p:nvPr/>
        </p:nvSpPr>
        <p:spPr bwMode="auto">
          <a:xfrm>
            <a:off x="7924800" y="5181600"/>
            <a:ext cx="152400" cy="152400"/>
          </a:xfrm>
          <a:prstGeom prst="ellipse">
            <a:avLst/>
          </a:prstGeom>
          <a:solidFill>
            <a:schemeClr val="accent1"/>
          </a:solidFill>
          <a:ln w="9525">
            <a:solidFill>
              <a:schemeClr val="tx1"/>
            </a:solidFill>
            <a:round/>
            <a:headEnd/>
            <a:tailEnd/>
          </a:ln>
        </p:spPr>
        <p:txBody>
          <a:bodyPr wrap="none" anchor="ctr"/>
          <a:lstStyle/>
          <a:p>
            <a:endParaRPr lang="fa-IR"/>
          </a:p>
        </p:txBody>
      </p:sp>
      <p:sp>
        <p:nvSpPr>
          <p:cNvPr id="32789" name="Oval 21"/>
          <p:cNvSpPr>
            <a:spLocks noChangeArrowheads="1"/>
          </p:cNvSpPr>
          <p:nvPr/>
        </p:nvSpPr>
        <p:spPr bwMode="auto">
          <a:xfrm>
            <a:off x="8915400" y="5410200"/>
            <a:ext cx="152400" cy="152400"/>
          </a:xfrm>
          <a:prstGeom prst="ellipse">
            <a:avLst/>
          </a:prstGeom>
          <a:solidFill>
            <a:schemeClr val="accent1"/>
          </a:solidFill>
          <a:ln w="9525">
            <a:solidFill>
              <a:schemeClr val="tx1"/>
            </a:solidFill>
            <a:round/>
            <a:headEnd/>
            <a:tailEnd/>
          </a:ln>
        </p:spPr>
        <p:txBody>
          <a:bodyPr wrap="none" anchor="ctr"/>
          <a:lstStyle/>
          <a:p>
            <a:endParaRPr lang="fa-IR"/>
          </a:p>
        </p:txBody>
      </p:sp>
      <p:sp>
        <p:nvSpPr>
          <p:cNvPr id="32790" name="Oval 22"/>
          <p:cNvSpPr>
            <a:spLocks noChangeArrowheads="1"/>
          </p:cNvSpPr>
          <p:nvPr/>
        </p:nvSpPr>
        <p:spPr bwMode="auto">
          <a:xfrm>
            <a:off x="9525000" y="5791200"/>
            <a:ext cx="152400" cy="152400"/>
          </a:xfrm>
          <a:prstGeom prst="ellipse">
            <a:avLst/>
          </a:prstGeom>
          <a:solidFill>
            <a:schemeClr val="accent1"/>
          </a:solidFill>
          <a:ln w="9525">
            <a:solidFill>
              <a:schemeClr val="tx1"/>
            </a:solidFill>
            <a:round/>
            <a:headEnd/>
            <a:tailEnd/>
          </a:ln>
        </p:spPr>
        <p:txBody>
          <a:bodyPr wrap="none" anchor="ctr"/>
          <a:lstStyle/>
          <a:p>
            <a:endParaRPr lang="fa-IR"/>
          </a:p>
        </p:txBody>
      </p:sp>
      <p:sp>
        <p:nvSpPr>
          <p:cNvPr id="32791" name="Text Box 23"/>
          <p:cNvSpPr txBox="1">
            <a:spLocks noChangeArrowheads="1"/>
          </p:cNvSpPr>
          <p:nvPr/>
        </p:nvSpPr>
        <p:spPr bwMode="auto">
          <a:xfrm>
            <a:off x="3048001" y="2438400"/>
            <a:ext cx="948849" cy="400110"/>
          </a:xfrm>
          <a:prstGeom prst="rect">
            <a:avLst/>
          </a:prstGeom>
          <a:noFill/>
          <a:ln w="9525">
            <a:noFill/>
            <a:miter lim="800000"/>
            <a:headEnd/>
            <a:tailEnd/>
          </a:ln>
        </p:spPr>
        <p:txBody>
          <a:bodyPr wrap="none">
            <a:spAutoFit/>
          </a:bodyPr>
          <a:lstStyle/>
          <a:p>
            <a:pPr eaLnBrk="1" hangingPunct="1"/>
            <a:r>
              <a:rPr lang="en-US" sz="2000"/>
              <a:t>Oradea</a:t>
            </a:r>
          </a:p>
        </p:txBody>
      </p:sp>
      <p:sp>
        <p:nvSpPr>
          <p:cNvPr id="32792" name="Text Box 24"/>
          <p:cNvSpPr txBox="1">
            <a:spLocks noChangeArrowheads="1"/>
          </p:cNvSpPr>
          <p:nvPr/>
        </p:nvSpPr>
        <p:spPr bwMode="auto">
          <a:xfrm>
            <a:off x="2879726" y="3048001"/>
            <a:ext cx="860425" cy="396875"/>
          </a:xfrm>
          <a:prstGeom prst="rect">
            <a:avLst/>
          </a:prstGeom>
          <a:noFill/>
          <a:ln w="9525">
            <a:noFill/>
            <a:miter lim="800000"/>
            <a:headEnd/>
            <a:tailEnd/>
          </a:ln>
        </p:spPr>
        <p:txBody>
          <a:bodyPr>
            <a:spAutoFit/>
          </a:bodyPr>
          <a:lstStyle/>
          <a:p>
            <a:pPr eaLnBrk="1" hangingPunct="1"/>
            <a:r>
              <a:rPr lang="en-US" sz="2000"/>
              <a:t>Zerind</a:t>
            </a:r>
          </a:p>
        </p:txBody>
      </p:sp>
      <p:sp>
        <p:nvSpPr>
          <p:cNvPr id="32793" name="Text Box 25"/>
          <p:cNvSpPr txBox="1">
            <a:spLocks noChangeArrowheads="1"/>
          </p:cNvSpPr>
          <p:nvPr/>
        </p:nvSpPr>
        <p:spPr bwMode="auto">
          <a:xfrm>
            <a:off x="1905000" y="3276600"/>
            <a:ext cx="690382" cy="400110"/>
          </a:xfrm>
          <a:prstGeom prst="rect">
            <a:avLst/>
          </a:prstGeom>
          <a:noFill/>
          <a:ln w="9525">
            <a:noFill/>
            <a:miter lim="800000"/>
            <a:headEnd/>
            <a:tailEnd/>
          </a:ln>
        </p:spPr>
        <p:txBody>
          <a:bodyPr wrap="none">
            <a:spAutoFit/>
          </a:bodyPr>
          <a:lstStyle/>
          <a:p>
            <a:pPr eaLnBrk="1" hangingPunct="1"/>
            <a:r>
              <a:rPr lang="en-US" sz="2000" b="1"/>
              <a:t>Arad</a:t>
            </a:r>
          </a:p>
        </p:txBody>
      </p:sp>
      <p:sp>
        <p:nvSpPr>
          <p:cNvPr id="32794" name="Text Box 26"/>
          <p:cNvSpPr txBox="1">
            <a:spLocks noChangeArrowheads="1"/>
          </p:cNvSpPr>
          <p:nvPr/>
        </p:nvSpPr>
        <p:spPr bwMode="auto">
          <a:xfrm>
            <a:off x="2590801" y="3962401"/>
            <a:ext cx="1211263" cy="396875"/>
          </a:xfrm>
          <a:prstGeom prst="rect">
            <a:avLst/>
          </a:prstGeom>
          <a:noFill/>
          <a:ln w="9525">
            <a:noFill/>
            <a:miter lim="800000"/>
            <a:headEnd/>
            <a:tailEnd/>
          </a:ln>
        </p:spPr>
        <p:txBody>
          <a:bodyPr>
            <a:spAutoFit/>
          </a:bodyPr>
          <a:lstStyle/>
          <a:p>
            <a:pPr eaLnBrk="1" hangingPunct="1"/>
            <a:r>
              <a:rPr lang="en-US" sz="2000"/>
              <a:t>Timisoara</a:t>
            </a:r>
          </a:p>
        </p:txBody>
      </p:sp>
      <p:sp>
        <p:nvSpPr>
          <p:cNvPr id="32795" name="Text Box 27"/>
          <p:cNvSpPr txBox="1">
            <a:spLocks noChangeArrowheads="1"/>
          </p:cNvSpPr>
          <p:nvPr/>
        </p:nvSpPr>
        <p:spPr bwMode="auto">
          <a:xfrm>
            <a:off x="2270125" y="4510088"/>
            <a:ext cx="740780" cy="400110"/>
          </a:xfrm>
          <a:prstGeom prst="rect">
            <a:avLst/>
          </a:prstGeom>
          <a:noFill/>
          <a:ln w="9525">
            <a:noFill/>
            <a:miter lim="800000"/>
            <a:headEnd/>
            <a:tailEnd/>
          </a:ln>
        </p:spPr>
        <p:txBody>
          <a:bodyPr wrap="none">
            <a:spAutoFit/>
          </a:bodyPr>
          <a:lstStyle/>
          <a:p>
            <a:pPr eaLnBrk="1" hangingPunct="1"/>
            <a:r>
              <a:rPr lang="en-US" sz="2000"/>
              <a:t>Lugoj</a:t>
            </a:r>
          </a:p>
        </p:txBody>
      </p:sp>
      <p:sp>
        <p:nvSpPr>
          <p:cNvPr id="32796" name="Text Box 28"/>
          <p:cNvSpPr txBox="1">
            <a:spLocks noChangeArrowheads="1"/>
          </p:cNvSpPr>
          <p:nvPr/>
        </p:nvSpPr>
        <p:spPr bwMode="auto">
          <a:xfrm>
            <a:off x="2041525" y="5119688"/>
            <a:ext cx="1107996" cy="400110"/>
          </a:xfrm>
          <a:prstGeom prst="rect">
            <a:avLst/>
          </a:prstGeom>
          <a:noFill/>
          <a:ln w="9525">
            <a:noFill/>
            <a:miter lim="800000"/>
            <a:headEnd/>
            <a:tailEnd/>
          </a:ln>
        </p:spPr>
        <p:txBody>
          <a:bodyPr wrap="none">
            <a:spAutoFit/>
          </a:bodyPr>
          <a:lstStyle/>
          <a:p>
            <a:pPr eaLnBrk="1" hangingPunct="1"/>
            <a:r>
              <a:rPr lang="en-US" sz="2000"/>
              <a:t>Mehadia</a:t>
            </a:r>
          </a:p>
        </p:txBody>
      </p:sp>
      <p:sp>
        <p:nvSpPr>
          <p:cNvPr id="32797" name="Text Box 29"/>
          <p:cNvSpPr txBox="1">
            <a:spLocks noChangeArrowheads="1"/>
          </p:cNvSpPr>
          <p:nvPr/>
        </p:nvSpPr>
        <p:spPr bwMode="auto">
          <a:xfrm>
            <a:off x="2498725" y="5805488"/>
            <a:ext cx="1031180" cy="400110"/>
          </a:xfrm>
          <a:prstGeom prst="rect">
            <a:avLst/>
          </a:prstGeom>
          <a:noFill/>
          <a:ln w="9525">
            <a:noFill/>
            <a:miter lim="800000"/>
            <a:headEnd/>
            <a:tailEnd/>
          </a:ln>
        </p:spPr>
        <p:txBody>
          <a:bodyPr wrap="none">
            <a:spAutoFit/>
          </a:bodyPr>
          <a:lstStyle/>
          <a:p>
            <a:pPr eaLnBrk="1" hangingPunct="1"/>
            <a:r>
              <a:rPr lang="en-US" sz="2000"/>
              <a:t>Dobreta</a:t>
            </a:r>
          </a:p>
        </p:txBody>
      </p:sp>
      <p:sp>
        <p:nvSpPr>
          <p:cNvPr id="32798" name="Text Box 30"/>
          <p:cNvSpPr txBox="1">
            <a:spLocks noChangeArrowheads="1"/>
          </p:cNvSpPr>
          <p:nvPr/>
        </p:nvSpPr>
        <p:spPr bwMode="auto">
          <a:xfrm>
            <a:off x="3717926" y="6186489"/>
            <a:ext cx="987425" cy="396875"/>
          </a:xfrm>
          <a:prstGeom prst="rect">
            <a:avLst/>
          </a:prstGeom>
          <a:noFill/>
          <a:ln w="9525">
            <a:noFill/>
            <a:miter lim="800000"/>
            <a:headEnd/>
            <a:tailEnd/>
          </a:ln>
        </p:spPr>
        <p:txBody>
          <a:bodyPr wrap="none">
            <a:spAutoFit/>
          </a:bodyPr>
          <a:lstStyle/>
          <a:p>
            <a:pPr eaLnBrk="1" hangingPunct="1"/>
            <a:r>
              <a:rPr lang="en-US" sz="2000"/>
              <a:t>Craiova</a:t>
            </a:r>
          </a:p>
        </p:txBody>
      </p:sp>
      <p:sp>
        <p:nvSpPr>
          <p:cNvPr id="32799" name="Text Box 31"/>
          <p:cNvSpPr txBox="1">
            <a:spLocks noChangeArrowheads="1"/>
          </p:cNvSpPr>
          <p:nvPr/>
        </p:nvSpPr>
        <p:spPr bwMode="auto">
          <a:xfrm>
            <a:off x="4556126" y="5500688"/>
            <a:ext cx="833049" cy="400110"/>
          </a:xfrm>
          <a:prstGeom prst="rect">
            <a:avLst/>
          </a:prstGeom>
          <a:noFill/>
          <a:ln w="9525">
            <a:noFill/>
            <a:miter lim="800000"/>
            <a:headEnd/>
            <a:tailEnd/>
          </a:ln>
        </p:spPr>
        <p:txBody>
          <a:bodyPr wrap="none">
            <a:spAutoFit/>
          </a:bodyPr>
          <a:lstStyle/>
          <a:p>
            <a:pPr eaLnBrk="1" hangingPunct="1"/>
            <a:r>
              <a:rPr lang="en-US" sz="2000"/>
              <a:t>Pitesti</a:t>
            </a:r>
          </a:p>
        </p:txBody>
      </p:sp>
      <p:sp>
        <p:nvSpPr>
          <p:cNvPr id="32800" name="Text Box 32"/>
          <p:cNvSpPr txBox="1">
            <a:spLocks noChangeArrowheads="1"/>
          </p:cNvSpPr>
          <p:nvPr/>
        </p:nvSpPr>
        <p:spPr bwMode="auto">
          <a:xfrm>
            <a:off x="4251326" y="4662488"/>
            <a:ext cx="809837" cy="400110"/>
          </a:xfrm>
          <a:prstGeom prst="rect">
            <a:avLst/>
          </a:prstGeom>
          <a:noFill/>
          <a:ln w="9525">
            <a:noFill/>
            <a:miter lim="800000"/>
            <a:headEnd/>
            <a:tailEnd/>
          </a:ln>
        </p:spPr>
        <p:txBody>
          <a:bodyPr wrap="none">
            <a:spAutoFit/>
          </a:bodyPr>
          <a:lstStyle/>
          <a:p>
            <a:pPr eaLnBrk="1" hangingPunct="1"/>
            <a:r>
              <a:rPr lang="en-US" sz="2000"/>
              <a:t>Vilcea</a:t>
            </a:r>
          </a:p>
        </p:txBody>
      </p:sp>
      <p:sp>
        <p:nvSpPr>
          <p:cNvPr id="32801" name="Text Box 33"/>
          <p:cNvSpPr txBox="1">
            <a:spLocks noChangeArrowheads="1"/>
          </p:cNvSpPr>
          <p:nvPr/>
        </p:nvSpPr>
        <p:spPr bwMode="auto">
          <a:xfrm>
            <a:off x="4114801" y="3200400"/>
            <a:ext cx="691215" cy="400110"/>
          </a:xfrm>
          <a:prstGeom prst="rect">
            <a:avLst/>
          </a:prstGeom>
          <a:noFill/>
          <a:ln w="9525">
            <a:noFill/>
            <a:miter lim="800000"/>
            <a:headEnd/>
            <a:tailEnd/>
          </a:ln>
        </p:spPr>
        <p:txBody>
          <a:bodyPr wrap="none">
            <a:spAutoFit/>
          </a:bodyPr>
          <a:lstStyle/>
          <a:p>
            <a:pPr eaLnBrk="1" hangingPunct="1"/>
            <a:r>
              <a:rPr lang="en-US" sz="2000"/>
              <a:t>Sibiu</a:t>
            </a:r>
          </a:p>
        </p:txBody>
      </p:sp>
      <p:sp>
        <p:nvSpPr>
          <p:cNvPr id="32802" name="Text Box 34"/>
          <p:cNvSpPr txBox="1">
            <a:spLocks noChangeArrowheads="1"/>
          </p:cNvSpPr>
          <p:nvPr/>
        </p:nvSpPr>
        <p:spPr bwMode="auto">
          <a:xfrm>
            <a:off x="5622925" y="3290889"/>
            <a:ext cx="973138" cy="396875"/>
          </a:xfrm>
          <a:prstGeom prst="rect">
            <a:avLst/>
          </a:prstGeom>
          <a:noFill/>
          <a:ln w="9525">
            <a:noFill/>
            <a:miter lim="800000"/>
            <a:headEnd/>
            <a:tailEnd/>
          </a:ln>
        </p:spPr>
        <p:txBody>
          <a:bodyPr wrap="none">
            <a:spAutoFit/>
          </a:bodyPr>
          <a:lstStyle/>
          <a:p>
            <a:pPr eaLnBrk="1" hangingPunct="1"/>
            <a:r>
              <a:rPr lang="en-US" sz="2000"/>
              <a:t>Fagaras</a:t>
            </a:r>
          </a:p>
        </p:txBody>
      </p:sp>
      <p:sp>
        <p:nvSpPr>
          <p:cNvPr id="32803" name="Text Box 35"/>
          <p:cNvSpPr txBox="1">
            <a:spLocks noChangeArrowheads="1"/>
          </p:cNvSpPr>
          <p:nvPr/>
        </p:nvSpPr>
        <p:spPr bwMode="auto">
          <a:xfrm>
            <a:off x="6232525" y="4814889"/>
            <a:ext cx="1284288" cy="396875"/>
          </a:xfrm>
          <a:prstGeom prst="rect">
            <a:avLst/>
          </a:prstGeom>
          <a:noFill/>
          <a:ln w="9525">
            <a:noFill/>
            <a:miter lim="800000"/>
            <a:headEnd/>
            <a:tailEnd/>
          </a:ln>
        </p:spPr>
        <p:txBody>
          <a:bodyPr wrap="none">
            <a:spAutoFit/>
          </a:bodyPr>
          <a:lstStyle/>
          <a:p>
            <a:pPr eaLnBrk="1" hangingPunct="1"/>
            <a:r>
              <a:rPr lang="en-US" sz="2000" b="1"/>
              <a:t>Bucharest</a:t>
            </a:r>
          </a:p>
        </p:txBody>
      </p:sp>
      <p:sp>
        <p:nvSpPr>
          <p:cNvPr id="32804" name="Text Box 36"/>
          <p:cNvSpPr txBox="1">
            <a:spLocks noChangeArrowheads="1"/>
          </p:cNvSpPr>
          <p:nvPr/>
        </p:nvSpPr>
        <p:spPr bwMode="auto">
          <a:xfrm>
            <a:off x="7680326" y="2376488"/>
            <a:ext cx="890821" cy="400110"/>
          </a:xfrm>
          <a:prstGeom prst="rect">
            <a:avLst/>
          </a:prstGeom>
          <a:noFill/>
          <a:ln w="9525">
            <a:noFill/>
            <a:miter lim="800000"/>
            <a:headEnd/>
            <a:tailEnd/>
          </a:ln>
        </p:spPr>
        <p:txBody>
          <a:bodyPr wrap="none">
            <a:spAutoFit/>
          </a:bodyPr>
          <a:lstStyle/>
          <a:p>
            <a:pPr eaLnBrk="1" hangingPunct="1"/>
            <a:r>
              <a:rPr lang="en-US" sz="2000"/>
              <a:t>Neamt</a:t>
            </a:r>
          </a:p>
        </p:txBody>
      </p:sp>
      <p:sp>
        <p:nvSpPr>
          <p:cNvPr id="32805" name="Text Box 37"/>
          <p:cNvSpPr txBox="1">
            <a:spLocks noChangeArrowheads="1"/>
          </p:cNvSpPr>
          <p:nvPr/>
        </p:nvSpPr>
        <p:spPr bwMode="auto">
          <a:xfrm>
            <a:off x="8213726" y="2986089"/>
            <a:ext cx="549275" cy="396875"/>
          </a:xfrm>
          <a:prstGeom prst="rect">
            <a:avLst/>
          </a:prstGeom>
          <a:noFill/>
          <a:ln w="9525">
            <a:noFill/>
            <a:miter lim="800000"/>
            <a:headEnd/>
            <a:tailEnd/>
          </a:ln>
        </p:spPr>
        <p:txBody>
          <a:bodyPr wrap="none">
            <a:spAutoFit/>
          </a:bodyPr>
          <a:lstStyle/>
          <a:p>
            <a:pPr eaLnBrk="1" hangingPunct="1"/>
            <a:r>
              <a:rPr lang="en-US" sz="2000"/>
              <a:t>Iasi</a:t>
            </a:r>
          </a:p>
        </p:txBody>
      </p:sp>
      <p:sp>
        <p:nvSpPr>
          <p:cNvPr id="32806" name="Text Box 38"/>
          <p:cNvSpPr txBox="1">
            <a:spLocks noChangeArrowheads="1"/>
          </p:cNvSpPr>
          <p:nvPr/>
        </p:nvSpPr>
        <p:spPr bwMode="auto">
          <a:xfrm>
            <a:off x="8747126" y="3824288"/>
            <a:ext cx="793935" cy="400110"/>
          </a:xfrm>
          <a:prstGeom prst="rect">
            <a:avLst/>
          </a:prstGeom>
          <a:noFill/>
          <a:ln w="9525">
            <a:noFill/>
            <a:miter lim="800000"/>
            <a:headEnd/>
            <a:tailEnd/>
          </a:ln>
        </p:spPr>
        <p:txBody>
          <a:bodyPr wrap="none">
            <a:spAutoFit/>
          </a:bodyPr>
          <a:lstStyle/>
          <a:p>
            <a:pPr eaLnBrk="1" hangingPunct="1"/>
            <a:r>
              <a:rPr lang="en-US" sz="2000"/>
              <a:t>Vaslui</a:t>
            </a:r>
          </a:p>
        </p:txBody>
      </p:sp>
      <p:sp>
        <p:nvSpPr>
          <p:cNvPr id="32807" name="Text Box 39"/>
          <p:cNvSpPr txBox="1">
            <a:spLocks noChangeArrowheads="1"/>
          </p:cNvSpPr>
          <p:nvPr/>
        </p:nvSpPr>
        <p:spPr bwMode="auto">
          <a:xfrm>
            <a:off x="8137526" y="4814889"/>
            <a:ext cx="1057275" cy="396875"/>
          </a:xfrm>
          <a:prstGeom prst="rect">
            <a:avLst/>
          </a:prstGeom>
          <a:noFill/>
          <a:ln w="9525">
            <a:noFill/>
            <a:miter lim="800000"/>
            <a:headEnd/>
            <a:tailEnd/>
          </a:ln>
        </p:spPr>
        <p:txBody>
          <a:bodyPr wrap="none">
            <a:spAutoFit/>
          </a:bodyPr>
          <a:lstStyle/>
          <a:p>
            <a:pPr eaLnBrk="1" hangingPunct="1"/>
            <a:r>
              <a:rPr lang="en-US" sz="2000"/>
              <a:t>Urziceni</a:t>
            </a:r>
          </a:p>
        </p:txBody>
      </p:sp>
      <p:sp>
        <p:nvSpPr>
          <p:cNvPr id="32808" name="Text Box 40"/>
          <p:cNvSpPr txBox="1">
            <a:spLocks noChangeArrowheads="1"/>
          </p:cNvSpPr>
          <p:nvPr/>
        </p:nvSpPr>
        <p:spPr bwMode="auto">
          <a:xfrm>
            <a:off x="9128126" y="5348289"/>
            <a:ext cx="987425" cy="396875"/>
          </a:xfrm>
          <a:prstGeom prst="rect">
            <a:avLst/>
          </a:prstGeom>
          <a:noFill/>
          <a:ln w="9525">
            <a:noFill/>
            <a:miter lim="800000"/>
            <a:headEnd/>
            <a:tailEnd/>
          </a:ln>
        </p:spPr>
        <p:txBody>
          <a:bodyPr wrap="none">
            <a:spAutoFit/>
          </a:bodyPr>
          <a:lstStyle/>
          <a:p>
            <a:pPr eaLnBrk="1" hangingPunct="1"/>
            <a:r>
              <a:rPr lang="en-US" sz="2000"/>
              <a:t>Hirsova</a:t>
            </a:r>
          </a:p>
        </p:txBody>
      </p:sp>
      <p:sp>
        <p:nvSpPr>
          <p:cNvPr id="32809" name="Text Box 41"/>
          <p:cNvSpPr txBox="1">
            <a:spLocks noChangeArrowheads="1"/>
          </p:cNvSpPr>
          <p:nvPr/>
        </p:nvSpPr>
        <p:spPr bwMode="auto">
          <a:xfrm>
            <a:off x="9432926" y="5957889"/>
            <a:ext cx="817563" cy="396875"/>
          </a:xfrm>
          <a:prstGeom prst="rect">
            <a:avLst/>
          </a:prstGeom>
          <a:noFill/>
          <a:ln w="9525">
            <a:noFill/>
            <a:miter lim="800000"/>
            <a:headEnd/>
            <a:tailEnd/>
          </a:ln>
        </p:spPr>
        <p:txBody>
          <a:bodyPr wrap="none">
            <a:spAutoFit/>
          </a:bodyPr>
          <a:lstStyle/>
          <a:p>
            <a:pPr eaLnBrk="1" hangingPunct="1"/>
            <a:r>
              <a:rPr lang="en-US" sz="2000"/>
              <a:t>Eforie</a:t>
            </a:r>
          </a:p>
        </p:txBody>
      </p:sp>
      <p:sp>
        <p:nvSpPr>
          <p:cNvPr id="32810" name="Line 42"/>
          <p:cNvSpPr>
            <a:spLocks noChangeShapeType="1"/>
          </p:cNvSpPr>
          <p:nvPr/>
        </p:nvSpPr>
        <p:spPr bwMode="auto">
          <a:xfrm flipH="1">
            <a:off x="2895600" y="2819400"/>
            <a:ext cx="76200" cy="152400"/>
          </a:xfrm>
          <a:prstGeom prst="line">
            <a:avLst/>
          </a:prstGeom>
          <a:noFill/>
          <a:ln w="38100">
            <a:solidFill>
              <a:schemeClr val="tx1"/>
            </a:solidFill>
            <a:round/>
            <a:headEnd/>
            <a:tailEnd/>
          </a:ln>
        </p:spPr>
        <p:txBody>
          <a:bodyPr wrap="none"/>
          <a:lstStyle/>
          <a:p>
            <a:endParaRPr lang="fa-IR"/>
          </a:p>
        </p:txBody>
      </p:sp>
      <p:sp>
        <p:nvSpPr>
          <p:cNvPr id="32811" name="Line 43"/>
          <p:cNvSpPr>
            <a:spLocks noChangeShapeType="1"/>
          </p:cNvSpPr>
          <p:nvPr/>
        </p:nvSpPr>
        <p:spPr bwMode="auto">
          <a:xfrm flipH="1">
            <a:off x="2667000" y="3124200"/>
            <a:ext cx="76200" cy="304800"/>
          </a:xfrm>
          <a:prstGeom prst="line">
            <a:avLst/>
          </a:prstGeom>
          <a:noFill/>
          <a:ln w="38100">
            <a:solidFill>
              <a:schemeClr val="tx1"/>
            </a:solidFill>
            <a:round/>
            <a:headEnd/>
            <a:tailEnd/>
          </a:ln>
        </p:spPr>
        <p:txBody>
          <a:bodyPr wrap="none"/>
          <a:lstStyle/>
          <a:p>
            <a:endParaRPr lang="fa-IR"/>
          </a:p>
        </p:txBody>
      </p:sp>
      <p:sp>
        <p:nvSpPr>
          <p:cNvPr id="32812" name="Line 44"/>
          <p:cNvSpPr>
            <a:spLocks noChangeShapeType="1"/>
          </p:cNvSpPr>
          <p:nvPr/>
        </p:nvSpPr>
        <p:spPr bwMode="auto">
          <a:xfrm flipH="1">
            <a:off x="2590800" y="3581400"/>
            <a:ext cx="76200" cy="457200"/>
          </a:xfrm>
          <a:prstGeom prst="line">
            <a:avLst/>
          </a:prstGeom>
          <a:noFill/>
          <a:ln w="38100">
            <a:solidFill>
              <a:schemeClr val="tx1"/>
            </a:solidFill>
            <a:round/>
            <a:headEnd/>
            <a:tailEnd/>
          </a:ln>
        </p:spPr>
        <p:txBody>
          <a:bodyPr wrap="none"/>
          <a:lstStyle/>
          <a:p>
            <a:endParaRPr lang="fa-IR"/>
          </a:p>
        </p:txBody>
      </p:sp>
      <p:sp>
        <p:nvSpPr>
          <p:cNvPr id="32813" name="Line 45"/>
          <p:cNvSpPr>
            <a:spLocks noChangeShapeType="1"/>
          </p:cNvSpPr>
          <p:nvPr/>
        </p:nvSpPr>
        <p:spPr bwMode="auto">
          <a:xfrm>
            <a:off x="2590800" y="4191000"/>
            <a:ext cx="609600" cy="533400"/>
          </a:xfrm>
          <a:prstGeom prst="line">
            <a:avLst/>
          </a:prstGeom>
          <a:noFill/>
          <a:ln w="38100">
            <a:solidFill>
              <a:schemeClr val="tx1"/>
            </a:solidFill>
            <a:round/>
            <a:headEnd/>
            <a:tailEnd/>
          </a:ln>
        </p:spPr>
        <p:txBody>
          <a:bodyPr wrap="none"/>
          <a:lstStyle/>
          <a:p>
            <a:endParaRPr lang="fa-IR"/>
          </a:p>
        </p:txBody>
      </p:sp>
      <p:sp>
        <p:nvSpPr>
          <p:cNvPr id="32814" name="Line 46"/>
          <p:cNvSpPr>
            <a:spLocks noChangeShapeType="1"/>
          </p:cNvSpPr>
          <p:nvPr/>
        </p:nvSpPr>
        <p:spPr bwMode="auto">
          <a:xfrm flipH="1">
            <a:off x="3124200" y="4800600"/>
            <a:ext cx="76200" cy="381000"/>
          </a:xfrm>
          <a:prstGeom prst="line">
            <a:avLst/>
          </a:prstGeom>
          <a:noFill/>
          <a:ln w="38100">
            <a:solidFill>
              <a:schemeClr val="tx1"/>
            </a:solidFill>
            <a:round/>
            <a:headEnd/>
            <a:tailEnd/>
          </a:ln>
        </p:spPr>
        <p:txBody>
          <a:bodyPr wrap="none"/>
          <a:lstStyle/>
          <a:p>
            <a:endParaRPr lang="fa-IR"/>
          </a:p>
        </p:txBody>
      </p:sp>
      <p:sp>
        <p:nvSpPr>
          <p:cNvPr id="32815" name="Line 47"/>
          <p:cNvSpPr>
            <a:spLocks noChangeShapeType="1"/>
          </p:cNvSpPr>
          <p:nvPr/>
        </p:nvSpPr>
        <p:spPr bwMode="auto">
          <a:xfrm>
            <a:off x="3124200" y="5334000"/>
            <a:ext cx="228600" cy="381000"/>
          </a:xfrm>
          <a:prstGeom prst="line">
            <a:avLst/>
          </a:prstGeom>
          <a:noFill/>
          <a:ln w="38100">
            <a:solidFill>
              <a:schemeClr val="tx1"/>
            </a:solidFill>
            <a:round/>
            <a:headEnd/>
            <a:tailEnd/>
          </a:ln>
        </p:spPr>
        <p:txBody>
          <a:bodyPr wrap="none"/>
          <a:lstStyle/>
          <a:p>
            <a:endParaRPr lang="fa-IR"/>
          </a:p>
        </p:txBody>
      </p:sp>
      <p:sp>
        <p:nvSpPr>
          <p:cNvPr id="32816" name="Line 48"/>
          <p:cNvSpPr>
            <a:spLocks noChangeShapeType="1"/>
          </p:cNvSpPr>
          <p:nvPr/>
        </p:nvSpPr>
        <p:spPr bwMode="auto">
          <a:xfrm>
            <a:off x="2743200" y="3505200"/>
            <a:ext cx="1447800" cy="228600"/>
          </a:xfrm>
          <a:prstGeom prst="line">
            <a:avLst/>
          </a:prstGeom>
          <a:noFill/>
          <a:ln w="38100">
            <a:solidFill>
              <a:schemeClr val="tx1"/>
            </a:solidFill>
            <a:round/>
            <a:headEnd/>
            <a:tailEnd/>
          </a:ln>
        </p:spPr>
        <p:txBody>
          <a:bodyPr wrap="none"/>
          <a:lstStyle/>
          <a:p>
            <a:endParaRPr lang="fa-IR"/>
          </a:p>
        </p:txBody>
      </p:sp>
      <p:sp>
        <p:nvSpPr>
          <p:cNvPr id="32817" name="Line 49"/>
          <p:cNvSpPr>
            <a:spLocks noChangeShapeType="1"/>
          </p:cNvSpPr>
          <p:nvPr/>
        </p:nvSpPr>
        <p:spPr bwMode="auto">
          <a:xfrm flipV="1">
            <a:off x="4343400" y="3505200"/>
            <a:ext cx="1143000" cy="228600"/>
          </a:xfrm>
          <a:prstGeom prst="line">
            <a:avLst/>
          </a:prstGeom>
          <a:noFill/>
          <a:ln w="38100">
            <a:solidFill>
              <a:schemeClr val="tx1"/>
            </a:solidFill>
            <a:round/>
            <a:headEnd/>
            <a:tailEnd/>
          </a:ln>
        </p:spPr>
        <p:txBody>
          <a:bodyPr wrap="none"/>
          <a:lstStyle/>
          <a:p>
            <a:endParaRPr lang="fa-IR"/>
          </a:p>
        </p:txBody>
      </p:sp>
      <p:sp>
        <p:nvSpPr>
          <p:cNvPr id="32818" name="Line 50"/>
          <p:cNvSpPr>
            <a:spLocks noChangeShapeType="1"/>
          </p:cNvSpPr>
          <p:nvPr/>
        </p:nvSpPr>
        <p:spPr bwMode="auto">
          <a:xfrm flipH="1">
            <a:off x="4191000" y="3810000"/>
            <a:ext cx="76200" cy="1066800"/>
          </a:xfrm>
          <a:prstGeom prst="line">
            <a:avLst/>
          </a:prstGeom>
          <a:noFill/>
          <a:ln w="38100">
            <a:solidFill>
              <a:schemeClr val="tx1"/>
            </a:solidFill>
            <a:round/>
            <a:headEnd/>
            <a:tailEnd/>
          </a:ln>
        </p:spPr>
        <p:txBody>
          <a:bodyPr wrap="none"/>
          <a:lstStyle/>
          <a:p>
            <a:endParaRPr lang="fa-IR"/>
          </a:p>
        </p:txBody>
      </p:sp>
      <p:sp>
        <p:nvSpPr>
          <p:cNvPr id="32819" name="Line 51"/>
          <p:cNvSpPr>
            <a:spLocks noChangeShapeType="1"/>
          </p:cNvSpPr>
          <p:nvPr/>
        </p:nvSpPr>
        <p:spPr bwMode="auto">
          <a:xfrm flipH="1">
            <a:off x="4114800" y="5029200"/>
            <a:ext cx="76200" cy="1066800"/>
          </a:xfrm>
          <a:prstGeom prst="line">
            <a:avLst/>
          </a:prstGeom>
          <a:noFill/>
          <a:ln w="38100">
            <a:solidFill>
              <a:schemeClr val="tx1"/>
            </a:solidFill>
            <a:round/>
            <a:headEnd/>
            <a:tailEnd/>
          </a:ln>
        </p:spPr>
        <p:txBody>
          <a:bodyPr wrap="none"/>
          <a:lstStyle/>
          <a:p>
            <a:endParaRPr lang="fa-IR"/>
          </a:p>
        </p:txBody>
      </p:sp>
      <p:sp>
        <p:nvSpPr>
          <p:cNvPr id="32820" name="Line 52"/>
          <p:cNvSpPr>
            <a:spLocks noChangeShapeType="1"/>
          </p:cNvSpPr>
          <p:nvPr/>
        </p:nvSpPr>
        <p:spPr bwMode="auto">
          <a:xfrm>
            <a:off x="3429000" y="5791200"/>
            <a:ext cx="609600" cy="304800"/>
          </a:xfrm>
          <a:prstGeom prst="line">
            <a:avLst/>
          </a:prstGeom>
          <a:noFill/>
          <a:ln w="38100">
            <a:solidFill>
              <a:schemeClr val="tx1"/>
            </a:solidFill>
            <a:round/>
            <a:headEnd/>
            <a:tailEnd/>
          </a:ln>
        </p:spPr>
        <p:txBody>
          <a:bodyPr wrap="none"/>
          <a:lstStyle/>
          <a:p>
            <a:endParaRPr lang="fa-IR"/>
          </a:p>
        </p:txBody>
      </p:sp>
      <p:sp>
        <p:nvSpPr>
          <p:cNvPr id="32821" name="Line 53"/>
          <p:cNvSpPr>
            <a:spLocks noChangeShapeType="1"/>
          </p:cNvSpPr>
          <p:nvPr/>
        </p:nvSpPr>
        <p:spPr bwMode="auto">
          <a:xfrm>
            <a:off x="4267200" y="4953000"/>
            <a:ext cx="533400" cy="381000"/>
          </a:xfrm>
          <a:prstGeom prst="line">
            <a:avLst/>
          </a:prstGeom>
          <a:noFill/>
          <a:ln w="38100">
            <a:solidFill>
              <a:schemeClr val="tx1"/>
            </a:solidFill>
            <a:round/>
            <a:headEnd/>
            <a:tailEnd/>
          </a:ln>
        </p:spPr>
        <p:txBody>
          <a:bodyPr wrap="none"/>
          <a:lstStyle/>
          <a:p>
            <a:endParaRPr lang="fa-IR"/>
          </a:p>
        </p:txBody>
      </p:sp>
      <p:sp>
        <p:nvSpPr>
          <p:cNvPr id="32822" name="Line 54"/>
          <p:cNvSpPr>
            <a:spLocks noChangeShapeType="1"/>
          </p:cNvSpPr>
          <p:nvPr/>
        </p:nvSpPr>
        <p:spPr bwMode="auto">
          <a:xfrm flipH="1">
            <a:off x="4191000" y="5486400"/>
            <a:ext cx="609600" cy="533400"/>
          </a:xfrm>
          <a:prstGeom prst="line">
            <a:avLst/>
          </a:prstGeom>
          <a:noFill/>
          <a:ln w="38100">
            <a:solidFill>
              <a:schemeClr val="tx1"/>
            </a:solidFill>
            <a:round/>
            <a:headEnd/>
            <a:tailEnd/>
          </a:ln>
        </p:spPr>
        <p:txBody>
          <a:bodyPr wrap="none"/>
          <a:lstStyle/>
          <a:p>
            <a:endParaRPr lang="fa-IR"/>
          </a:p>
        </p:txBody>
      </p:sp>
      <p:sp>
        <p:nvSpPr>
          <p:cNvPr id="32823" name="Line 55"/>
          <p:cNvSpPr>
            <a:spLocks noChangeShapeType="1"/>
          </p:cNvSpPr>
          <p:nvPr/>
        </p:nvSpPr>
        <p:spPr bwMode="auto">
          <a:xfrm>
            <a:off x="5562600" y="3581400"/>
            <a:ext cx="685800" cy="1828800"/>
          </a:xfrm>
          <a:prstGeom prst="line">
            <a:avLst/>
          </a:prstGeom>
          <a:noFill/>
          <a:ln w="38100">
            <a:solidFill>
              <a:schemeClr val="tx1"/>
            </a:solidFill>
            <a:round/>
            <a:headEnd/>
            <a:tailEnd/>
          </a:ln>
        </p:spPr>
        <p:txBody>
          <a:bodyPr wrap="none"/>
          <a:lstStyle/>
          <a:p>
            <a:endParaRPr lang="fa-IR"/>
          </a:p>
        </p:txBody>
      </p:sp>
      <p:sp>
        <p:nvSpPr>
          <p:cNvPr id="32824" name="Line 56"/>
          <p:cNvSpPr>
            <a:spLocks noChangeShapeType="1"/>
          </p:cNvSpPr>
          <p:nvPr/>
        </p:nvSpPr>
        <p:spPr bwMode="auto">
          <a:xfrm>
            <a:off x="4953000" y="5410200"/>
            <a:ext cx="1219200" cy="0"/>
          </a:xfrm>
          <a:prstGeom prst="line">
            <a:avLst/>
          </a:prstGeom>
          <a:noFill/>
          <a:ln w="38100">
            <a:solidFill>
              <a:schemeClr val="tx1"/>
            </a:solidFill>
            <a:round/>
            <a:headEnd/>
            <a:tailEnd/>
          </a:ln>
        </p:spPr>
        <p:txBody>
          <a:bodyPr wrap="none"/>
          <a:lstStyle/>
          <a:p>
            <a:endParaRPr lang="fa-IR"/>
          </a:p>
        </p:txBody>
      </p:sp>
      <p:sp>
        <p:nvSpPr>
          <p:cNvPr id="32825" name="Line 57"/>
          <p:cNvSpPr>
            <a:spLocks noChangeShapeType="1"/>
          </p:cNvSpPr>
          <p:nvPr/>
        </p:nvSpPr>
        <p:spPr bwMode="auto">
          <a:xfrm flipH="1">
            <a:off x="5943600" y="5486400"/>
            <a:ext cx="304800" cy="685800"/>
          </a:xfrm>
          <a:prstGeom prst="line">
            <a:avLst/>
          </a:prstGeom>
          <a:noFill/>
          <a:ln w="38100">
            <a:solidFill>
              <a:schemeClr val="tx1"/>
            </a:solidFill>
            <a:round/>
            <a:headEnd/>
            <a:tailEnd/>
          </a:ln>
        </p:spPr>
        <p:txBody>
          <a:bodyPr wrap="none"/>
          <a:lstStyle/>
          <a:p>
            <a:endParaRPr lang="fa-IR"/>
          </a:p>
        </p:txBody>
      </p:sp>
      <p:sp>
        <p:nvSpPr>
          <p:cNvPr id="32826" name="Text Box 58"/>
          <p:cNvSpPr txBox="1">
            <a:spLocks noChangeArrowheads="1"/>
          </p:cNvSpPr>
          <p:nvPr/>
        </p:nvSpPr>
        <p:spPr bwMode="auto">
          <a:xfrm>
            <a:off x="5927725" y="6110289"/>
            <a:ext cx="973138" cy="396875"/>
          </a:xfrm>
          <a:prstGeom prst="rect">
            <a:avLst/>
          </a:prstGeom>
          <a:noFill/>
          <a:ln w="9525">
            <a:noFill/>
            <a:miter lim="800000"/>
            <a:headEnd/>
            <a:tailEnd/>
          </a:ln>
        </p:spPr>
        <p:txBody>
          <a:bodyPr wrap="none">
            <a:spAutoFit/>
          </a:bodyPr>
          <a:lstStyle/>
          <a:p>
            <a:pPr eaLnBrk="1" hangingPunct="1"/>
            <a:r>
              <a:rPr lang="en-US" sz="2000"/>
              <a:t>Giurgiu</a:t>
            </a:r>
          </a:p>
        </p:txBody>
      </p:sp>
      <p:sp>
        <p:nvSpPr>
          <p:cNvPr id="32827" name="Line 59"/>
          <p:cNvSpPr>
            <a:spLocks noChangeShapeType="1"/>
          </p:cNvSpPr>
          <p:nvPr/>
        </p:nvSpPr>
        <p:spPr bwMode="auto">
          <a:xfrm>
            <a:off x="3124200" y="2743200"/>
            <a:ext cx="1219200" cy="914400"/>
          </a:xfrm>
          <a:prstGeom prst="line">
            <a:avLst/>
          </a:prstGeom>
          <a:noFill/>
          <a:ln w="38100">
            <a:solidFill>
              <a:schemeClr val="tx1"/>
            </a:solidFill>
            <a:round/>
            <a:headEnd/>
            <a:tailEnd/>
          </a:ln>
        </p:spPr>
        <p:txBody>
          <a:bodyPr wrap="none"/>
          <a:lstStyle/>
          <a:p>
            <a:endParaRPr lang="fa-IR"/>
          </a:p>
        </p:txBody>
      </p:sp>
      <p:sp>
        <p:nvSpPr>
          <p:cNvPr id="32828" name="Line 60"/>
          <p:cNvSpPr>
            <a:spLocks noChangeShapeType="1"/>
          </p:cNvSpPr>
          <p:nvPr/>
        </p:nvSpPr>
        <p:spPr bwMode="auto">
          <a:xfrm flipV="1">
            <a:off x="6324600" y="5257800"/>
            <a:ext cx="1600200" cy="152400"/>
          </a:xfrm>
          <a:prstGeom prst="line">
            <a:avLst/>
          </a:prstGeom>
          <a:noFill/>
          <a:ln w="38100">
            <a:solidFill>
              <a:schemeClr val="tx1"/>
            </a:solidFill>
            <a:round/>
            <a:headEnd/>
            <a:tailEnd/>
          </a:ln>
        </p:spPr>
        <p:txBody>
          <a:bodyPr wrap="none"/>
          <a:lstStyle/>
          <a:p>
            <a:endParaRPr lang="fa-IR"/>
          </a:p>
        </p:txBody>
      </p:sp>
      <p:sp>
        <p:nvSpPr>
          <p:cNvPr id="32829" name="Line 61"/>
          <p:cNvSpPr>
            <a:spLocks noChangeShapeType="1"/>
          </p:cNvSpPr>
          <p:nvPr/>
        </p:nvSpPr>
        <p:spPr bwMode="auto">
          <a:xfrm>
            <a:off x="7543800" y="2743200"/>
            <a:ext cx="457200" cy="457200"/>
          </a:xfrm>
          <a:prstGeom prst="line">
            <a:avLst/>
          </a:prstGeom>
          <a:noFill/>
          <a:ln w="38100">
            <a:solidFill>
              <a:schemeClr val="tx1"/>
            </a:solidFill>
            <a:round/>
            <a:headEnd/>
            <a:tailEnd/>
          </a:ln>
        </p:spPr>
        <p:txBody>
          <a:bodyPr wrap="none"/>
          <a:lstStyle/>
          <a:p>
            <a:endParaRPr lang="fa-IR"/>
          </a:p>
        </p:txBody>
      </p:sp>
      <p:sp>
        <p:nvSpPr>
          <p:cNvPr id="32830" name="Line 62"/>
          <p:cNvSpPr>
            <a:spLocks noChangeShapeType="1"/>
          </p:cNvSpPr>
          <p:nvPr/>
        </p:nvSpPr>
        <p:spPr bwMode="auto">
          <a:xfrm>
            <a:off x="8153400" y="3352800"/>
            <a:ext cx="457200" cy="533400"/>
          </a:xfrm>
          <a:prstGeom prst="line">
            <a:avLst/>
          </a:prstGeom>
          <a:noFill/>
          <a:ln w="38100">
            <a:solidFill>
              <a:schemeClr val="tx1"/>
            </a:solidFill>
            <a:round/>
            <a:headEnd/>
            <a:tailEnd/>
          </a:ln>
        </p:spPr>
        <p:txBody>
          <a:bodyPr wrap="none"/>
          <a:lstStyle/>
          <a:p>
            <a:endParaRPr lang="fa-IR"/>
          </a:p>
        </p:txBody>
      </p:sp>
      <p:sp>
        <p:nvSpPr>
          <p:cNvPr id="32831" name="Line 63"/>
          <p:cNvSpPr>
            <a:spLocks noChangeShapeType="1"/>
          </p:cNvSpPr>
          <p:nvPr/>
        </p:nvSpPr>
        <p:spPr bwMode="auto">
          <a:xfrm flipH="1">
            <a:off x="8001000" y="4038600"/>
            <a:ext cx="609600" cy="1219200"/>
          </a:xfrm>
          <a:prstGeom prst="line">
            <a:avLst/>
          </a:prstGeom>
          <a:noFill/>
          <a:ln w="38100">
            <a:solidFill>
              <a:schemeClr val="tx1"/>
            </a:solidFill>
            <a:round/>
            <a:headEnd/>
            <a:tailEnd/>
          </a:ln>
        </p:spPr>
        <p:txBody>
          <a:bodyPr wrap="none"/>
          <a:lstStyle/>
          <a:p>
            <a:endParaRPr lang="fa-IR"/>
          </a:p>
        </p:txBody>
      </p:sp>
      <p:sp>
        <p:nvSpPr>
          <p:cNvPr id="32832" name="Line 64"/>
          <p:cNvSpPr>
            <a:spLocks noChangeShapeType="1"/>
          </p:cNvSpPr>
          <p:nvPr/>
        </p:nvSpPr>
        <p:spPr bwMode="auto">
          <a:xfrm>
            <a:off x="8001000" y="5257800"/>
            <a:ext cx="914400" cy="228600"/>
          </a:xfrm>
          <a:prstGeom prst="line">
            <a:avLst/>
          </a:prstGeom>
          <a:noFill/>
          <a:ln w="38100">
            <a:solidFill>
              <a:schemeClr val="tx1"/>
            </a:solidFill>
            <a:round/>
            <a:headEnd/>
            <a:tailEnd/>
          </a:ln>
        </p:spPr>
        <p:txBody>
          <a:bodyPr wrap="none"/>
          <a:lstStyle/>
          <a:p>
            <a:endParaRPr lang="fa-IR"/>
          </a:p>
        </p:txBody>
      </p:sp>
      <p:sp>
        <p:nvSpPr>
          <p:cNvPr id="32833" name="Line 65"/>
          <p:cNvSpPr>
            <a:spLocks noChangeShapeType="1"/>
          </p:cNvSpPr>
          <p:nvPr/>
        </p:nvSpPr>
        <p:spPr bwMode="auto">
          <a:xfrm>
            <a:off x="8991600" y="5562600"/>
            <a:ext cx="533400" cy="228600"/>
          </a:xfrm>
          <a:prstGeom prst="line">
            <a:avLst/>
          </a:prstGeom>
          <a:noFill/>
          <a:ln w="38100">
            <a:solidFill>
              <a:schemeClr val="tx1"/>
            </a:solidFill>
            <a:round/>
            <a:headEnd/>
            <a:tailEnd/>
          </a:ln>
        </p:spPr>
        <p:txBody>
          <a:bodyPr wrap="none"/>
          <a:lstStyle/>
          <a:p>
            <a:endParaRPr lang="fa-IR"/>
          </a:p>
        </p:txBody>
      </p:sp>
      <p:sp>
        <p:nvSpPr>
          <p:cNvPr id="66" name="Rectangle 2"/>
          <p:cNvSpPr txBox="1">
            <a:spLocks noChangeArrowheads="1"/>
          </p:cNvSpPr>
          <p:nvPr/>
        </p:nvSpPr>
        <p:spPr bwMode="auto">
          <a:xfrm>
            <a:off x="2452662" y="214291"/>
            <a:ext cx="7380288" cy="1012825"/>
          </a:xfrm>
          <a:prstGeom prst="rect">
            <a:avLst/>
          </a:prstGeom>
          <a:noFill/>
          <a:ln w="9525">
            <a:noFill/>
            <a:miter lim="800000"/>
            <a:headEnd/>
            <a:tailEnd/>
          </a:ln>
          <a:effectLst>
            <a:prstShdw prst="shdw17" dist="17961" dir="2700000">
              <a:schemeClr val="accent1">
                <a:gamma/>
                <a:shade val="60000"/>
                <a:invGamma/>
              </a:schemeClr>
            </a:prstShdw>
          </a:effectLst>
        </p:spPr>
        <p:txBody>
          <a:bodyPr vert="horz" wrap="square" lIns="91440" tIns="45720" rIns="91440" bIns="45720" numCol="1" anchor="b" anchorCtr="0" compatLnSpc="1">
            <a:prstTxWarp prst="textNoShape">
              <a:avLst/>
            </a:prstTxWarp>
          </a:bodyPr>
          <a:lstStyle/>
          <a:p>
            <a:pPr algn="ctr" eaLnBrk="0" fontAlgn="base" hangingPunct="0">
              <a:spcBef>
                <a:spcPct val="0"/>
              </a:spcBef>
              <a:spcAft>
                <a:spcPct val="0"/>
              </a:spcAft>
              <a:defRPr/>
            </a:pPr>
            <a:r>
              <a:rPr kumimoji="1" lang="fa-IR" sz="2400" b="1" kern="0" dirty="0">
                <a:solidFill>
                  <a:schemeClr val="tx2"/>
                </a:solidFill>
                <a:latin typeface="+mj-lt"/>
                <a:ea typeface="+mj-ea"/>
                <a:cs typeface="+mj-cs"/>
              </a:rPr>
              <a:t>مثال</a:t>
            </a:r>
            <a:endParaRPr kumimoji="1" lang="en-US" sz="2400" b="1" kern="0" dirty="0">
              <a:solidFill>
                <a:schemeClr val="tx2"/>
              </a:solidFill>
              <a:latin typeface="+mj-lt"/>
              <a:ea typeface="+mj-ea"/>
              <a:cs typeface="+mj-cs"/>
            </a:endParaRP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4"/>
          <p:cNvSpPr txBox="1">
            <a:spLocks noGrp="1"/>
          </p:cNvSpPr>
          <p:nvPr/>
        </p:nvSpPr>
        <p:spPr bwMode="auto">
          <a:xfrm>
            <a:off x="8077200" y="6248400"/>
            <a:ext cx="1905000" cy="457200"/>
          </a:xfrm>
          <a:prstGeom prst="rect">
            <a:avLst/>
          </a:prstGeom>
          <a:noFill/>
          <a:ln>
            <a:miter lim="800000"/>
            <a:headEnd/>
            <a:tailEnd/>
          </a:ln>
        </p:spPr>
        <p:txBody>
          <a:bodyPr/>
          <a:lstStyle/>
          <a:p>
            <a:pPr algn="r">
              <a:defRPr/>
            </a:pPr>
            <a:fld id="{AE8B0BCF-C213-4222-B900-F4346559B180}" type="slidenum">
              <a:rPr lang="fa-IR" sz="1400">
                <a:cs typeface="Times New Roman" pitchFamily="18" charset="0"/>
              </a:rPr>
              <a:pPr algn="r">
                <a:defRPr/>
              </a:pPr>
              <a:t>90</a:t>
            </a:fld>
            <a:endParaRPr lang="en-US" sz="1400">
              <a:cs typeface="Times New Roman" pitchFamily="18" charset="0"/>
            </a:endParaRPr>
          </a:p>
        </p:txBody>
      </p:sp>
      <p:sp>
        <p:nvSpPr>
          <p:cNvPr id="144387" name="Text Box 2"/>
          <p:cNvSpPr txBox="1">
            <a:spLocks noChangeArrowheads="1"/>
          </p:cNvSpPr>
          <p:nvPr/>
        </p:nvSpPr>
        <p:spPr bwMode="auto">
          <a:xfrm>
            <a:off x="1919289" y="1041401"/>
            <a:ext cx="7316787" cy="701675"/>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pPr algn="r" eaLnBrk="0" hangingPunct="0">
              <a:spcBef>
                <a:spcPct val="50000"/>
              </a:spcBef>
            </a:pPr>
            <a:r>
              <a:rPr lang="fa-IR" sz="4000">
                <a:latin typeface="Times New Roman" pitchFamily="18" charset="0"/>
                <a:cs typeface="Homa" pitchFamily="2" charset="-78"/>
              </a:rPr>
              <a:t>جست و جوی آگاهانه و اکتشاف</a:t>
            </a:r>
            <a:endParaRPr lang="en-US" sz="4000">
              <a:latin typeface="Times New Roman" pitchFamily="18" charset="0"/>
              <a:cs typeface="Homa" pitchFamily="2" charset="-78"/>
            </a:endParaRPr>
          </a:p>
        </p:txBody>
      </p:sp>
      <p:pic>
        <p:nvPicPr>
          <p:cNvPr id="144388" name="Picture 3"/>
          <p:cNvPicPr>
            <a:picLocks noGrp="1" noChangeAspect="1" noChangeArrowheads="1"/>
          </p:cNvPicPr>
          <p:nvPr>
            <p:ph idx="4294967295"/>
          </p:nvPr>
        </p:nvPicPr>
        <p:blipFill>
          <a:blip r:embed="rId2"/>
          <a:srcRect/>
          <a:stretch>
            <a:fillRect/>
          </a:stretch>
        </p:blipFill>
        <p:spPr>
          <a:xfrm>
            <a:off x="1774826" y="2860676"/>
            <a:ext cx="8316913" cy="1431925"/>
          </a:xfrm>
          <a:noFill/>
        </p:spPr>
      </p:pic>
      <p:sp>
        <p:nvSpPr>
          <p:cNvPr id="144389" name="Rectangle 4"/>
          <p:cNvSpPr>
            <a:spLocks noChangeArrowheads="1"/>
          </p:cNvSpPr>
          <p:nvPr/>
        </p:nvSpPr>
        <p:spPr bwMode="auto">
          <a:xfrm>
            <a:off x="2127251" y="1851025"/>
            <a:ext cx="7777163" cy="641350"/>
          </a:xfrm>
          <a:prstGeom prst="rect">
            <a:avLst/>
          </a:prstGeom>
          <a:noFill/>
          <a:ln w="9525" algn="ctr">
            <a:noFill/>
            <a:miter lim="800000"/>
            <a:headEnd/>
            <a:tailEnd/>
          </a:ln>
        </p:spPr>
        <p:txBody>
          <a:bodyPr>
            <a:spAutoFit/>
          </a:bodyPr>
          <a:lstStyle/>
          <a:p>
            <a:pPr algn="ctr" rtl="1" eaLnBrk="0" hangingPunct="0">
              <a:spcBef>
                <a:spcPct val="50000"/>
              </a:spcBef>
            </a:pPr>
            <a:r>
              <a:rPr lang="fa-IR" sz="3600">
                <a:solidFill>
                  <a:schemeClr val="accent2"/>
                </a:solidFill>
                <a:cs typeface="Lotus" pitchFamily="2" charset="-78"/>
              </a:rPr>
              <a:t>جستجوی </a:t>
            </a:r>
            <a:r>
              <a:rPr lang="en-US" sz="3600">
                <a:solidFill>
                  <a:schemeClr val="accent2"/>
                </a:solidFill>
                <a:cs typeface="Lotus" pitchFamily="2" charset="-78"/>
              </a:rPr>
              <a:t>A*</a:t>
            </a:r>
            <a:r>
              <a:rPr lang="fa-IR" sz="3600">
                <a:solidFill>
                  <a:schemeClr val="accent2"/>
                </a:solidFill>
                <a:cs typeface="Lotus" pitchFamily="2" charset="-78"/>
              </a:rPr>
              <a:t> در نقشه رومانی</a:t>
            </a:r>
            <a:endParaRPr lang="en-US" sz="3600">
              <a:solidFill>
                <a:schemeClr val="accent2"/>
              </a:solidFill>
              <a:cs typeface="Lotus" pitchFamily="2" charset="-78"/>
            </a:endParaRPr>
          </a:p>
        </p:txBody>
      </p:sp>
      <p:sp>
        <p:nvSpPr>
          <p:cNvPr id="144390" name="Text Box 5"/>
          <p:cNvSpPr txBox="1">
            <a:spLocks noChangeArrowheads="1"/>
          </p:cNvSpPr>
          <p:nvPr/>
        </p:nvSpPr>
        <p:spPr bwMode="auto">
          <a:xfrm>
            <a:off x="2351088" y="4724400"/>
            <a:ext cx="7777162" cy="641350"/>
          </a:xfrm>
          <a:prstGeom prst="rect">
            <a:avLst/>
          </a:prstGeom>
          <a:noFill/>
          <a:ln w="9525" algn="ctr">
            <a:noFill/>
            <a:miter lim="800000"/>
            <a:headEnd/>
            <a:tailEnd/>
          </a:ln>
        </p:spPr>
        <p:txBody>
          <a:bodyPr>
            <a:spAutoFit/>
          </a:bodyPr>
          <a:lstStyle/>
          <a:p>
            <a:pPr algn="r" eaLnBrk="0" hangingPunct="0">
              <a:spcBef>
                <a:spcPct val="50000"/>
              </a:spcBef>
            </a:pPr>
            <a:endParaRPr lang="fa-IR" sz="3600">
              <a:solidFill>
                <a:schemeClr val="accent2"/>
              </a:solidFill>
              <a:cs typeface="Lotus" pitchFamily="2" charset="-78"/>
            </a:endParaRPr>
          </a:p>
        </p:txBody>
      </p:sp>
      <p:sp>
        <p:nvSpPr>
          <p:cNvPr id="144391" name="Text Box 6"/>
          <p:cNvSpPr txBox="1">
            <a:spLocks noChangeArrowheads="1"/>
          </p:cNvSpPr>
          <p:nvPr/>
        </p:nvSpPr>
        <p:spPr bwMode="auto">
          <a:xfrm>
            <a:off x="1992314" y="4635501"/>
            <a:ext cx="8135937" cy="1660525"/>
          </a:xfrm>
          <a:prstGeom prst="rect">
            <a:avLst/>
          </a:prstGeom>
          <a:noFill/>
          <a:ln w="9525" algn="ctr">
            <a:noFill/>
            <a:miter lim="800000"/>
            <a:headEnd/>
            <a:tailEnd/>
          </a:ln>
        </p:spPr>
        <p:txBody>
          <a:bodyPr>
            <a:spAutoFit/>
          </a:bodyPr>
          <a:lstStyle/>
          <a:p>
            <a:pPr algn="ctr" rtl="1" eaLnBrk="0" hangingPunct="0">
              <a:spcBef>
                <a:spcPct val="50000"/>
              </a:spcBef>
            </a:pPr>
            <a:r>
              <a:rPr lang="fa-IR">
                <a:solidFill>
                  <a:schemeClr val="accent2"/>
                </a:solidFill>
                <a:cs typeface="Homa" pitchFamily="2" charset="-78"/>
              </a:rPr>
              <a:t>ََ</a:t>
            </a:r>
            <a:r>
              <a:rPr lang="en-US">
                <a:solidFill>
                  <a:schemeClr val="accent2"/>
                </a:solidFill>
                <a:cs typeface="Homa" pitchFamily="2" charset="-78"/>
              </a:rPr>
              <a:t>Arad</a:t>
            </a:r>
            <a:r>
              <a:rPr lang="fa-IR">
                <a:solidFill>
                  <a:schemeClr val="accent2"/>
                </a:solidFill>
                <a:cs typeface="Homa" pitchFamily="2" charset="-78"/>
              </a:rPr>
              <a:t> را باز کرده و </a:t>
            </a:r>
            <a:r>
              <a:rPr lang="en-US">
                <a:solidFill>
                  <a:schemeClr val="accent2"/>
                </a:solidFill>
                <a:cs typeface="Homa" pitchFamily="2" charset="-78"/>
              </a:rPr>
              <a:t>f(n)</a:t>
            </a:r>
            <a:r>
              <a:rPr lang="fa-IR">
                <a:solidFill>
                  <a:schemeClr val="accent2"/>
                </a:solidFill>
                <a:cs typeface="Homa" pitchFamily="2" charset="-78"/>
              </a:rPr>
              <a:t> را برای هر يک از زيربرگها محاسبه ميکنيم:</a:t>
            </a:r>
          </a:p>
          <a:p>
            <a:pPr marL="179388" lvl="1" rtl="1" eaLnBrk="0" hangingPunct="0">
              <a:spcBef>
                <a:spcPct val="20000"/>
              </a:spcBef>
            </a:pPr>
            <a:r>
              <a:rPr lang="en-US" sz="1600">
                <a:solidFill>
                  <a:srgbClr val="CC3300"/>
                </a:solidFill>
                <a:cs typeface="Homa" pitchFamily="2" charset="-78"/>
              </a:rPr>
              <a:t>f(Sibiu)=c(Arad,Sibiu)+h(Sibiu)=140+253=393</a:t>
            </a:r>
          </a:p>
          <a:p>
            <a:pPr marL="179388" lvl="1" rtl="1" eaLnBrk="0" hangingPunct="0">
              <a:spcBef>
                <a:spcPct val="20000"/>
              </a:spcBef>
            </a:pPr>
            <a:r>
              <a:rPr lang="en-US" sz="1600">
                <a:solidFill>
                  <a:srgbClr val="CC3300"/>
                </a:solidFill>
                <a:cs typeface="Homa" pitchFamily="2" charset="-78"/>
              </a:rPr>
              <a:t>f(Timisoara)=c(Arad,Timisoara)+h(Timisoara)=118+329=447</a:t>
            </a:r>
          </a:p>
          <a:p>
            <a:pPr marL="179388" lvl="1" rtl="1" eaLnBrk="0" hangingPunct="0">
              <a:spcBef>
                <a:spcPct val="20000"/>
              </a:spcBef>
            </a:pPr>
            <a:r>
              <a:rPr lang="en-US" sz="1600">
                <a:solidFill>
                  <a:srgbClr val="CC3300"/>
                </a:solidFill>
                <a:cs typeface="Homa" pitchFamily="2" charset="-78"/>
              </a:rPr>
              <a:t>f(Zerind)=c(Arad,Zerind)+h(Zerind)=75+374=449</a:t>
            </a:r>
          </a:p>
          <a:p>
            <a:pPr marL="179388" lvl="1" algn="ctr" rtl="1" eaLnBrk="0" hangingPunct="0">
              <a:spcBef>
                <a:spcPct val="50000"/>
              </a:spcBef>
            </a:pPr>
            <a:r>
              <a:rPr lang="fa-IR">
                <a:solidFill>
                  <a:srgbClr val="996633"/>
                </a:solidFill>
                <a:cs typeface="Homa" pitchFamily="2" charset="-78"/>
              </a:rPr>
              <a:t>بهترين انتخاب شهر </a:t>
            </a:r>
            <a:r>
              <a:rPr lang="en-US">
                <a:solidFill>
                  <a:srgbClr val="996633"/>
                </a:solidFill>
                <a:cs typeface="Homa" pitchFamily="2" charset="-78"/>
              </a:rPr>
              <a:t>Sibiu</a:t>
            </a:r>
            <a:r>
              <a:rPr lang="fa-IR">
                <a:solidFill>
                  <a:srgbClr val="996633"/>
                </a:solidFill>
                <a:cs typeface="Homa" pitchFamily="2" charset="-78"/>
              </a:rPr>
              <a:t> است</a:t>
            </a:r>
            <a:endParaRPr lang="en-US">
              <a:solidFill>
                <a:srgbClr val="996633"/>
              </a:solidFill>
              <a:cs typeface="Homa" pitchFamily="2" charset="-78"/>
            </a:endParaRP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4"/>
          <p:cNvSpPr txBox="1">
            <a:spLocks noGrp="1"/>
          </p:cNvSpPr>
          <p:nvPr/>
        </p:nvSpPr>
        <p:spPr bwMode="auto">
          <a:xfrm>
            <a:off x="8077200" y="6248400"/>
            <a:ext cx="1905000" cy="457200"/>
          </a:xfrm>
          <a:prstGeom prst="rect">
            <a:avLst/>
          </a:prstGeom>
          <a:noFill/>
          <a:ln>
            <a:miter lim="800000"/>
            <a:headEnd/>
            <a:tailEnd/>
          </a:ln>
        </p:spPr>
        <p:txBody>
          <a:bodyPr/>
          <a:lstStyle/>
          <a:p>
            <a:pPr algn="r">
              <a:defRPr/>
            </a:pPr>
            <a:fld id="{86D4198D-EB6D-4179-97E3-F6044340AAE3}" type="slidenum">
              <a:rPr lang="fa-IR" sz="1400">
                <a:cs typeface="Times New Roman" pitchFamily="18" charset="0"/>
              </a:rPr>
              <a:pPr algn="r">
                <a:defRPr/>
              </a:pPr>
              <a:t>91</a:t>
            </a:fld>
            <a:endParaRPr lang="en-US" sz="1400">
              <a:cs typeface="Times New Roman" pitchFamily="18" charset="0"/>
            </a:endParaRPr>
          </a:p>
        </p:txBody>
      </p:sp>
      <p:sp>
        <p:nvSpPr>
          <p:cNvPr id="145411" name="Text Box 2"/>
          <p:cNvSpPr txBox="1">
            <a:spLocks noChangeArrowheads="1"/>
          </p:cNvSpPr>
          <p:nvPr/>
        </p:nvSpPr>
        <p:spPr bwMode="auto">
          <a:xfrm>
            <a:off x="1919289" y="1041401"/>
            <a:ext cx="7316787" cy="701675"/>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pPr algn="r" eaLnBrk="0" hangingPunct="0">
              <a:spcBef>
                <a:spcPct val="50000"/>
              </a:spcBef>
            </a:pPr>
            <a:r>
              <a:rPr lang="fa-IR" sz="4000">
                <a:latin typeface="Times New Roman" pitchFamily="18" charset="0"/>
                <a:cs typeface="Homa" pitchFamily="2" charset="-78"/>
              </a:rPr>
              <a:t>جست و جوی آگاهانه و اکتشاف</a:t>
            </a:r>
            <a:endParaRPr lang="en-US" sz="4000">
              <a:latin typeface="Times New Roman" pitchFamily="18" charset="0"/>
              <a:cs typeface="Homa" pitchFamily="2" charset="-78"/>
            </a:endParaRPr>
          </a:p>
        </p:txBody>
      </p:sp>
      <p:pic>
        <p:nvPicPr>
          <p:cNvPr id="145412" name="Picture 3"/>
          <p:cNvPicPr>
            <a:picLocks noGrp="1" noChangeAspect="1" noChangeArrowheads="1"/>
          </p:cNvPicPr>
          <p:nvPr>
            <p:ph idx="4294967295"/>
          </p:nvPr>
        </p:nvPicPr>
        <p:blipFill>
          <a:blip r:embed="rId2"/>
          <a:srcRect/>
          <a:stretch>
            <a:fillRect/>
          </a:stretch>
        </p:blipFill>
        <p:spPr>
          <a:xfrm>
            <a:off x="1558926" y="2574925"/>
            <a:ext cx="8785225" cy="2006600"/>
          </a:xfrm>
          <a:noFill/>
        </p:spPr>
      </p:pic>
      <p:sp>
        <p:nvSpPr>
          <p:cNvPr id="145413" name="Rectangle 4"/>
          <p:cNvSpPr>
            <a:spLocks noChangeArrowheads="1"/>
          </p:cNvSpPr>
          <p:nvPr/>
        </p:nvSpPr>
        <p:spPr bwMode="auto">
          <a:xfrm>
            <a:off x="2127251" y="1851025"/>
            <a:ext cx="7777163" cy="641350"/>
          </a:xfrm>
          <a:prstGeom prst="rect">
            <a:avLst/>
          </a:prstGeom>
          <a:noFill/>
          <a:ln w="9525" algn="ctr">
            <a:noFill/>
            <a:miter lim="800000"/>
            <a:headEnd/>
            <a:tailEnd/>
          </a:ln>
        </p:spPr>
        <p:txBody>
          <a:bodyPr>
            <a:spAutoFit/>
          </a:bodyPr>
          <a:lstStyle/>
          <a:p>
            <a:pPr algn="ctr" rtl="1" eaLnBrk="0" hangingPunct="0">
              <a:spcBef>
                <a:spcPct val="50000"/>
              </a:spcBef>
            </a:pPr>
            <a:r>
              <a:rPr lang="fa-IR" sz="3600">
                <a:solidFill>
                  <a:schemeClr val="accent2"/>
                </a:solidFill>
                <a:cs typeface="Lotus" pitchFamily="2" charset="-78"/>
              </a:rPr>
              <a:t>جستجوی </a:t>
            </a:r>
            <a:r>
              <a:rPr lang="en-US" sz="3600">
                <a:solidFill>
                  <a:schemeClr val="accent2"/>
                </a:solidFill>
                <a:cs typeface="Lotus" pitchFamily="2" charset="-78"/>
              </a:rPr>
              <a:t>A*</a:t>
            </a:r>
            <a:r>
              <a:rPr lang="fa-IR" sz="3600">
                <a:solidFill>
                  <a:schemeClr val="accent2"/>
                </a:solidFill>
                <a:cs typeface="Lotus" pitchFamily="2" charset="-78"/>
              </a:rPr>
              <a:t> در نقشه رومانی</a:t>
            </a:r>
            <a:endParaRPr lang="en-US" sz="3600">
              <a:solidFill>
                <a:schemeClr val="accent2"/>
              </a:solidFill>
              <a:cs typeface="Lotus" pitchFamily="2" charset="-78"/>
            </a:endParaRPr>
          </a:p>
        </p:txBody>
      </p:sp>
      <p:sp>
        <p:nvSpPr>
          <p:cNvPr id="145414" name="Text Box 5"/>
          <p:cNvSpPr txBox="1">
            <a:spLocks noChangeArrowheads="1"/>
          </p:cNvSpPr>
          <p:nvPr/>
        </p:nvSpPr>
        <p:spPr bwMode="auto">
          <a:xfrm>
            <a:off x="2427289" y="4695826"/>
            <a:ext cx="8010525" cy="1757363"/>
          </a:xfrm>
          <a:prstGeom prst="rect">
            <a:avLst/>
          </a:prstGeom>
          <a:noFill/>
          <a:ln w="9525" algn="ctr">
            <a:noFill/>
            <a:miter lim="800000"/>
            <a:headEnd/>
            <a:tailEnd/>
          </a:ln>
        </p:spPr>
        <p:txBody>
          <a:bodyPr>
            <a:spAutoFit/>
          </a:bodyPr>
          <a:lstStyle/>
          <a:p>
            <a:pPr algn="ctr" rtl="1" eaLnBrk="0" hangingPunct="0">
              <a:spcBef>
                <a:spcPct val="50000"/>
              </a:spcBef>
            </a:pPr>
            <a:r>
              <a:rPr lang="fa-IR">
                <a:solidFill>
                  <a:srgbClr val="CC3300"/>
                </a:solidFill>
                <a:cs typeface="Homa" pitchFamily="2" charset="-78"/>
              </a:rPr>
              <a:t>ََ</a:t>
            </a:r>
            <a:r>
              <a:rPr lang="en-US">
                <a:solidFill>
                  <a:schemeClr val="accent2"/>
                </a:solidFill>
                <a:cs typeface="Homa" pitchFamily="2" charset="-78"/>
              </a:rPr>
              <a:t>Sibiu</a:t>
            </a:r>
            <a:r>
              <a:rPr lang="fa-IR">
                <a:solidFill>
                  <a:schemeClr val="accent2"/>
                </a:solidFill>
                <a:cs typeface="Homa" pitchFamily="2" charset="-78"/>
              </a:rPr>
              <a:t> را باز کرده و </a:t>
            </a:r>
            <a:r>
              <a:rPr lang="en-US">
                <a:solidFill>
                  <a:schemeClr val="accent2"/>
                </a:solidFill>
                <a:cs typeface="Homa" pitchFamily="2" charset="-78"/>
              </a:rPr>
              <a:t>f(n)</a:t>
            </a:r>
            <a:r>
              <a:rPr lang="fa-IR">
                <a:solidFill>
                  <a:schemeClr val="accent2"/>
                </a:solidFill>
                <a:cs typeface="Homa" pitchFamily="2" charset="-78"/>
              </a:rPr>
              <a:t> را برای هر يک از زيربرگها محاسبه ميکنيم:</a:t>
            </a:r>
            <a:endParaRPr lang="en-US">
              <a:solidFill>
                <a:schemeClr val="accent2"/>
              </a:solidFill>
              <a:cs typeface="Homa" pitchFamily="2" charset="-78"/>
            </a:endParaRPr>
          </a:p>
          <a:p>
            <a:pPr marL="179388" lvl="1" eaLnBrk="0" hangingPunct="0"/>
            <a:r>
              <a:rPr lang="en-US" sz="1600">
                <a:solidFill>
                  <a:srgbClr val="CC3300"/>
                </a:solidFill>
                <a:cs typeface="Homa" pitchFamily="2" charset="-78"/>
              </a:rPr>
              <a:t>f(Arad)=c(Sibiu,Arad)+h(Arad)=280+366=646</a:t>
            </a:r>
          </a:p>
          <a:p>
            <a:pPr marL="179388" lvl="1" eaLnBrk="0" hangingPunct="0"/>
            <a:r>
              <a:rPr lang="en-US" sz="1600">
                <a:solidFill>
                  <a:srgbClr val="CC3300"/>
                </a:solidFill>
                <a:cs typeface="Homa" pitchFamily="2" charset="-78"/>
              </a:rPr>
              <a:t>f(Fagaras)=c(Sibiu,Fagaras)+h(Fagaras)=239+179=415</a:t>
            </a:r>
          </a:p>
          <a:p>
            <a:pPr marL="179388" lvl="1" eaLnBrk="0" hangingPunct="0"/>
            <a:r>
              <a:rPr lang="en-US" sz="1600">
                <a:solidFill>
                  <a:srgbClr val="CC3300"/>
                </a:solidFill>
                <a:cs typeface="Homa" pitchFamily="2" charset="-78"/>
              </a:rPr>
              <a:t>f(Oradea)=c(Sibiu,Oradea)+h(Oradea)=291+380=671</a:t>
            </a:r>
          </a:p>
          <a:p>
            <a:pPr marL="179388" lvl="1" eaLnBrk="0" hangingPunct="0"/>
            <a:r>
              <a:rPr lang="en-US" sz="1600">
                <a:solidFill>
                  <a:srgbClr val="CC3300"/>
                </a:solidFill>
                <a:cs typeface="Homa" pitchFamily="2" charset="-78"/>
              </a:rPr>
              <a:t>f(Rimnicu Vilcea)=c(Sibiu,Rimnicu Vilcea)+ h(Rimnicu Vilcea)=220+192=413</a:t>
            </a:r>
          </a:p>
          <a:p>
            <a:pPr marL="179388" lvl="1" algn="ctr" rtl="1" eaLnBrk="0" hangingPunct="0">
              <a:spcBef>
                <a:spcPct val="50000"/>
              </a:spcBef>
            </a:pPr>
            <a:r>
              <a:rPr lang="fa-IR">
                <a:solidFill>
                  <a:srgbClr val="996633"/>
                </a:solidFill>
                <a:cs typeface="Homa" pitchFamily="2" charset="-78"/>
              </a:rPr>
              <a:t>بهترين انتخاب شهر </a:t>
            </a:r>
            <a:r>
              <a:rPr lang="en-US">
                <a:solidFill>
                  <a:srgbClr val="996633"/>
                </a:solidFill>
                <a:cs typeface="Homa" pitchFamily="2" charset="-78"/>
              </a:rPr>
              <a:t>Rimnicu Vilcea</a:t>
            </a:r>
            <a:r>
              <a:rPr lang="fa-IR">
                <a:solidFill>
                  <a:srgbClr val="996633"/>
                </a:solidFill>
                <a:cs typeface="Homa" pitchFamily="2" charset="-78"/>
              </a:rPr>
              <a:t> است</a:t>
            </a:r>
            <a:endParaRPr lang="en-US">
              <a:solidFill>
                <a:srgbClr val="996633"/>
              </a:solidFill>
              <a:cs typeface="Homa" pitchFamily="2" charset="-78"/>
            </a:endParaRP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4"/>
          <p:cNvSpPr txBox="1">
            <a:spLocks noGrp="1"/>
          </p:cNvSpPr>
          <p:nvPr/>
        </p:nvSpPr>
        <p:spPr bwMode="auto">
          <a:xfrm>
            <a:off x="8077200" y="6248400"/>
            <a:ext cx="1905000" cy="457200"/>
          </a:xfrm>
          <a:prstGeom prst="rect">
            <a:avLst/>
          </a:prstGeom>
          <a:noFill/>
          <a:ln>
            <a:miter lim="800000"/>
            <a:headEnd/>
            <a:tailEnd/>
          </a:ln>
        </p:spPr>
        <p:txBody>
          <a:bodyPr/>
          <a:lstStyle/>
          <a:p>
            <a:pPr algn="r">
              <a:defRPr/>
            </a:pPr>
            <a:fld id="{2CE3FC23-3513-4AB2-8608-33953992C6AA}" type="slidenum">
              <a:rPr lang="fa-IR" sz="1400">
                <a:cs typeface="Times New Roman" pitchFamily="18" charset="0"/>
              </a:rPr>
              <a:pPr algn="r">
                <a:defRPr/>
              </a:pPr>
              <a:t>92</a:t>
            </a:fld>
            <a:endParaRPr lang="en-US" sz="1400">
              <a:cs typeface="Times New Roman" pitchFamily="18" charset="0"/>
            </a:endParaRPr>
          </a:p>
        </p:txBody>
      </p:sp>
      <p:sp>
        <p:nvSpPr>
          <p:cNvPr id="146435" name="Text Box 2"/>
          <p:cNvSpPr txBox="1">
            <a:spLocks noChangeArrowheads="1"/>
          </p:cNvSpPr>
          <p:nvPr/>
        </p:nvSpPr>
        <p:spPr bwMode="auto">
          <a:xfrm>
            <a:off x="1919289" y="1041401"/>
            <a:ext cx="7316787" cy="701675"/>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pPr algn="r" eaLnBrk="0" hangingPunct="0">
              <a:spcBef>
                <a:spcPct val="50000"/>
              </a:spcBef>
            </a:pPr>
            <a:r>
              <a:rPr lang="fa-IR" sz="4000">
                <a:latin typeface="Times New Roman" pitchFamily="18" charset="0"/>
                <a:cs typeface="Homa" pitchFamily="2" charset="-78"/>
              </a:rPr>
              <a:t>جست و جوی آگاهانه و اکتشاف</a:t>
            </a:r>
            <a:endParaRPr lang="en-US" sz="4000">
              <a:latin typeface="Times New Roman" pitchFamily="18" charset="0"/>
              <a:cs typeface="Homa" pitchFamily="2" charset="-78"/>
            </a:endParaRPr>
          </a:p>
        </p:txBody>
      </p:sp>
      <p:pic>
        <p:nvPicPr>
          <p:cNvPr id="146436" name="Picture 3"/>
          <p:cNvPicPr>
            <a:picLocks noGrp="1" noChangeAspect="1" noChangeArrowheads="1"/>
          </p:cNvPicPr>
          <p:nvPr>
            <p:ph idx="4294967295"/>
          </p:nvPr>
        </p:nvPicPr>
        <p:blipFill>
          <a:blip r:embed="rId2"/>
          <a:srcRect/>
          <a:stretch>
            <a:fillRect/>
          </a:stretch>
        </p:blipFill>
        <p:spPr>
          <a:xfrm>
            <a:off x="2063751" y="2260601"/>
            <a:ext cx="8208963" cy="2824163"/>
          </a:xfrm>
          <a:noFill/>
        </p:spPr>
      </p:pic>
      <p:sp>
        <p:nvSpPr>
          <p:cNvPr id="146437" name="Rectangle 4"/>
          <p:cNvSpPr>
            <a:spLocks noChangeArrowheads="1"/>
          </p:cNvSpPr>
          <p:nvPr/>
        </p:nvSpPr>
        <p:spPr bwMode="auto">
          <a:xfrm>
            <a:off x="2127251" y="1851025"/>
            <a:ext cx="7777163" cy="641350"/>
          </a:xfrm>
          <a:prstGeom prst="rect">
            <a:avLst/>
          </a:prstGeom>
          <a:noFill/>
          <a:ln w="9525" algn="ctr">
            <a:noFill/>
            <a:miter lim="800000"/>
            <a:headEnd/>
            <a:tailEnd/>
          </a:ln>
        </p:spPr>
        <p:txBody>
          <a:bodyPr>
            <a:spAutoFit/>
          </a:bodyPr>
          <a:lstStyle/>
          <a:p>
            <a:pPr algn="ctr" rtl="1" eaLnBrk="0" hangingPunct="0">
              <a:spcBef>
                <a:spcPct val="50000"/>
              </a:spcBef>
            </a:pPr>
            <a:r>
              <a:rPr lang="fa-IR" sz="3600">
                <a:solidFill>
                  <a:schemeClr val="accent2"/>
                </a:solidFill>
                <a:cs typeface="Lotus" pitchFamily="2" charset="-78"/>
              </a:rPr>
              <a:t>جستجوی </a:t>
            </a:r>
            <a:r>
              <a:rPr lang="en-US" sz="3600">
                <a:solidFill>
                  <a:schemeClr val="accent2"/>
                </a:solidFill>
                <a:cs typeface="Lotus" pitchFamily="2" charset="-78"/>
              </a:rPr>
              <a:t>A*</a:t>
            </a:r>
            <a:r>
              <a:rPr lang="fa-IR" sz="3600">
                <a:solidFill>
                  <a:schemeClr val="accent2"/>
                </a:solidFill>
                <a:cs typeface="Lotus" pitchFamily="2" charset="-78"/>
              </a:rPr>
              <a:t> در نقشه رومانی</a:t>
            </a:r>
            <a:endParaRPr lang="en-US" sz="3600">
              <a:solidFill>
                <a:schemeClr val="accent2"/>
              </a:solidFill>
              <a:cs typeface="Lotus" pitchFamily="2" charset="-78"/>
            </a:endParaRPr>
          </a:p>
        </p:txBody>
      </p:sp>
      <p:sp>
        <p:nvSpPr>
          <p:cNvPr id="146438" name="Text Box 5"/>
          <p:cNvSpPr txBox="1">
            <a:spLocks noChangeArrowheads="1"/>
          </p:cNvSpPr>
          <p:nvPr/>
        </p:nvSpPr>
        <p:spPr bwMode="auto">
          <a:xfrm>
            <a:off x="2427289" y="5019676"/>
            <a:ext cx="8010525" cy="1649413"/>
          </a:xfrm>
          <a:prstGeom prst="rect">
            <a:avLst/>
          </a:prstGeom>
          <a:noFill/>
          <a:ln w="9525" algn="ctr">
            <a:noFill/>
            <a:miter lim="800000"/>
            <a:headEnd/>
            <a:tailEnd/>
          </a:ln>
        </p:spPr>
        <p:txBody>
          <a:bodyPr>
            <a:spAutoFit/>
          </a:bodyPr>
          <a:lstStyle/>
          <a:p>
            <a:pPr algn="ctr" rtl="1" eaLnBrk="0" hangingPunct="0"/>
            <a:r>
              <a:rPr lang="fa-IR">
                <a:solidFill>
                  <a:schemeClr val="accent2"/>
                </a:solidFill>
                <a:cs typeface="Homa" pitchFamily="2" charset="-78"/>
              </a:rPr>
              <a:t>ََ</a:t>
            </a:r>
            <a:r>
              <a:rPr lang="en-US">
                <a:solidFill>
                  <a:schemeClr val="accent2"/>
                </a:solidFill>
                <a:cs typeface="Homa" pitchFamily="2" charset="-78"/>
              </a:rPr>
              <a:t>Rimnicu Vilcea</a:t>
            </a:r>
            <a:r>
              <a:rPr lang="fa-IR">
                <a:solidFill>
                  <a:schemeClr val="accent2"/>
                </a:solidFill>
                <a:cs typeface="Homa" pitchFamily="2" charset="-78"/>
              </a:rPr>
              <a:t> را باز کرده و </a:t>
            </a:r>
            <a:r>
              <a:rPr lang="en-US">
                <a:solidFill>
                  <a:schemeClr val="accent2"/>
                </a:solidFill>
                <a:cs typeface="Homa" pitchFamily="2" charset="-78"/>
              </a:rPr>
              <a:t>f(n)</a:t>
            </a:r>
            <a:r>
              <a:rPr lang="fa-IR">
                <a:solidFill>
                  <a:schemeClr val="accent2"/>
                </a:solidFill>
                <a:cs typeface="Homa" pitchFamily="2" charset="-78"/>
              </a:rPr>
              <a:t> را برای هر يک از زيربرگها محاسبه ميکنيم:</a:t>
            </a:r>
          </a:p>
          <a:p>
            <a:pPr marL="179388" lvl="1" eaLnBrk="0" hangingPunct="0"/>
            <a:r>
              <a:rPr lang="en-US" sz="1600">
                <a:solidFill>
                  <a:srgbClr val="CC3300"/>
                </a:solidFill>
                <a:cs typeface="Homa" pitchFamily="2" charset="-78"/>
              </a:rPr>
              <a:t>f(Craiova)=c(Rimnicu Vilcea, Craiova)+h(Craiova)=360+160=526</a:t>
            </a:r>
          </a:p>
          <a:p>
            <a:pPr marL="179388" lvl="1" eaLnBrk="0" hangingPunct="0"/>
            <a:r>
              <a:rPr lang="en-US" sz="1600">
                <a:solidFill>
                  <a:srgbClr val="CC3300"/>
                </a:solidFill>
                <a:cs typeface="Homa" pitchFamily="2" charset="-78"/>
              </a:rPr>
              <a:t>f(Pitesti)=c(Rimnicu Vilcea, Pitesti)+h(Pitesti)=317+100=417</a:t>
            </a:r>
          </a:p>
          <a:p>
            <a:pPr marL="179388" lvl="1" eaLnBrk="0" hangingPunct="0"/>
            <a:r>
              <a:rPr lang="en-US" sz="1600">
                <a:solidFill>
                  <a:srgbClr val="CC3300"/>
                </a:solidFill>
                <a:cs typeface="Homa" pitchFamily="2" charset="-78"/>
              </a:rPr>
              <a:t>f(Sibiu)=c(Rimnicu Vilcea,Sibiu)+h(Sibiu)=300+253=553</a:t>
            </a:r>
          </a:p>
          <a:p>
            <a:pPr algn="ctr" rtl="1" eaLnBrk="0" hangingPunct="0"/>
            <a:r>
              <a:rPr lang="fa-IR">
                <a:solidFill>
                  <a:srgbClr val="996633"/>
                </a:solidFill>
                <a:cs typeface="Homa" pitchFamily="2" charset="-78"/>
              </a:rPr>
              <a:t>بهترين انتخاب شهر </a:t>
            </a:r>
            <a:r>
              <a:rPr lang="en-US">
                <a:solidFill>
                  <a:srgbClr val="996633"/>
                </a:solidFill>
                <a:cs typeface="Homa" pitchFamily="2" charset="-78"/>
              </a:rPr>
              <a:t>Fagaras</a:t>
            </a:r>
            <a:r>
              <a:rPr lang="fa-IR" sz="3600">
                <a:solidFill>
                  <a:srgbClr val="996633"/>
                </a:solidFill>
                <a:cs typeface="Lotus" pitchFamily="2" charset="-78"/>
              </a:rPr>
              <a:t> </a:t>
            </a:r>
            <a:r>
              <a:rPr lang="fa-IR">
                <a:solidFill>
                  <a:srgbClr val="996633"/>
                </a:solidFill>
                <a:cs typeface="Homa" pitchFamily="2" charset="-78"/>
              </a:rPr>
              <a:t>است</a:t>
            </a:r>
            <a:endParaRPr lang="en-US">
              <a:solidFill>
                <a:srgbClr val="996633"/>
              </a:solidFill>
              <a:cs typeface="Homa" pitchFamily="2" charset="-78"/>
            </a:endParaRP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4"/>
          <p:cNvSpPr txBox="1">
            <a:spLocks noGrp="1"/>
          </p:cNvSpPr>
          <p:nvPr/>
        </p:nvSpPr>
        <p:spPr bwMode="auto">
          <a:xfrm>
            <a:off x="8077200" y="6248400"/>
            <a:ext cx="1905000" cy="457200"/>
          </a:xfrm>
          <a:prstGeom prst="rect">
            <a:avLst/>
          </a:prstGeom>
          <a:noFill/>
          <a:ln>
            <a:miter lim="800000"/>
            <a:headEnd/>
            <a:tailEnd/>
          </a:ln>
        </p:spPr>
        <p:txBody>
          <a:bodyPr/>
          <a:lstStyle/>
          <a:p>
            <a:pPr algn="r">
              <a:defRPr/>
            </a:pPr>
            <a:fld id="{1082D400-8692-40FD-BC73-DED4FF63D4C2}" type="slidenum">
              <a:rPr lang="fa-IR" sz="1400">
                <a:cs typeface="Times New Roman" pitchFamily="18" charset="0"/>
              </a:rPr>
              <a:pPr algn="r">
                <a:defRPr/>
              </a:pPr>
              <a:t>93</a:t>
            </a:fld>
            <a:endParaRPr lang="en-US" sz="1400">
              <a:cs typeface="Times New Roman" pitchFamily="18" charset="0"/>
            </a:endParaRPr>
          </a:p>
        </p:txBody>
      </p:sp>
      <p:sp>
        <p:nvSpPr>
          <p:cNvPr id="147459" name="Text Box 2"/>
          <p:cNvSpPr txBox="1">
            <a:spLocks noChangeArrowheads="1"/>
          </p:cNvSpPr>
          <p:nvPr/>
        </p:nvSpPr>
        <p:spPr bwMode="auto">
          <a:xfrm>
            <a:off x="1919289" y="1041401"/>
            <a:ext cx="7316787" cy="701675"/>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pPr algn="r" eaLnBrk="0" hangingPunct="0">
              <a:spcBef>
                <a:spcPct val="50000"/>
              </a:spcBef>
            </a:pPr>
            <a:r>
              <a:rPr lang="fa-IR" sz="4000">
                <a:latin typeface="Times New Roman" pitchFamily="18" charset="0"/>
                <a:cs typeface="Homa" pitchFamily="2" charset="-78"/>
              </a:rPr>
              <a:t>جست و جوی آگاهانه و اکتشاف</a:t>
            </a:r>
            <a:endParaRPr lang="en-US" sz="4000">
              <a:latin typeface="Times New Roman" pitchFamily="18" charset="0"/>
              <a:cs typeface="Homa" pitchFamily="2" charset="-78"/>
            </a:endParaRPr>
          </a:p>
        </p:txBody>
      </p:sp>
      <p:pic>
        <p:nvPicPr>
          <p:cNvPr id="147460" name="Picture 3"/>
          <p:cNvPicPr>
            <a:picLocks noGrp="1" noChangeAspect="1" noChangeArrowheads="1"/>
          </p:cNvPicPr>
          <p:nvPr>
            <p:ph idx="4294967295"/>
          </p:nvPr>
        </p:nvPicPr>
        <p:blipFill>
          <a:blip r:embed="rId2"/>
          <a:srcRect/>
          <a:stretch>
            <a:fillRect/>
          </a:stretch>
        </p:blipFill>
        <p:spPr>
          <a:xfrm>
            <a:off x="1703389" y="2060576"/>
            <a:ext cx="8612187" cy="3033713"/>
          </a:xfrm>
          <a:noFill/>
        </p:spPr>
      </p:pic>
      <p:sp>
        <p:nvSpPr>
          <p:cNvPr id="147461" name="Rectangle 4"/>
          <p:cNvSpPr>
            <a:spLocks noChangeArrowheads="1"/>
          </p:cNvSpPr>
          <p:nvPr/>
        </p:nvSpPr>
        <p:spPr bwMode="auto">
          <a:xfrm>
            <a:off x="2127251" y="1851025"/>
            <a:ext cx="7777163" cy="641350"/>
          </a:xfrm>
          <a:prstGeom prst="rect">
            <a:avLst/>
          </a:prstGeom>
          <a:noFill/>
          <a:ln w="9525" algn="ctr">
            <a:noFill/>
            <a:miter lim="800000"/>
            <a:headEnd/>
            <a:tailEnd/>
          </a:ln>
        </p:spPr>
        <p:txBody>
          <a:bodyPr>
            <a:spAutoFit/>
          </a:bodyPr>
          <a:lstStyle/>
          <a:p>
            <a:pPr algn="ctr" rtl="1" eaLnBrk="0" hangingPunct="0">
              <a:spcBef>
                <a:spcPct val="50000"/>
              </a:spcBef>
            </a:pPr>
            <a:r>
              <a:rPr lang="fa-IR" sz="3600">
                <a:solidFill>
                  <a:schemeClr val="accent2"/>
                </a:solidFill>
                <a:cs typeface="Lotus" pitchFamily="2" charset="-78"/>
              </a:rPr>
              <a:t>جستجوی </a:t>
            </a:r>
            <a:r>
              <a:rPr lang="en-US" sz="3600">
                <a:solidFill>
                  <a:schemeClr val="accent2"/>
                </a:solidFill>
                <a:cs typeface="Lotus" pitchFamily="2" charset="-78"/>
              </a:rPr>
              <a:t>A*</a:t>
            </a:r>
            <a:r>
              <a:rPr lang="fa-IR" sz="3600">
                <a:solidFill>
                  <a:schemeClr val="accent2"/>
                </a:solidFill>
                <a:cs typeface="Lotus" pitchFamily="2" charset="-78"/>
              </a:rPr>
              <a:t> در نقشه رومانی</a:t>
            </a:r>
            <a:endParaRPr lang="en-US" sz="3600">
              <a:solidFill>
                <a:schemeClr val="accent2"/>
              </a:solidFill>
              <a:cs typeface="Lotus" pitchFamily="2" charset="-78"/>
            </a:endParaRPr>
          </a:p>
        </p:txBody>
      </p:sp>
      <p:sp>
        <p:nvSpPr>
          <p:cNvPr id="147462" name="Text Box 5"/>
          <p:cNvSpPr txBox="1">
            <a:spLocks noChangeArrowheads="1"/>
          </p:cNvSpPr>
          <p:nvPr/>
        </p:nvSpPr>
        <p:spPr bwMode="auto">
          <a:xfrm>
            <a:off x="2427289" y="5019675"/>
            <a:ext cx="8010525" cy="1665288"/>
          </a:xfrm>
          <a:prstGeom prst="rect">
            <a:avLst/>
          </a:prstGeom>
          <a:noFill/>
          <a:ln w="9525" algn="ctr">
            <a:noFill/>
            <a:miter lim="800000"/>
            <a:headEnd/>
            <a:tailEnd/>
          </a:ln>
        </p:spPr>
        <p:txBody>
          <a:bodyPr>
            <a:spAutoFit/>
          </a:bodyPr>
          <a:lstStyle/>
          <a:p>
            <a:pPr algn="ctr" rtl="1" eaLnBrk="0" hangingPunct="0"/>
            <a:r>
              <a:rPr lang="fa-IR">
                <a:solidFill>
                  <a:schemeClr val="accent2"/>
                </a:solidFill>
                <a:cs typeface="Homa" pitchFamily="2" charset="-78"/>
              </a:rPr>
              <a:t>ََ </a:t>
            </a:r>
            <a:r>
              <a:rPr lang="en-US">
                <a:solidFill>
                  <a:schemeClr val="accent2"/>
                </a:solidFill>
                <a:cs typeface="Homa" pitchFamily="2" charset="-78"/>
              </a:rPr>
              <a:t>Fagaras</a:t>
            </a:r>
            <a:r>
              <a:rPr lang="fa-IR" sz="3600">
                <a:solidFill>
                  <a:schemeClr val="accent2"/>
                </a:solidFill>
                <a:cs typeface="Lotus" pitchFamily="2" charset="-78"/>
              </a:rPr>
              <a:t> </a:t>
            </a:r>
            <a:r>
              <a:rPr lang="fa-IR">
                <a:solidFill>
                  <a:schemeClr val="accent2"/>
                </a:solidFill>
                <a:cs typeface="Homa" pitchFamily="2" charset="-78"/>
              </a:rPr>
              <a:t>را باز کرده و </a:t>
            </a:r>
            <a:r>
              <a:rPr lang="en-US">
                <a:solidFill>
                  <a:schemeClr val="accent2"/>
                </a:solidFill>
                <a:cs typeface="Homa" pitchFamily="2" charset="-78"/>
              </a:rPr>
              <a:t>f(n)</a:t>
            </a:r>
            <a:r>
              <a:rPr lang="fa-IR">
                <a:solidFill>
                  <a:schemeClr val="accent2"/>
                </a:solidFill>
                <a:cs typeface="Homa" pitchFamily="2" charset="-78"/>
              </a:rPr>
              <a:t> را برای هر يک از زيربرگها محاسبه ميکنيم:</a:t>
            </a:r>
          </a:p>
          <a:p>
            <a:pPr marL="179388" lvl="1" eaLnBrk="0" hangingPunct="0"/>
            <a:r>
              <a:rPr lang="en-US" sz="1600">
                <a:solidFill>
                  <a:srgbClr val="CC3300"/>
                </a:solidFill>
                <a:cs typeface="Homa" pitchFamily="2" charset="-78"/>
              </a:rPr>
              <a:t>f(Sibiu)=c(Fagaras, Sibiu)+h(Sibiu)=338+253=591</a:t>
            </a:r>
          </a:p>
          <a:p>
            <a:pPr marL="179388" lvl="1" eaLnBrk="0" hangingPunct="0">
              <a:spcBef>
                <a:spcPct val="50000"/>
              </a:spcBef>
            </a:pPr>
            <a:r>
              <a:rPr lang="en-US" sz="1600">
                <a:solidFill>
                  <a:srgbClr val="CC3300"/>
                </a:solidFill>
                <a:cs typeface="Homa" pitchFamily="2" charset="-78"/>
              </a:rPr>
              <a:t>f(Bucharest)=c(Fagaras,Bucharest)+h(Bucharest)=450+0=450</a:t>
            </a:r>
            <a:endParaRPr lang="fa-IR" sz="1600">
              <a:solidFill>
                <a:srgbClr val="CC3300"/>
              </a:solidFill>
              <a:cs typeface="Homa" pitchFamily="2" charset="-78"/>
            </a:endParaRPr>
          </a:p>
          <a:p>
            <a:pPr marL="179388" lvl="1" algn="ctr" rtl="1" eaLnBrk="0" hangingPunct="0">
              <a:spcBef>
                <a:spcPct val="50000"/>
              </a:spcBef>
            </a:pPr>
            <a:r>
              <a:rPr lang="fa-IR">
                <a:solidFill>
                  <a:srgbClr val="996633"/>
                </a:solidFill>
                <a:cs typeface="Homa" pitchFamily="2" charset="-78"/>
              </a:rPr>
              <a:t>بهترين انتخاب شهر </a:t>
            </a:r>
            <a:r>
              <a:rPr lang="en-US">
                <a:solidFill>
                  <a:srgbClr val="996633"/>
                </a:solidFill>
                <a:cs typeface="Homa" pitchFamily="2" charset="-78"/>
              </a:rPr>
              <a:t>Pitesti !!!</a:t>
            </a:r>
            <a:r>
              <a:rPr lang="fa-IR">
                <a:solidFill>
                  <a:srgbClr val="996633"/>
                </a:solidFill>
                <a:cs typeface="Homa" pitchFamily="2" charset="-78"/>
              </a:rPr>
              <a:t> است</a:t>
            </a:r>
            <a:endParaRPr lang="en-US">
              <a:solidFill>
                <a:srgbClr val="996633"/>
              </a:solidFill>
              <a:cs typeface="Homa" pitchFamily="2" charset="-78"/>
            </a:endParaRP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4"/>
          <p:cNvSpPr txBox="1">
            <a:spLocks noGrp="1"/>
          </p:cNvSpPr>
          <p:nvPr/>
        </p:nvSpPr>
        <p:spPr bwMode="auto">
          <a:xfrm>
            <a:off x="8077200" y="6248400"/>
            <a:ext cx="1905000" cy="457200"/>
          </a:xfrm>
          <a:prstGeom prst="rect">
            <a:avLst/>
          </a:prstGeom>
          <a:noFill/>
          <a:ln>
            <a:miter lim="800000"/>
            <a:headEnd/>
            <a:tailEnd/>
          </a:ln>
        </p:spPr>
        <p:txBody>
          <a:bodyPr/>
          <a:lstStyle/>
          <a:p>
            <a:pPr algn="r">
              <a:defRPr/>
            </a:pPr>
            <a:fld id="{4C638EB5-ADA0-4F4A-9915-4D413F4A3AED}" type="slidenum">
              <a:rPr lang="fa-IR" sz="1400">
                <a:cs typeface="Times New Roman" pitchFamily="18" charset="0"/>
              </a:rPr>
              <a:pPr algn="r">
                <a:defRPr/>
              </a:pPr>
              <a:t>94</a:t>
            </a:fld>
            <a:endParaRPr lang="en-US" sz="1400">
              <a:cs typeface="Times New Roman" pitchFamily="18" charset="0"/>
            </a:endParaRPr>
          </a:p>
        </p:txBody>
      </p:sp>
      <p:sp>
        <p:nvSpPr>
          <p:cNvPr id="148483" name="Text Box 2"/>
          <p:cNvSpPr txBox="1">
            <a:spLocks noChangeArrowheads="1"/>
          </p:cNvSpPr>
          <p:nvPr/>
        </p:nvSpPr>
        <p:spPr bwMode="auto">
          <a:xfrm>
            <a:off x="1919289" y="1041401"/>
            <a:ext cx="7316787" cy="701675"/>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pPr algn="r" eaLnBrk="0" hangingPunct="0">
              <a:spcBef>
                <a:spcPct val="50000"/>
              </a:spcBef>
            </a:pPr>
            <a:r>
              <a:rPr lang="fa-IR" sz="4000">
                <a:latin typeface="Times New Roman" pitchFamily="18" charset="0"/>
                <a:cs typeface="Homa" pitchFamily="2" charset="-78"/>
              </a:rPr>
              <a:t>جست و جوی آگاهانه و اکتشاف</a:t>
            </a:r>
            <a:endParaRPr lang="en-US" sz="4000">
              <a:latin typeface="Times New Roman" pitchFamily="18" charset="0"/>
              <a:cs typeface="Homa" pitchFamily="2" charset="-78"/>
            </a:endParaRPr>
          </a:p>
        </p:txBody>
      </p:sp>
      <p:pic>
        <p:nvPicPr>
          <p:cNvPr id="148484" name="Picture 3"/>
          <p:cNvPicPr>
            <a:picLocks noGrp="1" noChangeAspect="1" noChangeArrowheads="1"/>
          </p:cNvPicPr>
          <p:nvPr>
            <p:ph idx="4294967295"/>
          </p:nvPr>
        </p:nvPicPr>
        <p:blipFill>
          <a:blip r:embed="rId2"/>
          <a:srcRect/>
          <a:stretch>
            <a:fillRect/>
          </a:stretch>
        </p:blipFill>
        <p:spPr>
          <a:xfrm>
            <a:off x="2136776" y="2236788"/>
            <a:ext cx="7847013" cy="3251200"/>
          </a:xfrm>
          <a:noFill/>
        </p:spPr>
      </p:pic>
      <p:sp>
        <p:nvSpPr>
          <p:cNvPr id="148485" name="Rectangle 4"/>
          <p:cNvSpPr>
            <a:spLocks noChangeArrowheads="1"/>
          </p:cNvSpPr>
          <p:nvPr/>
        </p:nvSpPr>
        <p:spPr bwMode="auto">
          <a:xfrm>
            <a:off x="2127251" y="1851025"/>
            <a:ext cx="7777163" cy="641350"/>
          </a:xfrm>
          <a:prstGeom prst="rect">
            <a:avLst/>
          </a:prstGeom>
          <a:noFill/>
          <a:ln w="9525" algn="ctr">
            <a:noFill/>
            <a:miter lim="800000"/>
            <a:headEnd/>
            <a:tailEnd/>
          </a:ln>
        </p:spPr>
        <p:txBody>
          <a:bodyPr>
            <a:spAutoFit/>
          </a:bodyPr>
          <a:lstStyle/>
          <a:p>
            <a:pPr algn="ctr" rtl="1" eaLnBrk="0" hangingPunct="0">
              <a:spcBef>
                <a:spcPct val="50000"/>
              </a:spcBef>
            </a:pPr>
            <a:r>
              <a:rPr lang="fa-IR" sz="3600">
                <a:solidFill>
                  <a:schemeClr val="accent2"/>
                </a:solidFill>
                <a:cs typeface="Lotus" pitchFamily="2" charset="-78"/>
              </a:rPr>
              <a:t>جستجوی </a:t>
            </a:r>
            <a:r>
              <a:rPr lang="en-US" sz="3600">
                <a:solidFill>
                  <a:schemeClr val="accent2"/>
                </a:solidFill>
                <a:cs typeface="Lotus" pitchFamily="2" charset="-78"/>
              </a:rPr>
              <a:t>A*</a:t>
            </a:r>
            <a:r>
              <a:rPr lang="fa-IR" sz="3600">
                <a:solidFill>
                  <a:schemeClr val="accent2"/>
                </a:solidFill>
                <a:cs typeface="Lotus" pitchFamily="2" charset="-78"/>
              </a:rPr>
              <a:t> در نقشه رومانی</a:t>
            </a:r>
            <a:endParaRPr lang="en-US" sz="3600">
              <a:solidFill>
                <a:schemeClr val="accent2"/>
              </a:solidFill>
              <a:cs typeface="Lotus" pitchFamily="2" charset="-78"/>
            </a:endParaRPr>
          </a:p>
        </p:txBody>
      </p:sp>
      <p:sp>
        <p:nvSpPr>
          <p:cNvPr id="148486" name="Text Box 5"/>
          <p:cNvSpPr txBox="1">
            <a:spLocks noChangeArrowheads="1"/>
          </p:cNvSpPr>
          <p:nvPr/>
        </p:nvSpPr>
        <p:spPr bwMode="auto">
          <a:xfrm>
            <a:off x="2427289" y="5264150"/>
            <a:ext cx="8010525" cy="1404938"/>
          </a:xfrm>
          <a:prstGeom prst="rect">
            <a:avLst/>
          </a:prstGeom>
          <a:noFill/>
          <a:ln w="9525" algn="ctr">
            <a:noFill/>
            <a:miter lim="800000"/>
            <a:headEnd/>
            <a:tailEnd/>
          </a:ln>
        </p:spPr>
        <p:txBody>
          <a:bodyPr>
            <a:spAutoFit/>
          </a:bodyPr>
          <a:lstStyle/>
          <a:p>
            <a:pPr algn="ctr" rtl="1" eaLnBrk="0" hangingPunct="0"/>
            <a:r>
              <a:rPr lang="fa-IR">
                <a:solidFill>
                  <a:schemeClr val="accent2"/>
                </a:solidFill>
                <a:cs typeface="Homa" pitchFamily="2" charset="-78"/>
              </a:rPr>
              <a:t>ََ </a:t>
            </a:r>
            <a:r>
              <a:rPr lang="en-US">
                <a:solidFill>
                  <a:schemeClr val="accent2"/>
                </a:solidFill>
                <a:cs typeface="Homa" pitchFamily="2" charset="-78"/>
              </a:rPr>
              <a:t>Pitesti</a:t>
            </a:r>
            <a:r>
              <a:rPr lang="fa-IR" sz="3600">
                <a:solidFill>
                  <a:schemeClr val="accent2"/>
                </a:solidFill>
                <a:cs typeface="Lotus" pitchFamily="2" charset="-78"/>
              </a:rPr>
              <a:t> </a:t>
            </a:r>
            <a:r>
              <a:rPr lang="fa-IR">
                <a:solidFill>
                  <a:schemeClr val="accent2"/>
                </a:solidFill>
                <a:cs typeface="Homa" pitchFamily="2" charset="-78"/>
              </a:rPr>
              <a:t>را باز کرده و </a:t>
            </a:r>
            <a:r>
              <a:rPr lang="en-US">
                <a:solidFill>
                  <a:schemeClr val="accent2"/>
                </a:solidFill>
                <a:cs typeface="Homa" pitchFamily="2" charset="-78"/>
              </a:rPr>
              <a:t>f(n)</a:t>
            </a:r>
            <a:r>
              <a:rPr lang="fa-IR">
                <a:solidFill>
                  <a:schemeClr val="accent2"/>
                </a:solidFill>
                <a:cs typeface="Homa" pitchFamily="2" charset="-78"/>
              </a:rPr>
              <a:t> را برای هر يک از زيربرگها محاسبه ميکنيم:</a:t>
            </a:r>
          </a:p>
          <a:p>
            <a:pPr marL="179388" lvl="1">
              <a:buClr>
                <a:schemeClr val="accent2"/>
              </a:buClr>
              <a:buSzPct val="80000"/>
            </a:pPr>
            <a:r>
              <a:rPr lang="en-US" sz="1600">
                <a:solidFill>
                  <a:srgbClr val="CC3300"/>
                </a:solidFill>
                <a:cs typeface="Homa" pitchFamily="2" charset="-78"/>
              </a:rPr>
              <a:t>f(Bucharest)=c(Pitesti,Bucharest)+h(Bucharest)=418+0=418</a:t>
            </a:r>
          </a:p>
          <a:p>
            <a:pPr marL="179388" lvl="1" eaLnBrk="0" hangingPunct="0"/>
            <a:endParaRPr lang="fa-IR" sz="1600">
              <a:solidFill>
                <a:srgbClr val="CC3300"/>
              </a:solidFill>
              <a:cs typeface="Homa" pitchFamily="2" charset="-78"/>
            </a:endParaRPr>
          </a:p>
          <a:p>
            <a:pPr marL="179388" lvl="1" algn="ctr" rtl="1" eaLnBrk="0" hangingPunct="0"/>
            <a:r>
              <a:rPr lang="fa-IR">
                <a:solidFill>
                  <a:srgbClr val="996633"/>
                </a:solidFill>
                <a:cs typeface="Homa" pitchFamily="2" charset="-78"/>
              </a:rPr>
              <a:t>بهترين انتخاب شهر </a:t>
            </a:r>
            <a:r>
              <a:rPr lang="en-US">
                <a:solidFill>
                  <a:srgbClr val="996633"/>
                </a:solidFill>
                <a:cs typeface="Homa" pitchFamily="2" charset="-78"/>
              </a:rPr>
              <a:t>Bucharest !!!</a:t>
            </a:r>
            <a:r>
              <a:rPr lang="fa-IR">
                <a:solidFill>
                  <a:srgbClr val="996633"/>
                </a:solidFill>
                <a:cs typeface="Homa" pitchFamily="2" charset="-78"/>
              </a:rPr>
              <a:t> است</a:t>
            </a:r>
            <a:endParaRPr lang="en-US">
              <a:solidFill>
                <a:srgbClr val="996633"/>
              </a:solidFill>
              <a:cs typeface="Homa" pitchFamily="2" charset="-78"/>
            </a:endParaRP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p:cNvSpPr txBox="1">
            <a:spLocks noGrp="1"/>
          </p:cNvSpPr>
          <p:nvPr/>
        </p:nvSpPr>
        <p:spPr bwMode="auto">
          <a:xfrm>
            <a:off x="8077200" y="6248400"/>
            <a:ext cx="1905000" cy="457200"/>
          </a:xfrm>
          <a:prstGeom prst="rect">
            <a:avLst/>
          </a:prstGeom>
          <a:noFill/>
          <a:ln>
            <a:miter lim="800000"/>
            <a:headEnd/>
            <a:tailEnd/>
          </a:ln>
        </p:spPr>
        <p:txBody>
          <a:bodyPr/>
          <a:lstStyle/>
          <a:p>
            <a:pPr algn="r">
              <a:defRPr/>
            </a:pPr>
            <a:fld id="{95987672-C3E7-4EC5-B15B-3A1655993BF3}" type="slidenum">
              <a:rPr lang="fa-IR" sz="1400">
                <a:cs typeface="Times New Roman" pitchFamily="18" charset="0"/>
              </a:rPr>
              <a:pPr algn="r">
                <a:defRPr/>
              </a:pPr>
              <a:t>95</a:t>
            </a:fld>
            <a:endParaRPr lang="en-US" sz="1400">
              <a:cs typeface="Times New Roman" pitchFamily="18" charset="0"/>
            </a:endParaRPr>
          </a:p>
        </p:txBody>
      </p:sp>
      <p:sp>
        <p:nvSpPr>
          <p:cNvPr id="149507" name="Text Box 2"/>
          <p:cNvSpPr txBox="1">
            <a:spLocks noChangeArrowheads="1"/>
          </p:cNvSpPr>
          <p:nvPr/>
        </p:nvSpPr>
        <p:spPr bwMode="auto">
          <a:xfrm>
            <a:off x="1919289" y="1041401"/>
            <a:ext cx="7316787" cy="701675"/>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pPr algn="r" eaLnBrk="0" hangingPunct="0">
              <a:spcBef>
                <a:spcPct val="50000"/>
              </a:spcBef>
            </a:pPr>
            <a:r>
              <a:rPr lang="fa-IR" sz="4000">
                <a:latin typeface="Times New Roman" pitchFamily="18" charset="0"/>
                <a:cs typeface="Homa" pitchFamily="2" charset="-78"/>
              </a:rPr>
              <a:t>جست و جوی آگاهانه و اکتشاف</a:t>
            </a:r>
            <a:endParaRPr lang="en-US" sz="4000">
              <a:latin typeface="Times New Roman" pitchFamily="18" charset="0"/>
              <a:cs typeface="Homa" pitchFamily="2" charset="-78"/>
            </a:endParaRPr>
          </a:p>
        </p:txBody>
      </p:sp>
      <p:pic>
        <p:nvPicPr>
          <p:cNvPr id="149508" name="Picture 3" descr="f-circles"/>
          <p:cNvPicPr>
            <a:picLocks noGrp="1" noChangeAspect="1" noChangeArrowheads="1"/>
          </p:cNvPicPr>
          <p:nvPr>
            <p:ph idx="4294967295"/>
          </p:nvPr>
        </p:nvPicPr>
        <p:blipFill>
          <a:blip r:embed="rId2"/>
          <a:srcRect/>
          <a:stretch>
            <a:fillRect/>
          </a:stretch>
        </p:blipFill>
        <p:spPr>
          <a:xfrm>
            <a:off x="2478088" y="2305051"/>
            <a:ext cx="7010400" cy="4437063"/>
          </a:xfrm>
          <a:noFill/>
        </p:spPr>
      </p:pic>
      <p:sp>
        <p:nvSpPr>
          <p:cNvPr id="149509" name="Rectangle 4"/>
          <p:cNvSpPr>
            <a:spLocks noChangeArrowheads="1"/>
          </p:cNvSpPr>
          <p:nvPr/>
        </p:nvSpPr>
        <p:spPr bwMode="auto">
          <a:xfrm>
            <a:off x="2127251" y="1851025"/>
            <a:ext cx="7777163" cy="641350"/>
          </a:xfrm>
          <a:prstGeom prst="rect">
            <a:avLst/>
          </a:prstGeom>
          <a:noFill/>
          <a:ln w="9525" algn="ctr">
            <a:noFill/>
            <a:miter lim="800000"/>
            <a:headEnd/>
            <a:tailEnd/>
          </a:ln>
        </p:spPr>
        <p:txBody>
          <a:bodyPr>
            <a:spAutoFit/>
          </a:bodyPr>
          <a:lstStyle/>
          <a:p>
            <a:pPr algn="ctr" rtl="1" eaLnBrk="0" hangingPunct="0">
              <a:spcBef>
                <a:spcPct val="50000"/>
              </a:spcBef>
            </a:pPr>
            <a:r>
              <a:rPr lang="fa-IR" sz="3600">
                <a:solidFill>
                  <a:schemeClr val="accent2"/>
                </a:solidFill>
                <a:cs typeface="Lotus" pitchFamily="2" charset="-78"/>
              </a:rPr>
              <a:t>جستجوی </a:t>
            </a:r>
            <a:r>
              <a:rPr lang="en-US" sz="3600">
                <a:solidFill>
                  <a:schemeClr val="accent2"/>
                </a:solidFill>
                <a:cs typeface="Lotus" pitchFamily="2" charset="-78"/>
              </a:rPr>
              <a:t>A*</a:t>
            </a:r>
            <a:r>
              <a:rPr lang="fa-IR" sz="3600">
                <a:solidFill>
                  <a:schemeClr val="accent2"/>
                </a:solidFill>
                <a:cs typeface="Lotus" pitchFamily="2" charset="-78"/>
              </a:rPr>
              <a:t> در نقشه رومانی</a:t>
            </a:r>
            <a:endParaRPr lang="en-US" sz="3600">
              <a:solidFill>
                <a:schemeClr val="accent2"/>
              </a:solidFill>
              <a:cs typeface="Lotus" pitchFamily="2" charset="-78"/>
            </a:endParaRP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Text Box 2"/>
          <p:cNvSpPr txBox="1">
            <a:spLocks noChangeArrowheads="1"/>
          </p:cNvSpPr>
          <p:nvPr/>
        </p:nvSpPr>
        <p:spPr bwMode="auto">
          <a:xfrm>
            <a:off x="1952625" y="1412876"/>
            <a:ext cx="8358188" cy="4206875"/>
          </a:xfrm>
          <a:prstGeom prst="rect">
            <a:avLst/>
          </a:prstGeom>
          <a:noFill/>
          <a:ln w="9525">
            <a:noFill/>
            <a:miter lim="800000"/>
            <a:headEnd/>
            <a:tailEnd/>
          </a:ln>
        </p:spPr>
        <p:txBody>
          <a:bodyPr>
            <a:spAutoFit/>
          </a:bodyPr>
          <a:lstStyle/>
          <a:p>
            <a:pPr algn="just" rtl="1">
              <a:lnSpc>
                <a:spcPct val="135000"/>
              </a:lnSpc>
            </a:pPr>
            <a:r>
              <a:rPr lang="ar-SA" sz="2800">
                <a:solidFill>
                  <a:srgbClr val="7F5429"/>
                </a:solidFill>
                <a:cs typeface="Zar" pitchFamily="2" charset="-78"/>
              </a:rPr>
              <a:t>رفتار جستجوي </a:t>
            </a:r>
            <a:r>
              <a:rPr lang="en-US" sz="2800">
                <a:solidFill>
                  <a:srgbClr val="7F5429"/>
                </a:solidFill>
                <a:cs typeface="Zar" pitchFamily="2" charset="-78"/>
              </a:rPr>
              <a:t>A*</a:t>
            </a:r>
            <a:endParaRPr lang="fa-IR" sz="2800">
              <a:solidFill>
                <a:srgbClr val="7F5429"/>
              </a:solidFill>
              <a:cs typeface="Zar" pitchFamily="2" charset="-78"/>
            </a:endParaRPr>
          </a:p>
          <a:p>
            <a:pPr algn="just" rtl="1">
              <a:lnSpc>
                <a:spcPct val="135000"/>
              </a:lnSpc>
            </a:pPr>
            <a:endParaRPr lang="fa-IR" sz="2800">
              <a:solidFill>
                <a:srgbClr val="7F5429"/>
              </a:solidFill>
              <a:cs typeface="Zar" pitchFamily="2" charset="-78"/>
            </a:endParaRPr>
          </a:p>
          <a:p>
            <a:pPr algn="just" rtl="1">
              <a:lnSpc>
                <a:spcPct val="135000"/>
              </a:lnSpc>
            </a:pPr>
            <a:r>
              <a:rPr lang="ar-SA" sz="2400">
                <a:solidFill>
                  <a:srgbClr val="7F5429"/>
                </a:solidFill>
                <a:cs typeface="Zar" pitchFamily="2" charset="-78"/>
              </a:rPr>
              <a:t>نگاهي گذرا به اثبات کامل و بهينه بودن </a:t>
            </a:r>
            <a:r>
              <a:rPr lang="en-US" sz="2400">
                <a:solidFill>
                  <a:srgbClr val="7F5429"/>
                </a:solidFill>
                <a:cs typeface="Zar" pitchFamily="2" charset="-78"/>
              </a:rPr>
              <a:t>A*</a:t>
            </a:r>
            <a:r>
              <a:rPr lang="fa-IR" sz="2400">
                <a:solidFill>
                  <a:srgbClr val="7F5429"/>
                </a:solidFill>
                <a:cs typeface="Zar" pitchFamily="2" charset="-78"/>
              </a:rPr>
              <a:t>:</a:t>
            </a:r>
          </a:p>
          <a:p>
            <a:pPr algn="just" rtl="1">
              <a:lnSpc>
                <a:spcPct val="135000"/>
              </a:lnSpc>
            </a:pPr>
            <a:r>
              <a:rPr lang="ar-SA" sz="2400">
                <a:cs typeface="Zar" pitchFamily="2" charset="-78"/>
              </a:rPr>
              <a:t>مشاهده مقدماتي:</a:t>
            </a:r>
            <a:endParaRPr lang="fa-IR" sz="2400">
              <a:cs typeface="Zar" pitchFamily="2" charset="-78"/>
            </a:endParaRPr>
          </a:p>
          <a:p>
            <a:pPr algn="just" rtl="1">
              <a:lnSpc>
                <a:spcPct val="135000"/>
              </a:lnSpc>
            </a:pPr>
            <a:r>
              <a:rPr lang="ar-SA" sz="2400">
                <a:cs typeface="Zar" pitchFamily="2" charset="-78"/>
              </a:rPr>
              <a:t>تقريباً تمام کشف‌کنندگي‌هاي مجاز داراي اين ويژگي هستند که در طول هر مسيري از ريشه، هزينه </a:t>
            </a:r>
            <a:r>
              <a:rPr lang="en-US" sz="2400">
                <a:cs typeface="Zar" pitchFamily="2" charset="-78"/>
              </a:rPr>
              <a:t>f</a:t>
            </a:r>
            <a:r>
              <a:rPr lang="ar-SA" sz="2400">
                <a:cs typeface="Zar" pitchFamily="2" charset="-78"/>
              </a:rPr>
              <a:t> هرگز کاهش پيدا نمي‌کند.</a:t>
            </a:r>
            <a:endParaRPr lang="fa-IR" sz="2400">
              <a:cs typeface="Zar" pitchFamily="2" charset="-78"/>
            </a:endParaRPr>
          </a:p>
          <a:p>
            <a:pPr algn="just" rtl="1">
              <a:lnSpc>
                <a:spcPct val="135000"/>
              </a:lnSpc>
            </a:pPr>
            <a:r>
              <a:rPr lang="ar-SA" sz="2400">
                <a:cs typeface="Zar" pitchFamily="2" charset="-78"/>
              </a:rPr>
              <a:t>اين خاصيت براي کشف‌کنندگي، خاصيت يکنوايي </a:t>
            </a:r>
            <a:r>
              <a:rPr lang="en-US" sz="2400">
                <a:cs typeface="Zar" pitchFamily="2" charset="-78"/>
              </a:rPr>
              <a:t>(monotonicity)</a:t>
            </a:r>
            <a:r>
              <a:rPr lang="ar-SA" sz="2400">
                <a:cs typeface="Zar" pitchFamily="2" charset="-78"/>
              </a:rPr>
              <a:t> گفته مي‌شود.</a:t>
            </a:r>
            <a:endParaRPr lang="fa-IR" sz="2400">
              <a:cs typeface="Zar" pitchFamily="2" charset="-78"/>
            </a:endParaRPr>
          </a:p>
          <a:p>
            <a:pPr algn="just" rtl="1">
              <a:lnSpc>
                <a:spcPct val="135000"/>
              </a:lnSpc>
            </a:pPr>
            <a:r>
              <a:rPr lang="ar-SA" sz="2400">
                <a:cs typeface="Zar" pitchFamily="2" charset="-78"/>
              </a:rPr>
              <a:t>اگر يکنوا نباشد، با ايجاد يک اصلاح جزئي آن را يکنوا مي‌کنيم.</a:t>
            </a:r>
            <a:endParaRPr lang="en-US" sz="2400">
              <a:cs typeface="Zar" pitchFamily="2" charset="-78"/>
            </a:endParaRP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Text Box 2"/>
          <p:cNvSpPr txBox="1">
            <a:spLocks noChangeArrowheads="1"/>
          </p:cNvSpPr>
          <p:nvPr/>
        </p:nvSpPr>
        <p:spPr bwMode="auto">
          <a:xfrm>
            <a:off x="1995488" y="1773239"/>
            <a:ext cx="8215312" cy="4035335"/>
          </a:xfrm>
          <a:prstGeom prst="rect">
            <a:avLst/>
          </a:prstGeom>
          <a:noFill/>
          <a:ln w="9525">
            <a:noFill/>
            <a:miter lim="800000"/>
            <a:headEnd/>
            <a:tailEnd/>
          </a:ln>
        </p:spPr>
        <p:txBody>
          <a:bodyPr>
            <a:spAutoFit/>
          </a:bodyPr>
          <a:lstStyle/>
          <a:p>
            <a:pPr algn="just" rtl="1">
              <a:lnSpc>
                <a:spcPct val="135000"/>
              </a:lnSpc>
            </a:pPr>
            <a:r>
              <a:rPr lang="ar-SA" sz="2400">
                <a:cs typeface="Zar" pitchFamily="2" charset="-78"/>
              </a:rPr>
              <a:t>بنابراين هر گره جديدي که توليد مي‌شود، بايد کنترل کنيم که آيا هزينة </a:t>
            </a:r>
            <a:r>
              <a:rPr lang="en-US" sz="2400">
                <a:cs typeface="Zar" pitchFamily="2" charset="-78"/>
              </a:rPr>
              <a:t>f</a:t>
            </a:r>
            <a:r>
              <a:rPr lang="ar-SA" sz="2400">
                <a:cs typeface="Zar" pitchFamily="2" charset="-78"/>
              </a:rPr>
              <a:t> اين گره از هزينه </a:t>
            </a:r>
            <a:r>
              <a:rPr lang="en-US" sz="2400">
                <a:cs typeface="Zar" pitchFamily="2" charset="-78"/>
              </a:rPr>
              <a:t>f</a:t>
            </a:r>
            <a:r>
              <a:rPr lang="ar-SA" sz="2400">
                <a:cs typeface="Zar" pitchFamily="2" charset="-78"/>
              </a:rPr>
              <a:t> پدرش کمتر است يا خير. اگر کمتر باشد، هزينة </a:t>
            </a:r>
            <a:r>
              <a:rPr lang="en-US" sz="2400">
                <a:cs typeface="Zar" pitchFamily="2" charset="-78"/>
              </a:rPr>
              <a:t>f</a:t>
            </a:r>
            <a:r>
              <a:rPr lang="ar-SA" sz="2400">
                <a:cs typeface="Zar" pitchFamily="2" charset="-78"/>
              </a:rPr>
              <a:t> پدر به جاي فرزند مي‌نشيند:</a:t>
            </a:r>
            <a:endParaRPr lang="fa-IR" sz="2400">
              <a:cs typeface="Zar" pitchFamily="2" charset="-78"/>
            </a:endParaRPr>
          </a:p>
          <a:p>
            <a:pPr algn="just" rtl="1">
              <a:lnSpc>
                <a:spcPct val="135000"/>
              </a:lnSpc>
            </a:pPr>
            <a:endParaRPr lang="fa-IR" sz="2400">
              <a:cs typeface="Zar" pitchFamily="2" charset="-78"/>
            </a:endParaRPr>
          </a:p>
          <a:p>
            <a:pPr algn="ctr" rtl="1">
              <a:lnSpc>
                <a:spcPct val="135000"/>
              </a:lnSpc>
            </a:pPr>
            <a:r>
              <a:rPr lang="fa-IR" sz="2400" u="sng">
                <a:cs typeface="Zar" pitchFamily="2" charset="-78"/>
              </a:rPr>
              <a:t>بنابراين:</a:t>
            </a:r>
          </a:p>
          <a:p>
            <a:pPr algn="just" rtl="1">
              <a:lnSpc>
                <a:spcPct val="135000"/>
              </a:lnSpc>
            </a:pPr>
            <a:endParaRPr lang="fa-IR" sz="2400" u="sng">
              <a:cs typeface="Zar" pitchFamily="2" charset="-78"/>
            </a:endParaRPr>
          </a:p>
          <a:p>
            <a:pPr algn="ctr" rtl="1">
              <a:lnSpc>
                <a:spcPct val="135000"/>
              </a:lnSpc>
            </a:pPr>
            <a:r>
              <a:rPr lang="en-US" sz="2400" u="sng">
                <a:solidFill>
                  <a:srgbClr val="7F5429"/>
                </a:solidFill>
                <a:cs typeface="Zar" pitchFamily="2" charset="-78"/>
              </a:rPr>
              <a:t>f</a:t>
            </a:r>
            <a:r>
              <a:rPr lang="ar-SA" sz="2400" u="sng">
                <a:solidFill>
                  <a:srgbClr val="7F5429"/>
                </a:solidFill>
                <a:cs typeface="Zar" pitchFamily="2" charset="-78"/>
              </a:rPr>
              <a:t> هميشه در طول هر مسيري از ريشه غيرکاهشي خواهد بود، مشروط بر اينکه </a:t>
            </a:r>
            <a:r>
              <a:rPr lang="en-US" sz="2400" u="sng">
                <a:solidFill>
                  <a:srgbClr val="7F5429"/>
                </a:solidFill>
                <a:cs typeface="Zar" pitchFamily="2" charset="-78"/>
              </a:rPr>
              <a:t>h</a:t>
            </a:r>
            <a:r>
              <a:rPr lang="ar-SA" sz="2400" u="sng">
                <a:solidFill>
                  <a:srgbClr val="7F5429"/>
                </a:solidFill>
                <a:cs typeface="Zar" pitchFamily="2" charset="-78"/>
              </a:rPr>
              <a:t> امکان‌پذير باشد.</a:t>
            </a:r>
            <a:endParaRPr lang="en-US" sz="2400" u="sng">
              <a:solidFill>
                <a:srgbClr val="7F5429"/>
              </a:solidFill>
              <a:cs typeface="Zar" pitchFamily="2" charset="-78"/>
            </a:endParaRP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Text Box 2"/>
          <p:cNvSpPr txBox="1">
            <a:spLocks noChangeArrowheads="1"/>
          </p:cNvSpPr>
          <p:nvPr/>
        </p:nvSpPr>
        <p:spPr bwMode="auto">
          <a:xfrm>
            <a:off x="1995488" y="1773239"/>
            <a:ext cx="8215312" cy="3527889"/>
          </a:xfrm>
          <a:prstGeom prst="rect">
            <a:avLst/>
          </a:prstGeom>
          <a:noFill/>
          <a:ln w="9525">
            <a:noFill/>
            <a:miter lim="800000"/>
            <a:headEnd/>
            <a:tailEnd/>
          </a:ln>
        </p:spPr>
        <p:txBody>
          <a:bodyPr>
            <a:spAutoFit/>
          </a:bodyPr>
          <a:lstStyle/>
          <a:p>
            <a:pPr algn="just" rtl="1">
              <a:lnSpc>
                <a:spcPct val="135000"/>
              </a:lnSpc>
            </a:pPr>
            <a:r>
              <a:rPr lang="ar-SA" sz="2400">
                <a:cs typeface="Zar" pitchFamily="2" charset="-78"/>
              </a:rPr>
              <a:t>بنابراين هر گره جديدي که توليد مي‌شود، بايد کنترل کنيم که آيا هزينة </a:t>
            </a:r>
            <a:r>
              <a:rPr lang="en-US" sz="2400">
                <a:cs typeface="Zar" pitchFamily="2" charset="-78"/>
              </a:rPr>
              <a:t>f</a:t>
            </a:r>
            <a:r>
              <a:rPr lang="ar-SA" sz="2400">
                <a:cs typeface="Zar" pitchFamily="2" charset="-78"/>
              </a:rPr>
              <a:t> اين گره از هزينه </a:t>
            </a:r>
            <a:r>
              <a:rPr lang="en-US" sz="2400">
                <a:cs typeface="Zar" pitchFamily="2" charset="-78"/>
              </a:rPr>
              <a:t>f</a:t>
            </a:r>
            <a:r>
              <a:rPr lang="ar-SA" sz="2400">
                <a:cs typeface="Zar" pitchFamily="2" charset="-78"/>
              </a:rPr>
              <a:t> پدرش کمتر است يا خير. اگر کمتر باشد، هزينة </a:t>
            </a:r>
            <a:r>
              <a:rPr lang="en-US" sz="2400">
                <a:cs typeface="Zar" pitchFamily="2" charset="-78"/>
              </a:rPr>
              <a:t>f</a:t>
            </a:r>
            <a:r>
              <a:rPr lang="ar-SA" sz="2400">
                <a:cs typeface="Zar" pitchFamily="2" charset="-78"/>
              </a:rPr>
              <a:t> پدر به جاي فرزند مي‌نشيند:</a:t>
            </a:r>
            <a:endParaRPr lang="fa-IR" sz="2400">
              <a:cs typeface="Zar" pitchFamily="2" charset="-78"/>
            </a:endParaRPr>
          </a:p>
          <a:p>
            <a:pPr algn="just" rtl="1">
              <a:lnSpc>
                <a:spcPct val="135000"/>
              </a:lnSpc>
            </a:pPr>
            <a:endParaRPr lang="fa-IR" sz="2400">
              <a:cs typeface="Zar" pitchFamily="2" charset="-78"/>
            </a:endParaRPr>
          </a:p>
          <a:p>
            <a:pPr algn="ctr" rtl="1">
              <a:lnSpc>
                <a:spcPct val="135000"/>
              </a:lnSpc>
            </a:pPr>
            <a:r>
              <a:rPr lang="fa-IR" sz="2400" u="sng">
                <a:cs typeface="Zar" pitchFamily="2" charset="-78"/>
              </a:rPr>
              <a:t>بنابراين:</a:t>
            </a:r>
          </a:p>
          <a:p>
            <a:pPr algn="ctr" rtl="1">
              <a:lnSpc>
                <a:spcPct val="135000"/>
              </a:lnSpc>
            </a:pPr>
            <a:r>
              <a:rPr lang="en-US" sz="2400">
                <a:solidFill>
                  <a:srgbClr val="7F5429"/>
                </a:solidFill>
                <a:cs typeface="Zar" pitchFamily="2" charset="-78"/>
              </a:rPr>
              <a:t>A*</a:t>
            </a:r>
            <a:r>
              <a:rPr lang="fa-IR" sz="2400">
                <a:solidFill>
                  <a:srgbClr val="7F5429"/>
                </a:solidFill>
                <a:cs typeface="Zar" pitchFamily="2" charset="-78"/>
              </a:rPr>
              <a:t> بهينه و كامل است اگر </a:t>
            </a:r>
            <a:endParaRPr lang="en-US" sz="2400">
              <a:solidFill>
                <a:srgbClr val="7F5429"/>
              </a:solidFill>
              <a:cs typeface="Zar" pitchFamily="2" charset="-78"/>
            </a:endParaRPr>
          </a:p>
          <a:p>
            <a:pPr algn="just" rtl="1">
              <a:lnSpc>
                <a:spcPct val="135000"/>
              </a:lnSpc>
            </a:pPr>
            <a:endParaRPr lang="fa-IR" sz="2400" u="sng">
              <a:cs typeface="Zar" pitchFamily="2" charset="-78"/>
            </a:endParaRPr>
          </a:p>
        </p:txBody>
      </p:sp>
      <p:sp>
        <p:nvSpPr>
          <p:cNvPr id="151555" name="Text Box 67"/>
          <p:cNvSpPr txBox="1">
            <a:spLocks noChangeArrowheads="1"/>
          </p:cNvSpPr>
          <p:nvPr/>
        </p:nvSpPr>
        <p:spPr bwMode="auto">
          <a:xfrm>
            <a:off x="5591176" y="4508501"/>
            <a:ext cx="954107" cy="461665"/>
          </a:xfrm>
          <a:prstGeom prst="rect">
            <a:avLst/>
          </a:prstGeom>
          <a:noFill/>
          <a:ln w="9525">
            <a:noFill/>
            <a:miter lim="800000"/>
            <a:headEnd/>
            <a:tailEnd/>
          </a:ln>
        </p:spPr>
        <p:txBody>
          <a:bodyPr wrap="none">
            <a:spAutoFit/>
          </a:bodyPr>
          <a:lstStyle/>
          <a:p>
            <a:r>
              <a:rPr lang="en-US" sz="2400"/>
              <a:t>h ≤ h*</a:t>
            </a: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Text Box 2"/>
          <p:cNvSpPr txBox="1">
            <a:spLocks noChangeArrowheads="1"/>
          </p:cNvSpPr>
          <p:nvPr/>
        </p:nvSpPr>
        <p:spPr bwMode="auto">
          <a:xfrm>
            <a:off x="2279650" y="4437063"/>
            <a:ext cx="8058150" cy="1573212"/>
          </a:xfrm>
          <a:prstGeom prst="rect">
            <a:avLst/>
          </a:prstGeom>
          <a:noFill/>
          <a:ln w="9525">
            <a:noFill/>
            <a:miter lim="800000"/>
            <a:headEnd/>
            <a:tailEnd/>
          </a:ln>
        </p:spPr>
        <p:txBody>
          <a:bodyPr>
            <a:spAutoFit/>
          </a:bodyPr>
          <a:lstStyle/>
          <a:p>
            <a:pPr algn="just" rtl="1">
              <a:lnSpc>
                <a:spcPct val="135000"/>
              </a:lnSpc>
            </a:pPr>
            <a:r>
              <a:rPr lang="fa-IR" sz="2400">
                <a:cs typeface="Zar" pitchFamily="2" charset="-78"/>
              </a:rPr>
              <a:t>نكته 2: </a:t>
            </a:r>
            <a:r>
              <a:rPr lang="en-US" sz="2400">
                <a:cs typeface="Zar" pitchFamily="2" charset="-78"/>
              </a:rPr>
              <a:t>A*</a:t>
            </a:r>
            <a:r>
              <a:rPr lang="ar-SA" sz="2400">
                <a:cs typeface="Zar" pitchFamily="2" charset="-78"/>
              </a:rPr>
              <a:t> معمولاً قبل از اينکه دچار کمبود زمان شود، دچار کمبود فضا مي‌شود. زيرا اين جستجو تمام گره‌هاي توليد شده را در حافظه ذخيره مي‌کند.</a:t>
            </a:r>
            <a:r>
              <a:rPr lang="fa-IR" sz="2400">
                <a:cs typeface="Zar" pitchFamily="2" charset="-78"/>
              </a:rPr>
              <a:t>به همين دليل در بسياري از مسايل بزرگ ، عملي نيست. </a:t>
            </a:r>
            <a:endParaRPr lang="en-US" sz="2400">
              <a:cs typeface="Zar" pitchFamily="2" charset="-78"/>
            </a:endParaRPr>
          </a:p>
        </p:txBody>
      </p:sp>
      <p:sp>
        <p:nvSpPr>
          <p:cNvPr id="152579" name="Text Box 3"/>
          <p:cNvSpPr txBox="1">
            <a:spLocks noChangeArrowheads="1"/>
          </p:cNvSpPr>
          <p:nvPr/>
        </p:nvSpPr>
        <p:spPr bwMode="auto">
          <a:xfrm>
            <a:off x="1919288" y="1773239"/>
            <a:ext cx="8274050" cy="2560637"/>
          </a:xfrm>
          <a:prstGeom prst="rect">
            <a:avLst/>
          </a:prstGeom>
          <a:noFill/>
          <a:ln w="9525">
            <a:noFill/>
            <a:miter lim="800000"/>
            <a:headEnd/>
            <a:tailEnd/>
          </a:ln>
        </p:spPr>
        <p:txBody>
          <a:bodyPr>
            <a:spAutoFit/>
          </a:bodyPr>
          <a:lstStyle/>
          <a:p>
            <a:pPr algn="just" rtl="1">
              <a:lnSpc>
                <a:spcPct val="135000"/>
              </a:lnSpc>
            </a:pPr>
            <a:r>
              <a:rPr lang="fa-IR" sz="2400">
                <a:cs typeface="Zar" pitchFamily="2" charset="-78"/>
              </a:rPr>
              <a:t>نكته 1: اگر خطاي تابع هيوريستيك كمتر از  لگاريتم هزينه مسير واقعي باشد يعني </a:t>
            </a:r>
            <a:endParaRPr lang="en-US" sz="2400">
              <a:cs typeface="Zar" pitchFamily="2" charset="-78"/>
            </a:endParaRPr>
          </a:p>
          <a:p>
            <a:pPr algn="just" rtl="1">
              <a:lnSpc>
                <a:spcPct val="135000"/>
              </a:lnSpc>
            </a:pPr>
            <a:r>
              <a:rPr lang="en-US" sz="2400">
                <a:cs typeface="Zar" pitchFamily="2" charset="-78"/>
              </a:rPr>
              <a:t>                               </a:t>
            </a:r>
            <a:r>
              <a:rPr lang="fa-IR" sz="2400">
                <a:cs typeface="Zar" pitchFamily="2" charset="-78"/>
              </a:rPr>
              <a:t> </a:t>
            </a:r>
            <a:r>
              <a:rPr lang="en-US"/>
              <a:t>≤ O(log h*(n)) </a:t>
            </a:r>
            <a:r>
              <a:rPr lang="fa-IR" sz="2400">
                <a:cs typeface="Zar" pitchFamily="2" charset="-78"/>
              </a:rPr>
              <a:t>| </a:t>
            </a:r>
            <a:r>
              <a:rPr lang="en-US"/>
              <a:t>h(n) *</a:t>
            </a:r>
            <a:r>
              <a:rPr lang="fa-IR"/>
              <a:t> -</a:t>
            </a:r>
            <a:r>
              <a:rPr lang="en-US"/>
              <a:t> h(n)</a:t>
            </a:r>
            <a:r>
              <a:rPr lang="fa-IR"/>
              <a:t>|</a:t>
            </a:r>
            <a:endParaRPr lang="en-US"/>
          </a:p>
          <a:p>
            <a:pPr algn="just" rtl="1">
              <a:lnSpc>
                <a:spcPct val="135000"/>
              </a:lnSpc>
            </a:pPr>
            <a:r>
              <a:rPr lang="fa-IR" sz="2400">
                <a:cs typeface="Zar" pitchFamily="2" charset="-78"/>
              </a:rPr>
              <a:t>انگاه تعداد گره هايي كه در كانتور هدف قرار مي گيرند ، نسبت به طول راه حل مرتبه نمايي </a:t>
            </a:r>
            <a:r>
              <a:rPr lang="fa-IR" sz="2400" u="sng">
                <a:cs typeface="Zar" pitchFamily="2" charset="-78"/>
              </a:rPr>
              <a:t>نخواهند داشت</a:t>
            </a:r>
            <a:r>
              <a:rPr lang="fa-IR" sz="2400">
                <a:cs typeface="Zar" pitchFamily="2" charset="-78"/>
              </a:rPr>
              <a:t>.</a:t>
            </a:r>
            <a:r>
              <a:rPr lang="fa-IR"/>
              <a:t> </a:t>
            </a:r>
            <a:endParaRPr lang="en-US"/>
          </a:p>
          <a:p>
            <a:pPr algn="just" rtl="1">
              <a:lnSpc>
                <a:spcPct val="135000"/>
              </a:lnSpc>
            </a:pPr>
            <a:endParaRPr lang="en-US" sz="2400">
              <a:cs typeface="Zar" pitchFamily="2" charset="-78"/>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6602</TotalTime>
  <Words>5277</Words>
  <Application>Microsoft Office PowerPoint</Application>
  <PresentationFormat>Widescreen</PresentationFormat>
  <Paragraphs>1592</Paragraphs>
  <Slides>145</Slides>
  <Notes>1</Notes>
  <HiddenSlides>0</HiddenSlides>
  <MMClips>0</MMClips>
  <ScaleCrop>false</ScaleCrop>
  <HeadingPairs>
    <vt:vector size="8" baseType="variant">
      <vt:variant>
        <vt:lpstr>Fonts Used</vt:lpstr>
      </vt:variant>
      <vt:variant>
        <vt:i4>14</vt:i4>
      </vt:variant>
      <vt:variant>
        <vt:lpstr>Theme</vt:lpstr>
      </vt:variant>
      <vt:variant>
        <vt:i4>1</vt:i4>
      </vt:variant>
      <vt:variant>
        <vt:lpstr>Embedded OLE Servers</vt:lpstr>
      </vt:variant>
      <vt:variant>
        <vt:i4>1</vt:i4>
      </vt:variant>
      <vt:variant>
        <vt:lpstr>Slide Titles</vt:lpstr>
      </vt:variant>
      <vt:variant>
        <vt:i4>145</vt:i4>
      </vt:variant>
    </vt:vector>
  </HeadingPairs>
  <TitlesOfParts>
    <vt:vector size="161" baseType="lpstr">
      <vt:lpstr>Arial</vt:lpstr>
      <vt:lpstr>Arial Unicode MS</vt:lpstr>
      <vt:lpstr>B Jadid</vt:lpstr>
      <vt:lpstr>Calibri</vt:lpstr>
      <vt:lpstr>Calibri Light</vt:lpstr>
      <vt:lpstr>Homa</vt:lpstr>
      <vt:lpstr>Lotus</vt:lpstr>
      <vt:lpstr>Mitra</vt:lpstr>
      <vt:lpstr>Symbol</vt:lpstr>
      <vt:lpstr>Times New Roman</vt:lpstr>
      <vt:lpstr>Times New Roman (Hebrew)</vt:lpstr>
      <vt:lpstr>Wingdings</vt:lpstr>
      <vt:lpstr>Wingdings 2</vt:lpstr>
      <vt:lpstr>Zar</vt:lpstr>
      <vt:lpstr>Office Theme</vt:lpstr>
      <vt:lpstr>Equation</vt:lpstr>
      <vt:lpstr>PowerPoint Presentation</vt:lpstr>
      <vt:lpstr>PowerPoint Presentation</vt:lpstr>
      <vt:lpstr>PowerPoint Presentation</vt:lpstr>
      <vt:lpstr>PowerPoint Presentation</vt:lpstr>
      <vt:lpstr>PowerPoint Presentation</vt:lpstr>
      <vt:lpstr>Breath-first search</vt:lpstr>
      <vt:lpstr>PowerPoint Presentation</vt:lpstr>
      <vt:lpstr>Breadth-first search</vt:lpstr>
      <vt:lpstr>Deterministic, Fully-Observable (Single-Agent)  Search  Problems</vt:lpstr>
      <vt:lpstr>Formalizing Route Planning in Romania</vt:lpstr>
      <vt:lpstr>Breadth-first search</vt:lpstr>
      <vt:lpstr>Breadth-first search</vt:lpstr>
      <vt:lpstr>Breadth-first search</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Depth-first search</vt:lpstr>
      <vt:lpstr>Deterministic, Fully-Observable (Single-Agent)  Search  Problems</vt:lpstr>
      <vt:lpstr>Depth-first search</vt:lpstr>
      <vt:lpstr>Depth-first search</vt:lpstr>
      <vt:lpstr>Depth-first search</vt:lpstr>
      <vt:lpstr>Depth-first search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بهترين جستجوی بازگشتي RBFS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Hill Climbing: Disadvantages</vt:lpstr>
      <vt:lpstr>Hill Climbing: Disadvantages</vt:lpstr>
      <vt:lpstr>Hill Climbing: Disadvantages</vt:lpstr>
      <vt:lpstr>Hill Climbing: Disadvantages</vt:lpstr>
      <vt:lpstr>Hill Climbing: Disadvantages</vt:lpstr>
      <vt:lpstr>Hill Climbing: Disadvantages</vt:lpstr>
      <vt:lpstr>Hill Climbing: Disadvantages</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iman zabbah</dc:creator>
  <cp:lastModifiedBy>RayanSystem10</cp:lastModifiedBy>
  <cp:revision>37</cp:revision>
  <dcterms:created xsi:type="dcterms:W3CDTF">2021-03-10T06:22:03Z</dcterms:created>
  <dcterms:modified xsi:type="dcterms:W3CDTF">2023-11-25T14:39:15Z</dcterms:modified>
</cp:coreProperties>
</file>